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Lst>
  <p:notesMasterIdLst>
    <p:notesMasterId r:id="rId14"/>
  </p:notesMasterIdLst>
  <p:sldIdLst>
    <p:sldId id="259" r:id="rId6"/>
    <p:sldId id="276" r:id="rId7"/>
    <p:sldId id="270" r:id="rId8"/>
    <p:sldId id="271" r:id="rId9"/>
    <p:sldId id="272" r:id="rId10"/>
    <p:sldId id="273" r:id="rId11"/>
    <p:sldId id="277" r:id="rId12"/>
    <p:sldId id="275" r:id="rId13"/>
  </p:sldIdLst>
  <p:sldSz cx="9753600" cy="7315200"/>
  <p:notesSz cx="6858000" cy="9144000"/>
  <p:defaultTextStyle>
    <a:defPPr>
      <a:defRPr lang="en-AU"/>
    </a:defPPr>
    <a:lvl1pPr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87650"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7529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462949"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950598" algn="l" defTabSz="48765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438248"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92589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413547"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901196" algn="l" defTabSz="975299"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304">
          <p15:clr>
            <a:srgbClr val="A4A3A4"/>
          </p15:clr>
        </p15:guide>
        <p15:guide id="2" pos="307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manda Thompson" initials="AT"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3743"/>
    <a:srgbClr val="ADD7DB"/>
    <a:srgbClr val="D50032"/>
    <a:srgbClr val="FFFFFF"/>
    <a:srgbClr val="53565A"/>
    <a:srgbClr val="87189D"/>
    <a:srgbClr val="201547"/>
    <a:srgbClr val="007B4B"/>
    <a:srgbClr val="DA372E"/>
    <a:srgbClr val="0089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4" d="100"/>
          <a:sy n="64" d="100"/>
        </p:scale>
        <p:origin x="552" y="66"/>
      </p:cViewPr>
      <p:guideLst>
        <p:guide orient="horz" pos="2304"/>
        <p:guide pos="30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4C37EC5-73BF-4D8F-9918-C8FB98B3770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AU"/>
          </a:p>
        </p:txBody>
      </p:sp>
      <p:sp>
        <p:nvSpPr>
          <p:cNvPr id="3" name="Date Placeholder 2">
            <a:extLst>
              <a:ext uri="{FF2B5EF4-FFF2-40B4-BE49-F238E27FC236}">
                <a16:creationId xmlns:a16="http://schemas.microsoft.com/office/drawing/2014/main" id="{7600E4BE-0C63-4D48-B8CC-4C37D31C692B}"/>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9921AC99-AF3B-43AB-BB71-0E108E5A1CD3}" type="datetimeFigureOut">
              <a:rPr lang="en-AU"/>
              <a:pPr>
                <a:defRPr/>
              </a:pPr>
              <a:t>14/01/2019</a:t>
            </a:fld>
            <a:endParaRPr lang="en-AU"/>
          </a:p>
        </p:txBody>
      </p:sp>
      <p:sp>
        <p:nvSpPr>
          <p:cNvPr id="4" name="Slide Image Placeholder 3">
            <a:extLst>
              <a:ext uri="{FF2B5EF4-FFF2-40B4-BE49-F238E27FC236}">
                <a16:creationId xmlns:a16="http://schemas.microsoft.com/office/drawing/2014/main" id="{F53F8520-82E2-4CC1-875B-97F48C127F00}"/>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AU" noProof="0"/>
          </a:p>
        </p:txBody>
      </p:sp>
      <p:sp>
        <p:nvSpPr>
          <p:cNvPr id="5" name="Notes Placeholder 4">
            <a:extLst>
              <a:ext uri="{FF2B5EF4-FFF2-40B4-BE49-F238E27FC236}">
                <a16:creationId xmlns:a16="http://schemas.microsoft.com/office/drawing/2014/main" id="{D7D05746-F3D6-487D-9885-F511B3BFD257}"/>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Footer Placeholder 5">
            <a:extLst>
              <a:ext uri="{FF2B5EF4-FFF2-40B4-BE49-F238E27FC236}">
                <a16:creationId xmlns:a16="http://schemas.microsoft.com/office/drawing/2014/main" id="{B992858B-1CD4-4865-BF5C-8E98B4CA18C3}"/>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AU"/>
          </a:p>
        </p:txBody>
      </p:sp>
      <p:sp>
        <p:nvSpPr>
          <p:cNvPr id="7" name="Slide Number Placeholder 6">
            <a:extLst>
              <a:ext uri="{FF2B5EF4-FFF2-40B4-BE49-F238E27FC236}">
                <a16:creationId xmlns:a16="http://schemas.microsoft.com/office/drawing/2014/main" id="{FF72B23C-494C-47B8-B80C-C3E6CE8EFC0A}"/>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CD4510E1-7821-4B92-AA88-BA3E538A5701}" type="slidenum">
              <a:rPr lang="en-AU"/>
              <a:pPr>
                <a:defRPr/>
              </a:pPr>
              <a:t>‹#›</a:t>
            </a:fld>
            <a:endParaRPr lang="en-AU"/>
          </a:p>
        </p:txBody>
      </p:sp>
    </p:spTree>
    <p:extLst>
      <p:ext uri="{BB962C8B-B14F-4D97-AF65-F5344CB8AC3E}">
        <p14:creationId xmlns:p14="http://schemas.microsoft.com/office/powerpoint/2010/main" val="42557384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80" kern="1200">
        <a:solidFill>
          <a:schemeClr val="tx1"/>
        </a:solidFill>
        <a:latin typeface="+mn-lt"/>
        <a:ea typeface="+mn-ea"/>
        <a:cs typeface="+mn-cs"/>
      </a:defRPr>
    </a:lvl1pPr>
    <a:lvl2pPr marL="487650" algn="l" rtl="0" eaLnBrk="0" fontAlgn="base" hangingPunct="0">
      <a:spcBef>
        <a:spcPct val="30000"/>
      </a:spcBef>
      <a:spcAft>
        <a:spcPct val="0"/>
      </a:spcAft>
      <a:defRPr sz="1280" kern="1200">
        <a:solidFill>
          <a:schemeClr val="tx1"/>
        </a:solidFill>
        <a:latin typeface="+mn-lt"/>
        <a:ea typeface="+mn-ea"/>
        <a:cs typeface="+mn-cs"/>
      </a:defRPr>
    </a:lvl2pPr>
    <a:lvl3pPr marL="975299" algn="l" rtl="0" eaLnBrk="0" fontAlgn="base" hangingPunct="0">
      <a:spcBef>
        <a:spcPct val="30000"/>
      </a:spcBef>
      <a:spcAft>
        <a:spcPct val="0"/>
      </a:spcAft>
      <a:defRPr sz="1280" kern="1200">
        <a:solidFill>
          <a:schemeClr val="tx1"/>
        </a:solidFill>
        <a:latin typeface="+mn-lt"/>
        <a:ea typeface="+mn-ea"/>
        <a:cs typeface="+mn-cs"/>
      </a:defRPr>
    </a:lvl3pPr>
    <a:lvl4pPr marL="1462949" algn="l" rtl="0" eaLnBrk="0" fontAlgn="base" hangingPunct="0">
      <a:spcBef>
        <a:spcPct val="30000"/>
      </a:spcBef>
      <a:spcAft>
        <a:spcPct val="0"/>
      </a:spcAft>
      <a:defRPr sz="1280" kern="1200">
        <a:solidFill>
          <a:schemeClr val="tx1"/>
        </a:solidFill>
        <a:latin typeface="+mn-lt"/>
        <a:ea typeface="+mn-ea"/>
        <a:cs typeface="+mn-cs"/>
      </a:defRPr>
    </a:lvl4pPr>
    <a:lvl5pPr marL="1950598" algn="l" rtl="0" eaLnBrk="0" fontAlgn="base" hangingPunct="0">
      <a:spcBef>
        <a:spcPct val="30000"/>
      </a:spcBef>
      <a:spcAft>
        <a:spcPct val="0"/>
      </a:spcAft>
      <a:defRPr sz="1280" kern="1200">
        <a:solidFill>
          <a:schemeClr val="tx1"/>
        </a:solidFill>
        <a:latin typeface="+mn-lt"/>
        <a:ea typeface="+mn-ea"/>
        <a:cs typeface="+mn-cs"/>
      </a:defRPr>
    </a:lvl5pPr>
    <a:lvl6pPr marL="2438248" algn="l" defTabSz="975299" rtl="0" eaLnBrk="1" latinLnBrk="0" hangingPunct="1">
      <a:defRPr sz="1280" kern="1200">
        <a:solidFill>
          <a:schemeClr val="tx1"/>
        </a:solidFill>
        <a:latin typeface="+mn-lt"/>
        <a:ea typeface="+mn-ea"/>
        <a:cs typeface="+mn-cs"/>
      </a:defRPr>
    </a:lvl6pPr>
    <a:lvl7pPr marL="2925897" algn="l" defTabSz="975299" rtl="0" eaLnBrk="1" latinLnBrk="0" hangingPunct="1">
      <a:defRPr sz="1280" kern="1200">
        <a:solidFill>
          <a:schemeClr val="tx1"/>
        </a:solidFill>
        <a:latin typeface="+mn-lt"/>
        <a:ea typeface="+mn-ea"/>
        <a:cs typeface="+mn-cs"/>
      </a:defRPr>
    </a:lvl7pPr>
    <a:lvl8pPr marL="3413547" algn="l" defTabSz="975299" rtl="0" eaLnBrk="1" latinLnBrk="0" hangingPunct="1">
      <a:defRPr sz="1280" kern="1200">
        <a:solidFill>
          <a:schemeClr val="tx1"/>
        </a:solidFill>
        <a:latin typeface="+mn-lt"/>
        <a:ea typeface="+mn-ea"/>
        <a:cs typeface="+mn-cs"/>
      </a:defRPr>
    </a:lvl8pPr>
    <a:lvl9pPr marL="3901196" algn="l" defTabSz="975299" rtl="0" eaLnBrk="1" latinLnBrk="0" hangingPunct="1">
      <a:defRPr sz="12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FCB7A330-82A3-4A2C-85C5-FDEF24F573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465C00CE-F95C-4713-9413-C48B6B78C5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8" name="Slide Number Placeholder 3">
            <a:extLst>
              <a:ext uri="{FF2B5EF4-FFF2-40B4-BE49-F238E27FC236}">
                <a16:creationId xmlns:a16="http://schemas.microsoft.com/office/drawing/2014/main" id="{C84D3F8C-9A23-49C8-B350-7DBD90A3ACE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297449B-6639-4329-8DD5-442D25500CDE}" type="slidenum">
              <a:rPr lang="en-AU" altLang="en-US" smtClean="0"/>
              <a:pPr/>
              <a:t>1</a:t>
            </a:fld>
            <a:endParaRPr lang="en-AU"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9E96B2A-5739-4D97-8557-574365F7C8B0}" type="slidenum">
              <a:rPr lang="en-US" smtClean="0"/>
              <a:pPr/>
              <a:t>3</a:t>
            </a:fld>
            <a:endParaRPr lang="en-US"/>
          </a:p>
        </p:txBody>
      </p:sp>
    </p:spTree>
    <p:extLst>
      <p:ext uri="{BB962C8B-B14F-4D97-AF65-F5344CB8AC3E}">
        <p14:creationId xmlns:p14="http://schemas.microsoft.com/office/powerpoint/2010/main" val="900915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9E96B2A-5739-4D97-8557-574365F7C8B0}" type="slidenum">
              <a:rPr lang="en-US" smtClean="0"/>
              <a:pPr/>
              <a:t>4</a:t>
            </a:fld>
            <a:endParaRPr lang="en-US"/>
          </a:p>
        </p:txBody>
      </p:sp>
    </p:spTree>
    <p:extLst>
      <p:ext uri="{BB962C8B-B14F-4D97-AF65-F5344CB8AC3E}">
        <p14:creationId xmlns:p14="http://schemas.microsoft.com/office/powerpoint/2010/main" val="1811847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9E96B2A-5739-4D97-8557-574365F7C8B0}" type="slidenum">
              <a:rPr lang="en-US" smtClean="0"/>
              <a:pPr/>
              <a:t>5</a:t>
            </a:fld>
            <a:endParaRPr lang="en-US"/>
          </a:p>
        </p:txBody>
      </p:sp>
    </p:spTree>
    <p:extLst>
      <p:ext uri="{BB962C8B-B14F-4D97-AF65-F5344CB8AC3E}">
        <p14:creationId xmlns:p14="http://schemas.microsoft.com/office/powerpoint/2010/main" val="16850784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9E96B2A-5739-4D97-8557-574365F7C8B0}" type="slidenum">
              <a:rPr lang="en-US" smtClean="0"/>
              <a:pPr/>
              <a:t>6</a:t>
            </a:fld>
            <a:endParaRPr lang="en-US"/>
          </a:p>
        </p:txBody>
      </p:sp>
    </p:spTree>
    <p:extLst>
      <p:ext uri="{BB962C8B-B14F-4D97-AF65-F5344CB8AC3E}">
        <p14:creationId xmlns:p14="http://schemas.microsoft.com/office/powerpoint/2010/main" val="1872136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9E96B2A-5739-4D97-8557-574365F7C8B0}" type="slidenum">
              <a:rPr lang="en-US" smtClean="0"/>
              <a:pPr/>
              <a:t>7</a:t>
            </a:fld>
            <a:endParaRPr lang="en-US"/>
          </a:p>
        </p:txBody>
      </p:sp>
    </p:spTree>
    <p:extLst>
      <p:ext uri="{BB962C8B-B14F-4D97-AF65-F5344CB8AC3E}">
        <p14:creationId xmlns:p14="http://schemas.microsoft.com/office/powerpoint/2010/main" val="1720109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9E96B2A-5739-4D97-8557-574365F7C8B0}" type="slidenum">
              <a:rPr lang="en-US" smtClean="0"/>
              <a:pPr/>
              <a:t>8</a:t>
            </a:fld>
            <a:endParaRPr lang="en-US"/>
          </a:p>
        </p:txBody>
      </p:sp>
    </p:spTree>
    <p:extLst>
      <p:ext uri="{BB962C8B-B14F-4D97-AF65-F5344CB8AC3E}">
        <p14:creationId xmlns:p14="http://schemas.microsoft.com/office/powerpoint/2010/main" val="13863275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6000" y="264633"/>
            <a:ext cx="5952000" cy="1682307"/>
          </a:xfrm>
        </p:spPr>
        <p:txBody>
          <a:bodyPr anchor="b">
            <a:noAutofit/>
          </a:bodyPr>
          <a:lstStyle>
            <a:lvl1pPr>
              <a:defRPr sz="3413" baseline="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576000" y="2444701"/>
            <a:ext cx="6528000" cy="3363541"/>
          </a:xfrm>
        </p:spPr>
        <p:txBody>
          <a:bodyPr>
            <a:noAutofit/>
          </a:bodyPr>
          <a:lstStyle>
            <a:lvl1pPr marL="0" indent="0" algn="l">
              <a:buNone/>
              <a:defRPr sz="2347" b="0" baseline="0">
                <a:solidFill>
                  <a:srgbClr val="FFFFFF"/>
                </a:solidFill>
                <a:latin typeface="Arial"/>
                <a:cs typeface="Arial"/>
              </a:defRPr>
            </a:lvl1pPr>
            <a:lvl2pPr marL="487695" indent="0" algn="ctr">
              <a:buNone/>
              <a:defRPr>
                <a:solidFill>
                  <a:schemeClr val="tx1">
                    <a:tint val="75000"/>
                  </a:schemeClr>
                </a:solidFill>
              </a:defRPr>
            </a:lvl2pPr>
            <a:lvl3pPr marL="975390" indent="0" algn="ctr">
              <a:buNone/>
              <a:defRPr>
                <a:solidFill>
                  <a:schemeClr val="tx1">
                    <a:tint val="75000"/>
                  </a:schemeClr>
                </a:solidFill>
              </a:defRPr>
            </a:lvl3pPr>
            <a:lvl4pPr marL="1463086" indent="0" algn="ctr">
              <a:buNone/>
              <a:defRPr>
                <a:solidFill>
                  <a:schemeClr val="tx1">
                    <a:tint val="75000"/>
                  </a:schemeClr>
                </a:solidFill>
              </a:defRPr>
            </a:lvl4pPr>
            <a:lvl5pPr marL="1950781" indent="0" algn="ctr">
              <a:buNone/>
              <a:defRPr>
                <a:solidFill>
                  <a:schemeClr val="tx1">
                    <a:tint val="75000"/>
                  </a:schemeClr>
                </a:solidFill>
              </a:defRPr>
            </a:lvl5pPr>
            <a:lvl6pPr marL="2438476" indent="0" algn="ctr">
              <a:buNone/>
              <a:defRPr>
                <a:solidFill>
                  <a:schemeClr val="tx1">
                    <a:tint val="75000"/>
                  </a:schemeClr>
                </a:solidFill>
              </a:defRPr>
            </a:lvl6pPr>
            <a:lvl7pPr marL="2926171" indent="0" algn="ctr">
              <a:buNone/>
              <a:defRPr>
                <a:solidFill>
                  <a:schemeClr val="tx1">
                    <a:tint val="75000"/>
                  </a:schemeClr>
                </a:solidFill>
              </a:defRPr>
            </a:lvl7pPr>
            <a:lvl8pPr marL="3413867" indent="0" algn="ctr">
              <a:buNone/>
              <a:defRPr>
                <a:solidFill>
                  <a:schemeClr val="tx1">
                    <a:tint val="75000"/>
                  </a:schemeClr>
                </a:solidFill>
              </a:defRPr>
            </a:lvl8pPr>
            <a:lvl9pPr marL="3901562" indent="0" algn="ctr">
              <a:buNone/>
              <a:defRPr>
                <a:solidFill>
                  <a:schemeClr val="tx1">
                    <a:tint val="75000"/>
                  </a:schemeClr>
                </a:solidFill>
              </a:defRPr>
            </a:lvl9pPr>
          </a:lstStyle>
          <a:p>
            <a:r>
              <a:rPr lang="en-US"/>
              <a:t>Click to edit Master subtitle style</a:t>
            </a:r>
            <a:endParaRPr lang="en-AU" dirty="0"/>
          </a:p>
        </p:txBody>
      </p:sp>
    </p:spTree>
    <p:extLst>
      <p:ext uri="{BB962C8B-B14F-4D97-AF65-F5344CB8AC3E}">
        <p14:creationId xmlns:p14="http://schemas.microsoft.com/office/powerpoint/2010/main" val="2060470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tandard text">
    <p:spTree>
      <p:nvGrpSpPr>
        <p:cNvPr id="1" name=""/>
        <p:cNvGrpSpPr/>
        <p:nvPr/>
      </p:nvGrpSpPr>
      <p:grpSpPr>
        <a:xfrm>
          <a:off x="0" y="0"/>
          <a:ext cx="0" cy="0"/>
          <a:chOff x="0" y="0"/>
          <a:chExt cx="0" cy="0"/>
        </a:xfrm>
      </p:grpSpPr>
      <p:sp>
        <p:nvSpPr>
          <p:cNvPr id="3" name="Content Placeholder 2"/>
          <p:cNvSpPr>
            <a:spLocks noGrp="1"/>
          </p:cNvSpPr>
          <p:nvPr>
            <p:ph idx="1"/>
          </p:nvPr>
        </p:nvSpPr>
        <p:spPr>
          <a:xfrm>
            <a:off x="575733" y="1727201"/>
            <a:ext cx="8793481" cy="5178450"/>
          </a:xfrm>
        </p:spPr>
        <p:txBody>
          <a:bodyPr/>
          <a:lstStyle>
            <a:lvl1pPr marL="0" indent="0">
              <a:lnSpc>
                <a:spcPct val="110000"/>
              </a:lnSpc>
              <a:defRPr baseline="0"/>
            </a:lvl1pPr>
            <a:lvl2pPr marL="0" indent="0">
              <a:lnSpc>
                <a:spcPct val="110000"/>
              </a:lnSpc>
              <a:defRPr>
                <a:solidFill>
                  <a:schemeClr val="accent3"/>
                </a:solidFill>
              </a:defRPr>
            </a:lvl2pPr>
            <a:lvl3pPr marL="0" indent="0">
              <a:lnSpc>
                <a:spcPct val="110000"/>
              </a:lnSpc>
              <a:defRPr/>
            </a:lvl3pPr>
            <a:lvl4pPr marL="268808" indent="-268808">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a:extLst>
              <a:ext uri="{FF2B5EF4-FFF2-40B4-BE49-F238E27FC236}">
                <a16:creationId xmlns:a16="http://schemas.microsoft.com/office/drawing/2014/main" id="{9E9E5B35-2939-4482-BC20-DCFED7989ECF}"/>
              </a:ext>
            </a:extLst>
          </p:cNvPr>
          <p:cNvSpPr>
            <a:spLocks noGrp="1"/>
          </p:cNvSpPr>
          <p:nvPr>
            <p:ph type="title" hasCustomPrompt="1"/>
          </p:nvPr>
        </p:nvSpPr>
        <p:spPr/>
        <p:txBody>
          <a:bodyPr/>
          <a:lstStyle>
            <a:lvl1pPr>
              <a:defRPr/>
            </a:lvl1pPr>
          </a:lstStyle>
          <a:p>
            <a:r>
              <a:rPr lang="en-US"/>
              <a:t>Slide title</a:t>
            </a:r>
            <a:endParaRPr lang="en-AU"/>
          </a:p>
        </p:txBody>
      </p:sp>
      <p:sp>
        <p:nvSpPr>
          <p:cNvPr id="4" name="Date Placeholder 3">
            <a:extLst>
              <a:ext uri="{FF2B5EF4-FFF2-40B4-BE49-F238E27FC236}">
                <a16:creationId xmlns:a16="http://schemas.microsoft.com/office/drawing/2014/main" id="{40A02F0C-05DD-466A-8619-FDC5ABA8A945}"/>
              </a:ext>
            </a:extLst>
          </p:cNvPr>
          <p:cNvSpPr>
            <a:spLocks noGrp="1"/>
          </p:cNvSpPr>
          <p:nvPr>
            <p:ph type="dt" sz="half" idx="10"/>
          </p:nvPr>
        </p:nvSpPr>
        <p:spPr/>
        <p:txBody>
          <a:bodyPr/>
          <a:lstStyle>
            <a:lvl1pPr>
              <a:defRPr/>
            </a:lvl1pPr>
          </a:lstStyle>
          <a:p>
            <a:pPr>
              <a:defRPr/>
            </a:pPr>
            <a:endParaRPr lang="en-AU"/>
          </a:p>
        </p:txBody>
      </p:sp>
      <p:sp>
        <p:nvSpPr>
          <p:cNvPr id="5" name="Footer Placeholder 4">
            <a:extLst>
              <a:ext uri="{FF2B5EF4-FFF2-40B4-BE49-F238E27FC236}">
                <a16:creationId xmlns:a16="http://schemas.microsoft.com/office/drawing/2014/main" id="{5B6DB84A-A62F-4A0C-90B8-D70E8A4D6DF8}"/>
              </a:ext>
            </a:extLst>
          </p:cNvPr>
          <p:cNvSpPr>
            <a:spLocks noGrp="1"/>
          </p:cNvSpPr>
          <p:nvPr>
            <p:ph type="ftr" sz="quarter" idx="11"/>
          </p:nvPr>
        </p:nvSpPr>
        <p:spPr/>
        <p:txBody>
          <a:bodyPr/>
          <a:lstStyle>
            <a:lvl1pPr>
              <a:defRPr/>
            </a:lvl1pPr>
          </a:lstStyle>
          <a:p>
            <a:pPr>
              <a:defRPr/>
            </a:pPr>
            <a:endParaRPr lang="en-AU"/>
          </a:p>
        </p:txBody>
      </p:sp>
      <p:sp>
        <p:nvSpPr>
          <p:cNvPr id="6" name="Slide Number Placeholder 5">
            <a:extLst>
              <a:ext uri="{FF2B5EF4-FFF2-40B4-BE49-F238E27FC236}">
                <a16:creationId xmlns:a16="http://schemas.microsoft.com/office/drawing/2014/main" id="{CFC04583-B245-4DFA-9F28-6CD5B083BBE2}"/>
              </a:ext>
            </a:extLst>
          </p:cNvPr>
          <p:cNvSpPr>
            <a:spLocks noGrp="1"/>
          </p:cNvSpPr>
          <p:nvPr>
            <p:ph type="sldNum" sz="quarter" idx="12"/>
          </p:nvPr>
        </p:nvSpPr>
        <p:spPr>
          <a:xfrm>
            <a:off x="8793481" y="6912187"/>
            <a:ext cx="575733" cy="399627"/>
          </a:xfrm>
        </p:spPr>
        <p:txBody>
          <a:bodyPr/>
          <a:lstStyle>
            <a:lvl1pPr>
              <a:defRPr/>
            </a:lvl1pPr>
          </a:lstStyle>
          <a:p>
            <a:pPr>
              <a:defRPr/>
            </a:pPr>
            <a:fld id="{301745B7-D6F6-456C-892C-7AD6CCEBFC98}" type="slidenum">
              <a:rPr lang="en-AU"/>
              <a:pPr>
                <a:defRPr/>
              </a:pPr>
              <a:t>‹#›</a:t>
            </a:fld>
            <a:endParaRPr lang="en-AU"/>
          </a:p>
        </p:txBody>
      </p:sp>
    </p:spTree>
    <p:extLst>
      <p:ext uri="{BB962C8B-B14F-4D97-AF65-F5344CB8AC3E}">
        <p14:creationId xmlns:p14="http://schemas.microsoft.com/office/powerpoint/2010/main" val="1073752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maller text">
    <p:spTree>
      <p:nvGrpSpPr>
        <p:cNvPr id="1" name=""/>
        <p:cNvGrpSpPr/>
        <p:nvPr/>
      </p:nvGrpSpPr>
      <p:grpSpPr>
        <a:xfrm>
          <a:off x="0" y="0"/>
          <a:ext cx="0" cy="0"/>
          <a:chOff x="0" y="0"/>
          <a:chExt cx="0" cy="0"/>
        </a:xfrm>
      </p:grpSpPr>
      <p:sp>
        <p:nvSpPr>
          <p:cNvPr id="3" name="Content Placeholder 2"/>
          <p:cNvSpPr>
            <a:spLocks noGrp="1"/>
          </p:cNvSpPr>
          <p:nvPr>
            <p:ph idx="1"/>
          </p:nvPr>
        </p:nvSpPr>
        <p:spPr>
          <a:xfrm>
            <a:off x="575733" y="1727201"/>
            <a:ext cx="8793481" cy="5178450"/>
          </a:xfrm>
        </p:spPr>
        <p:txBody>
          <a:bodyPr/>
          <a:lstStyle>
            <a:lvl1pPr marL="0" indent="0">
              <a:lnSpc>
                <a:spcPct val="110000"/>
              </a:lnSpc>
              <a:spcBef>
                <a:spcPts val="533"/>
              </a:spcBef>
              <a:spcAft>
                <a:spcPts val="533"/>
              </a:spcAft>
              <a:defRPr sz="1920" baseline="0"/>
            </a:lvl1pPr>
            <a:lvl2pPr marL="0" indent="0">
              <a:lnSpc>
                <a:spcPct val="110000"/>
              </a:lnSpc>
              <a:spcAft>
                <a:spcPts val="533"/>
              </a:spcAft>
              <a:defRPr sz="1707" b="1">
                <a:solidFill>
                  <a:schemeClr val="accent3"/>
                </a:solidFill>
              </a:defRPr>
            </a:lvl2pPr>
            <a:lvl3pPr marL="0" indent="0">
              <a:lnSpc>
                <a:spcPct val="110000"/>
              </a:lnSpc>
              <a:spcAft>
                <a:spcPts val="533"/>
              </a:spcAft>
              <a:defRPr sz="1707"/>
            </a:lvl3pPr>
            <a:lvl4pPr marL="268808" indent="-268808">
              <a:lnSpc>
                <a:spcPct val="110000"/>
              </a:lnSpc>
              <a:spcAft>
                <a:spcPts val="533"/>
              </a:spcAft>
              <a:defRPr sz="1707"/>
            </a:lvl4pPr>
            <a:lvl5pPr>
              <a:lnSpc>
                <a:spcPct val="110000"/>
              </a:lnSpc>
              <a:spcAft>
                <a:spcPts val="533"/>
              </a:spcAft>
              <a:defRPr sz="1707"/>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a:extLst>
              <a:ext uri="{FF2B5EF4-FFF2-40B4-BE49-F238E27FC236}">
                <a16:creationId xmlns:a16="http://schemas.microsoft.com/office/drawing/2014/main" id="{9E9E5B35-2939-4482-BC20-DCFED7989ECF}"/>
              </a:ext>
            </a:extLst>
          </p:cNvPr>
          <p:cNvSpPr>
            <a:spLocks noGrp="1"/>
          </p:cNvSpPr>
          <p:nvPr>
            <p:ph type="title" hasCustomPrompt="1"/>
          </p:nvPr>
        </p:nvSpPr>
        <p:spPr/>
        <p:txBody>
          <a:bodyPr/>
          <a:lstStyle>
            <a:lvl1pPr>
              <a:defRPr/>
            </a:lvl1pPr>
          </a:lstStyle>
          <a:p>
            <a:r>
              <a:rPr lang="en-US"/>
              <a:t>Slide title</a:t>
            </a:r>
            <a:endParaRPr lang="en-AU"/>
          </a:p>
        </p:txBody>
      </p:sp>
      <p:sp>
        <p:nvSpPr>
          <p:cNvPr id="4" name="Date Placeholder 3">
            <a:extLst>
              <a:ext uri="{FF2B5EF4-FFF2-40B4-BE49-F238E27FC236}">
                <a16:creationId xmlns:a16="http://schemas.microsoft.com/office/drawing/2014/main" id="{40A02F0C-05DD-466A-8619-FDC5ABA8A945}"/>
              </a:ext>
            </a:extLst>
          </p:cNvPr>
          <p:cNvSpPr>
            <a:spLocks noGrp="1"/>
          </p:cNvSpPr>
          <p:nvPr>
            <p:ph type="dt" sz="half" idx="10"/>
          </p:nvPr>
        </p:nvSpPr>
        <p:spPr/>
        <p:txBody>
          <a:bodyPr/>
          <a:lstStyle>
            <a:lvl1pPr>
              <a:defRPr/>
            </a:lvl1pPr>
          </a:lstStyle>
          <a:p>
            <a:pPr>
              <a:defRPr/>
            </a:pPr>
            <a:endParaRPr lang="en-AU"/>
          </a:p>
        </p:txBody>
      </p:sp>
      <p:sp>
        <p:nvSpPr>
          <p:cNvPr id="5" name="Footer Placeholder 4">
            <a:extLst>
              <a:ext uri="{FF2B5EF4-FFF2-40B4-BE49-F238E27FC236}">
                <a16:creationId xmlns:a16="http://schemas.microsoft.com/office/drawing/2014/main" id="{5B6DB84A-A62F-4A0C-90B8-D70E8A4D6DF8}"/>
              </a:ext>
            </a:extLst>
          </p:cNvPr>
          <p:cNvSpPr>
            <a:spLocks noGrp="1"/>
          </p:cNvSpPr>
          <p:nvPr>
            <p:ph type="ftr" sz="quarter" idx="11"/>
          </p:nvPr>
        </p:nvSpPr>
        <p:spPr/>
        <p:txBody>
          <a:bodyPr/>
          <a:lstStyle>
            <a:lvl1pPr>
              <a:defRPr/>
            </a:lvl1pPr>
          </a:lstStyle>
          <a:p>
            <a:pPr>
              <a:defRPr/>
            </a:pPr>
            <a:endParaRPr lang="en-AU"/>
          </a:p>
        </p:txBody>
      </p:sp>
      <p:sp>
        <p:nvSpPr>
          <p:cNvPr id="6" name="Slide Number Placeholder 5">
            <a:extLst>
              <a:ext uri="{FF2B5EF4-FFF2-40B4-BE49-F238E27FC236}">
                <a16:creationId xmlns:a16="http://schemas.microsoft.com/office/drawing/2014/main" id="{CFC04583-B245-4DFA-9F28-6CD5B083BBE2}"/>
              </a:ext>
            </a:extLst>
          </p:cNvPr>
          <p:cNvSpPr>
            <a:spLocks noGrp="1"/>
          </p:cNvSpPr>
          <p:nvPr>
            <p:ph type="sldNum" sz="quarter" idx="12"/>
          </p:nvPr>
        </p:nvSpPr>
        <p:spPr>
          <a:xfrm>
            <a:off x="8793481" y="6912187"/>
            <a:ext cx="575733" cy="399627"/>
          </a:xfrm>
        </p:spPr>
        <p:txBody>
          <a:bodyPr/>
          <a:lstStyle>
            <a:lvl1pPr>
              <a:defRPr/>
            </a:lvl1pPr>
          </a:lstStyle>
          <a:p>
            <a:pPr>
              <a:defRPr/>
            </a:pPr>
            <a:fld id="{301745B7-D6F6-456C-892C-7AD6CCEBFC98}" type="slidenum">
              <a:rPr lang="en-AU"/>
              <a:pPr>
                <a:defRPr/>
              </a:pPr>
              <a:t>‹#›</a:t>
            </a:fld>
            <a:endParaRPr lang="en-AU"/>
          </a:p>
        </p:txBody>
      </p:sp>
    </p:spTree>
    <p:extLst>
      <p:ext uri="{BB962C8B-B14F-4D97-AF65-F5344CB8AC3E}">
        <p14:creationId xmlns:p14="http://schemas.microsoft.com/office/powerpoint/2010/main" val="373818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lIns="0" tIns="0" rIns="0" bIns="0"/>
          <a:lstStyle>
            <a:lvl1pPr>
              <a:defRPr>
                <a:solidFill>
                  <a:schemeClr val="accent5"/>
                </a:solidFill>
              </a:defRPr>
            </a:lvl1pPr>
          </a:lstStyle>
          <a:p>
            <a:r>
              <a:rPr lang="en-US" dirty="0"/>
              <a:t>Click to edit Master title style</a:t>
            </a:r>
            <a:endParaRPr lang="en-AU" dirty="0"/>
          </a:p>
        </p:txBody>
      </p:sp>
      <p:sp>
        <p:nvSpPr>
          <p:cNvPr id="8" name="Slide Number Placeholder 5"/>
          <p:cNvSpPr>
            <a:spLocks noGrp="1"/>
          </p:cNvSpPr>
          <p:nvPr>
            <p:ph type="sldNum" sz="quarter" idx="4"/>
          </p:nvPr>
        </p:nvSpPr>
        <p:spPr>
          <a:xfrm>
            <a:off x="8861751" y="6925728"/>
            <a:ext cx="406400" cy="325120"/>
          </a:xfrm>
          <a:prstGeom prst="rect">
            <a:avLst/>
          </a:prstGeom>
        </p:spPr>
        <p:txBody>
          <a:bodyPr lIns="0" tIns="0" rIns="0" bIns="0" anchor="ctr"/>
          <a:lstStyle>
            <a:lvl1pPr algn="r">
              <a:defRPr sz="1207">
                <a:solidFill>
                  <a:schemeClr val="accent1"/>
                </a:solidFill>
                <a:latin typeface="Trebuchet MS" panose="020B0603020202020204" pitchFamily="34" charset="0"/>
              </a:defRPr>
            </a:lvl1pPr>
          </a:lstStyle>
          <a:p>
            <a:pPr>
              <a:defRPr/>
            </a:pPr>
            <a:fld id="{771B5D7E-080D-42C2-88E5-EB9150E21238}" type="slidenum">
              <a:rPr lang="en-GB" smtClean="0"/>
              <a:pPr>
                <a:defRPr/>
              </a:pPr>
              <a:t>‹#›</a:t>
            </a:fld>
            <a:endParaRPr lang="en-GB" dirty="0"/>
          </a:p>
        </p:txBody>
      </p:sp>
    </p:spTree>
    <p:extLst>
      <p:ext uri="{BB962C8B-B14F-4D97-AF65-F5344CB8AC3E}">
        <p14:creationId xmlns:p14="http://schemas.microsoft.com/office/powerpoint/2010/main" val="26699818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6"/>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99C32450-642E-44BF-AC4F-C722A0B62A75}"/>
              </a:ext>
            </a:extLst>
          </p:cNvPr>
          <p:cNvSpPr>
            <a:spLocks noGrp="1"/>
          </p:cNvSpPr>
          <p:nvPr>
            <p:ph type="title"/>
          </p:nvPr>
        </p:nvSpPr>
        <p:spPr bwMode="auto">
          <a:xfrm>
            <a:off x="575734" y="287867"/>
            <a:ext cx="7679267" cy="1151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8EB75488-6001-4C7B-B3A4-91E5991E0AF1}"/>
              </a:ext>
            </a:extLst>
          </p:cNvPr>
          <p:cNvSpPr>
            <a:spLocks noGrp="1"/>
          </p:cNvSpPr>
          <p:nvPr>
            <p:ph type="body" idx="1"/>
          </p:nvPr>
        </p:nvSpPr>
        <p:spPr bwMode="auto">
          <a:xfrm>
            <a:off x="575733" y="1727200"/>
            <a:ext cx="8793481" cy="4800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Date Placeholder 1">
            <a:extLst>
              <a:ext uri="{FF2B5EF4-FFF2-40B4-BE49-F238E27FC236}">
                <a16:creationId xmlns:a16="http://schemas.microsoft.com/office/drawing/2014/main" id="{B642C131-9020-4C71-816A-6E3F6C5C382C}"/>
              </a:ext>
            </a:extLst>
          </p:cNvPr>
          <p:cNvSpPr>
            <a:spLocks noGrp="1"/>
          </p:cNvSpPr>
          <p:nvPr>
            <p:ph type="dt" sz="half" idx="2"/>
          </p:nvPr>
        </p:nvSpPr>
        <p:spPr>
          <a:xfrm>
            <a:off x="6527801" y="6912187"/>
            <a:ext cx="1920240" cy="399627"/>
          </a:xfrm>
          <a:prstGeom prst="rect">
            <a:avLst/>
          </a:prstGeom>
        </p:spPr>
        <p:txBody>
          <a:bodyPr vert="horz" lIns="0" tIns="0" rIns="0" bIns="0" rtlCol="0" anchor="t" anchorCtr="0"/>
          <a:lstStyle>
            <a:lvl1pPr algn="r">
              <a:defRPr sz="1280">
                <a:solidFill>
                  <a:schemeClr val="tx1">
                    <a:lumMod val="65000"/>
                    <a:lumOff val="35000"/>
                  </a:schemeClr>
                </a:solidFill>
              </a:defRPr>
            </a:lvl1pPr>
          </a:lstStyle>
          <a:p>
            <a:pPr>
              <a:defRPr/>
            </a:pPr>
            <a:endParaRPr lang="en-AU"/>
          </a:p>
        </p:txBody>
      </p:sp>
      <p:sp>
        <p:nvSpPr>
          <p:cNvPr id="3" name="Footer Placeholder 2">
            <a:extLst>
              <a:ext uri="{FF2B5EF4-FFF2-40B4-BE49-F238E27FC236}">
                <a16:creationId xmlns:a16="http://schemas.microsoft.com/office/drawing/2014/main" id="{B43386B4-5104-4E33-BC8D-F21FC37F0372}"/>
              </a:ext>
            </a:extLst>
          </p:cNvPr>
          <p:cNvSpPr>
            <a:spLocks noGrp="1"/>
          </p:cNvSpPr>
          <p:nvPr>
            <p:ph type="ftr" sz="quarter" idx="3"/>
          </p:nvPr>
        </p:nvSpPr>
        <p:spPr>
          <a:xfrm>
            <a:off x="575734" y="6912187"/>
            <a:ext cx="5760720" cy="399627"/>
          </a:xfrm>
          <a:prstGeom prst="rect">
            <a:avLst/>
          </a:prstGeom>
        </p:spPr>
        <p:txBody>
          <a:bodyPr vert="horz" lIns="0" tIns="0" rIns="0" bIns="0" rtlCol="0" anchor="t" anchorCtr="0"/>
          <a:lstStyle>
            <a:lvl1pPr algn="l">
              <a:defRPr sz="1280">
                <a:solidFill>
                  <a:schemeClr val="tx1">
                    <a:lumMod val="65000"/>
                    <a:lumOff val="35000"/>
                  </a:schemeClr>
                </a:solidFill>
              </a:defRPr>
            </a:lvl1pPr>
          </a:lstStyle>
          <a:p>
            <a:pPr>
              <a:defRPr/>
            </a:pPr>
            <a:endParaRPr lang="en-AU"/>
          </a:p>
        </p:txBody>
      </p:sp>
      <p:sp>
        <p:nvSpPr>
          <p:cNvPr id="4" name="Slide Number Placeholder 3">
            <a:extLst>
              <a:ext uri="{FF2B5EF4-FFF2-40B4-BE49-F238E27FC236}">
                <a16:creationId xmlns:a16="http://schemas.microsoft.com/office/drawing/2014/main" id="{7E2437FE-4BC7-44F0-AD9A-38265DAB9EA4}"/>
              </a:ext>
            </a:extLst>
          </p:cNvPr>
          <p:cNvSpPr>
            <a:spLocks noGrp="1"/>
          </p:cNvSpPr>
          <p:nvPr>
            <p:ph type="sldNum" sz="quarter" idx="4"/>
          </p:nvPr>
        </p:nvSpPr>
        <p:spPr>
          <a:xfrm>
            <a:off x="8793481" y="6918960"/>
            <a:ext cx="575733" cy="399627"/>
          </a:xfrm>
          <a:prstGeom prst="rect">
            <a:avLst/>
          </a:prstGeom>
        </p:spPr>
        <p:txBody>
          <a:bodyPr vert="horz" lIns="0" tIns="0" rIns="0" bIns="0" rtlCol="0" anchor="t" anchorCtr="0"/>
          <a:lstStyle>
            <a:lvl1pPr algn="r">
              <a:defRPr sz="1280">
                <a:solidFill>
                  <a:schemeClr val="tx1">
                    <a:lumMod val="65000"/>
                    <a:lumOff val="35000"/>
                  </a:schemeClr>
                </a:solidFill>
              </a:defRPr>
            </a:lvl1pPr>
          </a:lstStyle>
          <a:p>
            <a:pPr>
              <a:defRPr/>
            </a:pPr>
            <a:fld id="{C6E799C9-C3E2-44F3-9E36-EDDAA9A4CF45}" type="slidenum">
              <a:rPr lang="en-AU"/>
              <a:pPr>
                <a:defRPr/>
              </a:pPr>
              <a:t>‹#›</a:t>
            </a:fld>
            <a:endParaRPr lang="en-AU"/>
          </a:p>
        </p:txBody>
      </p:sp>
    </p:spTree>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Lst>
  <p:hf sldNum="0" hdr="0" ftr="0" dt="0"/>
  <p:txStyles>
    <p:titleStyle>
      <a:lvl1pPr algn="l" defTabSz="487695" rtl="0" eaLnBrk="1" fontAlgn="base" hangingPunct="1">
        <a:spcBef>
          <a:spcPct val="0"/>
        </a:spcBef>
        <a:spcAft>
          <a:spcPct val="0"/>
        </a:spcAft>
        <a:defRPr sz="2560" kern="1200">
          <a:solidFill>
            <a:srgbClr val="FFFFFF"/>
          </a:solidFill>
          <a:latin typeface="Arial"/>
          <a:ea typeface="ＭＳ Ｐゴシック" charset="0"/>
          <a:cs typeface="Arial"/>
        </a:defRPr>
      </a:lvl1pPr>
      <a:lvl2pPr algn="l" defTabSz="487695" rtl="0" eaLnBrk="1" fontAlgn="base" hangingPunct="1">
        <a:spcBef>
          <a:spcPct val="0"/>
        </a:spcBef>
        <a:spcAft>
          <a:spcPct val="0"/>
        </a:spcAft>
        <a:defRPr sz="2560">
          <a:solidFill>
            <a:srgbClr val="FFFFFF"/>
          </a:solidFill>
          <a:latin typeface="Arial" charset="0"/>
          <a:ea typeface="ＭＳ Ｐゴシック" charset="0"/>
          <a:cs typeface="Arial" pitchFamily="34" charset="0"/>
        </a:defRPr>
      </a:lvl2pPr>
      <a:lvl3pPr algn="l" defTabSz="487695" rtl="0" eaLnBrk="1" fontAlgn="base" hangingPunct="1">
        <a:spcBef>
          <a:spcPct val="0"/>
        </a:spcBef>
        <a:spcAft>
          <a:spcPct val="0"/>
        </a:spcAft>
        <a:defRPr sz="2560">
          <a:solidFill>
            <a:srgbClr val="FFFFFF"/>
          </a:solidFill>
          <a:latin typeface="Arial" charset="0"/>
          <a:ea typeface="ＭＳ Ｐゴシック" charset="0"/>
          <a:cs typeface="Arial" pitchFamily="34" charset="0"/>
        </a:defRPr>
      </a:lvl3pPr>
      <a:lvl4pPr algn="l" defTabSz="487695" rtl="0" eaLnBrk="1" fontAlgn="base" hangingPunct="1">
        <a:spcBef>
          <a:spcPct val="0"/>
        </a:spcBef>
        <a:spcAft>
          <a:spcPct val="0"/>
        </a:spcAft>
        <a:defRPr sz="2560">
          <a:solidFill>
            <a:srgbClr val="FFFFFF"/>
          </a:solidFill>
          <a:latin typeface="Arial" charset="0"/>
          <a:ea typeface="ＭＳ Ｐゴシック" charset="0"/>
          <a:cs typeface="Arial" pitchFamily="34" charset="0"/>
        </a:defRPr>
      </a:lvl4pPr>
      <a:lvl5pPr algn="l" defTabSz="487695" rtl="0" eaLnBrk="1" fontAlgn="base" hangingPunct="1">
        <a:spcBef>
          <a:spcPct val="0"/>
        </a:spcBef>
        <a:spcAft>
          <a:spcPct val="0"/>
        </a:spcAft>
        <a:defRPr sz="2560">
          <a:solidFill>
            <a:srgbClr val="FFFFFF"/>
          </a:solidFill>
          <a:latin typeface="Arial" charset="0"/>
          <a:ea typeface="ＭＳ Ｐゴシック" charset="0"/>
          <a:cs typeface="Arial" pitchFamily="34" charset="0"/>
        </a:defRPr>
      </a:lvl5pPr>
      <a:lvl6pPr marL="487695" algn="l" defTabSz="487695" rtl="0" eaLnBrk="1" fontAlgn="base" hangingPunct="1">
        <a:spcBef>
          <a:spcPct val="0"/>
        </a:spcBef>
        <a:spcAft>
          <a:spcPct val="0"/>
        </a:spcAft>
        <a:defRPr sz="2560">
          <a:solidFill>
            <a:schemeClr val="tx1"/>
          </a:solidFill>
          <a:latin typeface="Arial" charset="0"/>
          <a:ea typeface="ＭＳ Ｐゴシック" charset="0"/>
          <a:cs typeface="ＭＳ Ｐゴシック" charset="0"/>
        </a:defRPr>
      </a:lvl6pPr>
      <a:lvl7pPr marL="975390" algn="l" defTabSz="487695" rtl="0" eaLnBrk="1" fontAlgn="base" hangingPunct="1">
        <a:spcBef>
          <a:spcPct val="0"/>
        </a:spcBef>
        <a:spcAft>
          <a:spcPct val="0"/>
        </a:spcAft>
        <a:defRPr sz="2560">
          <a:solidFill>
            <a:schemeClr val="tx1"/>
          </a:solidFill>
          <a:latin typeface="Arial" charset="0"/>
          <a:ea typeface="ＭＳ Ｐゴシック" charset="0"/>
          <a:cs typeface="ＭＳ Ｐゴシック" charset="0"/>
        </a:defRPr>
      </a:lvl7pPr>
      <a:lvl8pPr marL="1463086" algn="l" defTabSz="487695" rtl="0" eaLnBrk="1" fontAlgn="base" hangingPunct="1">
        <a:spcBef>
          <a:spcPct val="0"/>
        </a:spcBef>
        <a:spcAft>
          <a:spcPct val="0"/>
        </a:spcAft>
        <a:defRPr sz="2560">
          <a:solidFill>
            <a:schemeClr val="tx1"/>
          </a:solidFill>
          <a:latin typeface="Arial" charset="0"/>
          <a:ea typeface="ＭＳ Ｐゴシック" charset="0"/>
          <a:cs typeface="ＭＳ Ｐゴシック" charset="0"/>
        </a:defRPr>
      </a:lvl8pPr>
      <a:lvl9pPr marL="1950781" algn="l" defTabSz="487695" rtl="0" eaLnBrk="1" fontAlgn="base" hangingPunct="1">
        <a:spcBef>
          <a:spcPct val="0"/>
        </a:spcBef>
        <a:spcAft>
          <a:spcPct val="0"/>
        </a:spcAft>
        <a:defRPr sz="2560">
          <a:solidFill>
            <a:schemeClr val="tx1"/>
          </a:solidFill>
          <a:latin typeface="Arial" charset="0"/>
          <a:ea typeface="ＭＳ Ｐゴシック" charset="0"/>
          <a:cs typeface="ＭＳ Ｐゴシック" charset="0"/>
        </a:defRPr>
      </a:lvl9pPr>
    </p:titleStyle>
    <p:bodyStyle>
      <a:lvl1pPr algn="l" defTabSz="487695" rtl="0" eaLnBrk="1" fontAlgn="base" hangingPunct="1">
        <a:lnSpc>
          <a:spcPct val="110000"/>
        </a:lnSpc>
        <a:spcBef>
          <a:spcPts val="853"/>
        </a:spcBef>
        <a:spcAft>
          <a:spcPts val="853"/>
        </a:spcAft>
        <a:defRPr sz="2347" b="1" kern="1200">
          <a:solidFill>
            <a:schemeClr val="accent2"/>
          </a:solidFill>
          <a:latin typeface="+mn-lt"/>
          <a:ea typeface="ＭＳ Ｐゴシック" charset="0"/>
          <a:cs typeface="ＭＳ Ｐゴシック" charset="0"/>
        </a:defRPr>
      </a:lvl1pPr>
      <a:lvl2pPr algn="l" defTabSz="487695" rtl="0" eaLnBrk="1" fontAlgn="base" hangingPunct="1">
        <a:lnSpc>
          <a:spcPct val="110000"/>
        </a:lnSpc>
        <a:spcBef>
          <a:spcPct val="0"/>
        </a:spcBef>
        <a:spcAft>
          <a:spcPts val="853"/>
        </a:spcAft>
        <a:defRPr sz="2133" b="1" kern="1200">
          <a:solidFill>
            <a:schemeClr val="accent1"/>
          </a:solidFill>
          <a:latin typeface="+mn-lt"/>
          <a:ea typeface="ＭＳ Ｐゴシック" charset="0"/>
          <a:cs typeface="+mn-cs"/>
        </a:defRPr>
      </a:lvl2pPr>
      <a:lvl3pPr marL="0" indent="0" algn="l" defTabSz="487695" rtl="0" eaLnBrk="1" fontAlgn="base" hangingPunct="1">
        <a:lnSpc>
          <a:spcPct val="110000"/>
        </a:lnSpc>
        <a:spcBef>
          <a:spcPct val="0"/>
        </a:spcBef>
        <a:spcAft>
          <a:spcPts val="853"/>
        </a:spcAft>
        <a:buFontTx/>
        <a:buNone/>
        <a:defRPr sz="2133" kern="1200">
          <a:solidFill>
            <a:schemeClr val="tx1"/>
          </a:solidFill>
          <a:latin typeface="+mn-lt"/>
          <a:ea typeface="ＭＳ Ｐゴシック" charset="0"/>
          <a:cs typeface="+mn-cs"/>
        </a:defRPr>
      </a:lvl3pPr>
      <a:lvl4pPr marL="268808" indent="-267555" algn="l" defTabSz="487695" rtl="0" eaLnBrk="1" fontAlgn="base" hangingPunct="1">
        <a:lnSpc>
          <a:spcPct val="110000"/>
        </a:lnSpc>
        <a:spcBef>
          <a:spcPct val="0"/>
        </a:spcBef>
        <a:spcAft>
          <a:spcPts val="853"/>
        </a:spcAft>
        <a:buFont typeface="Arial" panose="020B0604020202020204" pitchFamily="34" charset="0"/>
        <a:buChar char="•"/>
        <a:defRPr sz="2133" kern="1200">
          <a:solidFill>
            <a:schemeClr val="tx1"/>
          </a:solidFill>
          <a:latin typeface="+mn-lt"/>
          <a:ea typeface="ＭＳ Ｐゴシック" charset="0"/>
          <a:cs typeface="+mn-cs"/>
        </a:defRPr>
      </a:lvl4pPr>
      <a:lvl5pPr marL="537617" indent="-267555" algn="l" defTabSz="487695" rtl="0" eaLnBrk="1" fontAlgn="base" hangingPunct="1">
        <a:lnSpc>
          <a:spcPct val="110000"/>
        </a:lnSpc>
        <a:spcBef>
          <a:spcPct val="0"/>
        </a:spcBef>
        <a:spcAft>
          <a:spcPts val="853"/>
        </a:spcAft>
        <a:buFont typeface="Arial" panose="020B0604020202020204" pitchFamily="34" charset="0"/>
        <a:buChar char="–"/>
        <a:defRPr sz="2133" kern="1200">
          <a:solidFill>
            <a:schemeClr val="tx1"/>
          </a:solidFill>
          <a:latin typeface="+mn-lt"/>
          <a:ea typeface="ＭＳ Ｐゴシック" charset="0"/>
          <a:cs typeface="+mn-cs"/>
        </a:defRPr>
      </a:lvl5pPr>
      <a:lvl6pPr marL="2682324" indent="-243848" algn="l" defTabSz="487695" rtl="0" eaLnBrk="1" latinLnBrk="0" hangingPunct="1">
        <a:spcBef>
          <a:spcPct val="20000"/>
        </a:spcBef>
        <a:buFont typeface="Arial"/>
        <a:buChar char="•"/>
        <a:defRPr sz="2133" kern="1200">
          <a:solidFill>
            <a:schemeClr val="tx1"/>
          </a:solidFill>
          <a:latin typeface="+mn-lt"/>
          <a:ea typeface="+mn-ea"/>
          <a:cs typeface="+mn-cs"/>
        </a:defRPr>
      </a:lvl6pPr>
      <a:lvl7pPr marL="3170019" indent="-243848" algn="l" defTabSz="487695" rtl="0" eaLnBrk="1" latinLnBrk="0" hangingPunct="1">
        <a:spcBef>
          <a:spcPct val="20000"/>
        </a:spcBef>
        <a:buFont typeface="Arial"/>
        <a:buChar char="•"/>
        <a:defRPr sz="2133" kern="1200">
          <a:solidFill>
            <a:schemeClr val="tx1"/>
          </a:solidFill>
          <a:latin typeface="+mn-lt"/>
          <a:ea typeface="+mn-ea"/>
          <a:cs typeface="+mn-cs"/>
        </a:defRPr>
      </a:lvl7pPr>
      <a:lvl8pPr marL="3657714" indent="-243848" algn="l" defTabSz="487695" rtl="0" eaLnBrk="1" latinLnBrk="0" hangingPunct="1">
        <a:spcBef>
          <a:spcPct val="20000"/>
        </a:spcBef>
        <a:buFont typeface="Arial"/>
        <a:buChar char="•"/>
        <a:defRPr sz="2133" kern="1200">
          <a:solidFill>
            <a:schemeClr val="tx1"/>
          </a:solidFill>
          <a:latin typeface="+mn-lt"/>
          <a:ea typeface="+mn-ea"/>
          <a:cs typeface="+mn-cs"/>
        </a:defRPr>
      </a:lvl8pPr>
      <a:lvl9pPr marL="4145410" indent="-243848" algn="l" defTabSz="487695" rtl="0" eaLnBrk="1" latinLnBrk="0" hangingPunct="1">
        <a:spcBef>
          <a:spcPct val="20000"/>
        </a:spcBef>
        <a:buFont typeface="Arial"/>
        <a:buChar char="•"/>
        <a:defRPr sz="2133" kern="1200">
          <a:solidFill>
            <a:schemeClr val="tx1"/>
          </a:solidFill>
          <a:latin typeface="+mn-lt"/>
          <a:ea typeface="+mn-ea"/>
          <a:cs typeface="+mn-cs"/>
        </a:defRPr>
      </a:lvl9pPr>
    </p:bodyStyle>
    <p:otherStyle>
      <a:defPPr>
        <a:defRPr lang="en-US"/>
      </a:defPPr>
      <a:lvl1pPr marL="0" algn="l" defTabSz="487695" rtl="0" eaLnBrk="1" latinLnBrk="0" hangingPunct="1">
        <a:defRPr sz="1920" kern="1200">
          <a:solidFill>
            <a:schemeClr val="tx1"/>
          </a:solidFill>
          <a:latin typeface="+mn-lt"/>
          <a:ea typeface="+mn-ea"/>
          <a:cs typeface="+mn-cs"/>
        </a:defRPr>
      </a:lvl1pPr>
      <a:lvl2pPr marL="487695" algn="l" defTabSz="487695" rtl="0" eaLnBrk="1" latinLnBrk="0" hangingPunct="1">
        <a:defRPr sz="1920" kern="1200">
          <a:solidFill>
            <a:schemeClr val="tx1"/>
          </a:solidFill>
          <a:latin typeface="+mn-lt"/>
          <a:ea typeface="+mn-ea"/>
          <a:cs typeface="+mn-cs"/>
        </a:defRPr>
      </a:lvl2pPr>
      <a:lvl3pPr marL="975390" algn="l" defTabSz="487695" rtl="0" eaLnBrk="1" latinLnBrk="0" hangingPunct="1">
        <a:defRPr sz="1920" kern="1200">
          <a:solidFill>
            <a:schemeClr val="tx1"/>
          </a:solidFill>
          <a:latin typeface="+mn-lt"/>
          <a:ea typeface="+mn-ea"/>
          <a:cs typeface="+mn-cs"/>
        </a:defRPr>
      </a:lvl3pPr>
      <a:lvl4pPr marL="1463086" algn="l" defTabSz="487695" rtl="0" eaLnBrk="1" latinLnBrk="0" hangingPunct="1">
        <a:defRPr sz="1920" kern="1200">
          <a:solidFill>
            <a:schemeClr val="tx1"/>
          </a:solidFill>
          <a:latin typeface="+mn-lt"/>
          <a:ea typeface="+mn-ea"/>
          <a:cs typeface="+mn-cs"/>
        </a:defRPr>
      </a:lvl4pPr>
      <a:lvl5pPr marL="1950781" algn="l" defTabSz="487695" rtl="0" eaLnBrk="1" latinLnBrk="0" hangingPunct="1">
        <a:defRPr sz="1920" kern="1200">
          <a:solidFill>
            <a:schemeClr val="tx1"/>
          </a:solidFill>
          <a:latin typeface="+mn-lt"/>
          <a:ea typeface="+mn-ea"/>
          <a:cs typeface="+mn-cs"/>
        </a:defRPr>
      </a:lvl5pPr>
      <a:lvl6pPr marL="2438476" algn="l" defTabSz="487695" rtl="0" eaLnBrk="1" latinLnBrk="0" hangingPunct="1">
        <a:defRPr sz="1920" kern="1200">
          <a:solidFill>
            <a:schemeClr val="tx1"/>
          </a:solidFill>
          <a:latin typeface="+mn-lt"/>
          <a:ea typeface="+mn-ea"/>
          <a:cs typeface="+mn-cs"/>
        </a:defRPr>
      </a:lvl6pPr>
      <a:lvl7pPr marL="2926171" algn="l" defTabSz="487695" rtl="0" eaLnBrk="1" latinLnBrk="0" hangingPunct="1">
        <a:defRPr sz="1920" kern="1200">
          <a:solidFill>
            <a:schemeClr val="tx1"/>
          </a:solidFill>
          <a:latin typeface="+mn-lt"/>
          <a:ea typeface="+mn-ea"/>
          <a:cs typeface="+mn-cs"/>
        </a:defRPr>
      </a:lvl7pPr>
      <a:lvl8pPr marL="3413867" algn="l" defTabSz="487695" rtl="0" eaLnBrk="1" latinLnBrk="0" hangingPunct="1">
        <a:defRPr sz="1920" kern="1200">
          <a:solidFill>
            <a:schemeClr val="tx1"/>
          </a:solidFill>
          <a:latin typeface="+mn-lt"/>
          <a:ea typeface="+mn-ea"/>
          <a:cs typeface="+mn-cs"/>
        </a:defRPr>
      </a:lvl8pPr>
      <a:lvl9pPr marL="3901562" algn="l" defTabSz="487695"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9FC142DA-83AB-4FB7-AC10-59BA1FD99B99}"/>
              </a:ext>
            </a:extLst>
          </p:cNvPr>
          <p:cNvSpPr>
            <a:spLocks noGrp="1"/>
          </p:cNvSpPr>
          <p:nvPr>
            <p:ph type="ctrTitle"/>
          </p:nvPr>
        </p:nvSpPr>
        <p:spPr>
          <a:xfrm>
            <a:off x="575734" y="264161"/>
            <a:ext cx="5952067" cy="1683173"/>
          </a:xfrm>
        </p:spPr>
        <p:txBody>
          <a:bodyPr/>
          <a:lstStyle/>
          <a:p>
            <a:r>
              <a:rPr lang="en-US" altLang="en-US" dirty="0">
                <a:latin typeface="Arial" panose="020B0604020202020204" pitchFamily="34" charset="0"/>
                <a:ea typeface="ＭＳ Ｐゴシック" panose="020B0600070205080204" pitchFamily="34" charset="-128"/>
                <a:cs typeface="Arial" panose="020B0604020202020204" pitchFamily="34" charset="0"/>
              </a:rPr>
              <a:t>Information Sharing and MARAM</a:t>
            </a:r>
          </a:p>
        </p:txBody>
      </p:sp>
      <p:sp>
        <p:nvSpPr>
          <p:cNvPr id="5123" name="Subtitle 2">
            <a:extLst>
              <a:ext uri="{FF2B5EF4-FFF2-40B4-BE49-F238E27FC236}">
                <a16:creationId xmlns:a16="http://schemas.microsoft.com/office/drawing/2014/main" id="{63E7C520-8322-4B84-8517-165B250A5C64}"/>
              </a:ext>
            </a:extLst>
          </p:cNvPr>
          <p:cNvSpPr>
            <a:spLocks noGrp="1"/>
          </p:cNvSpPr>
          <p:nvPr>
            <p:ph type="subTitle" idx="1"/>
          </p:nvPr>
        </p:nvSpPr>
        <p:spPr>
          <a:xfrm>
            <a:off x="575734" y="2445174"/>
            <a:ext cx="6527801" cy="3362960"/>
          </a:xfrm>
        </p:spPr>
        <p:txBody>
          <a:bodyPr/>
          <a:lstStyle/>
          <a:p>
            <a:r>
              <a:rPr lang="en-US" altLang="en-US" dirty="0">
                <a:solidFill>
                  <a:schemeClr val="bg1"/>
                </a:solidFill>
                <a:latin typeface="Arial" panose="020B0604020202020204" pitchFamily="34" charset="0"/>
                <a:ea typeface="ＭＳ Ｐゴシック" panose="020B0600070205080204" pitchFamily="34" charset="-128"/>
                <a:cs typeface="Arial" panose="020B0604020202020204" pitchFamily="34" charset="0"/>
              </a:rPr>
              <a:t>Implementation planning template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a:spLocks/>
          </p:cNvSpPr>
          <p:nvPr/>
        </p:nvSpPr>
        <p:spPr>
          <a:xfrm>
            <a:off x="76582" y="1617863"/>
            <a:ext cx="4573004" cy="453564"/>
          </a:xfrm>
          <a:prstGeom prst="rect">
            <a:avLst/>
          </a:prstGeom>
          <a:solidFill>
            <a:srgbClr val="373743"/>
          </a:solidFill>
          <a:ln>
            <a:noFill/>
          </a:ln>
        </p:spPr>
        <p:txBody>
          <a:bodyPr lIns="59537" tIns="59537" rIns="59537" bIns="59537" anchor="ctr">
            <a:noAutofit/>
          </a:bodyPr>
          <a:lstStyle/>
          <a:p>
            <a:pPr marL="269875" indent="-182563">
              <a:spcBef>
                <a:spcPts val="1200"/>
              </a:spcBef>
              <a:spcAft>
                <a:spcPts val="1200"/>
              </a:spcAft>
              <a:defRPr/>
            </a:pPr>
            <a:r>
              <a:rPr lang="en-US" sz="1400" dirty="0">
                <a:solidFill>
                  <a:schemeClr val="bg1"/>
                </a:solidFill>
                <a:latin typeface="+mn-lt"/>
              </a:rPr>
              <a:t>1. Define the current and future state</a:t>
            </a:r>
          </a:p>
        </p:txBody>
      </p:sp>
      <p:sp>
        <p:nvSpPr>
          <p:cNvPr id="16" name="Rectangle 15"/>
          <p:cNvSpPr>
            <a:spLocks/>
          </p:cNvSpPr>
          <p:nvPr/>
        </p:nvSpPr>
        <p:spPr bwMode="auto">
          <a:xfrm>
            <a:off x="76593" y="2133591"/>
            <a:ext cx="4573004" cy="285257"/>
          </a:xfrm>
          <a:prstGeom prst="rect">
            <a:avLst/>
          </a:prstGeom>
          <a:solidFill>
            <a:srgbClr val="EEEEEE"/>
          </a:solidFill>
          <a:ln w="12700" cap="flat" cmpd="sng" algn="ctr">
            <a:noFill/>
            <a:prstDash val="solid"/>
            <a:round/>
            <a:headEnd type="none" w="med" len="med"/>
            <a:tailEnd type="none" w="med" len="med"/>
          </a:ln>
          <a:effectLst/>
        </p:spPr>
        <p:txBody>
          <a:bodyPr lIns="59537" tIns="59537" rIns="59537" bIns="59537" anchor="t">
            <a:noAutofit/>
          </a:bodyPr>
          <a:lstStyle/>
          <a:p>
            <a:pPr>
              <a:spcBef>
                <a:spcPts val="110"/>
              </a:spcBef>
              <a:spcAft>
                <a:spcPts val="662"/>
              </a:spcAft>
              <a:defRPr/>
            </a:pPr>
            <a:r>
              <a:rPr lang="en-US" sz="1050" dirty="0">
                <a:latin typeface="+mn-lt"/>
                <a:sym typeface="Arial Bold Italic" charset="0"/>
              </a:rPr>
              <a:t>Compare the ‘as-is’ to the ‘to-be’ in the context of the reforms.</a:t>
            </a:r>
          </a:p>
        </p:txBody>
      </p:sp>
      <p:sp>
        <p:nvSpPr>
          <p:cNvPr id="17" name="TextBox 16"/>
          <p:cNvSpPr txBox="1">
            <a:spLocks/>
          </p:cNvSpPr>
          <p:nvPr/>
        </p:nvSpPr>
        <p:spPr>
          <a:xfrm>
            <a:off x="76591" y="2484723"/>
            <a:ext cx="4573003" cy="415298"/>
          </a:xfrm>
          <a:prstGeom prst="rect">
            <a:avLst/>
          </a:prstGeom>
          <a:solidFill>
            <a:srgbClr val="373743"/>
          </a:solidFill>
          <a:ln>
            <a:noFill/>
          </a:ln>
        </p:spPr>
        <p:txBody>
          <a:bodyPr lIns="59537" tIns="59537" rIns="59537" bIns="59537" anchor="ctr">
            <a:noAutofit/>
          </a:bodyPr>
          <a:lstStyle/>
          <a:p>
            <a:pPr marL="269875" indent="-182563">
              <a:spcBef>
                <a:spcPts val="1200"/>
              </a:spcBef>
              <a:spcAft>
                <a:spcPts val="1200"/>
              </a:spcAft>
              <a:defRPr/>
            </a:pPr>
            <a:r>
              <a:rPr lang="en-US" sz="1400" dirty="0">
                <a:solidFill>
                  <a:schemeClr val="bg1"/>
                </a:solidFill>
                <a:latin typeface="+mn-lt"/>
              </a:rPr>
              <a:t>2. Identify who is impacted</a:t>
            </a:r>
          </a:p>
        </p:txBody>
      </p:sp>
      <p:sp>
        <p:nvSpPr>
          <p:cNvPr id="18" name="Rectangle 17"/>
          <p:cNvSpPr>
            <a:spLocks/>
          </p:cNvSpPr>
          <p:nvPr/>
        </p:nvSpPr>
        <p:spPr bwMode="auto">
          <a:xfrm>
            <a:off x="76589" y="2964154"/>
            <a:ext cx="4573005" cy="472372"/>
          </a:xfrm>
          <a:prstGeom prst="rect">
            <a:avLst/>
          </a:prstGeom>
          <a:solidFill>
            <a:srgbClr val="EEEEEE"/>
          </a:solidFill>
          <a:ln w="12700" cap="flat" cmpd="sng" algn="ctr">
            <a:noFill/>
            <a:prstDash val="solid"/>
            <a:round/>
            <a:headEnd type="none" w="med" len="med"/>
            <a:tailEnd type="none" w="med" len="med"/>
          </a:ln>
          <a:effectLst/>
        </p:spPr>
        <p:txBody>
          <a:bodyPr lIns="59537" tIns="59537" rIns="59537" bIns="59537" anchor="t">
            <a:noAutofit/>
          </a:bodyPr>
          <a:lstStyle/>
          <a:p>
            <a:pPr>
              <a:spcBef>
                <a:spcPts val="110"/>
              </a:spcBef>
              <a:spcAft>
                <a:spcPts val="662"/>
              </a:spcAft>
              <a:defRPr/>
            </a:pPr>
            <a:r>
              <a:rPr lang="en-US" sz="1050" dirty="0">
                <a:latin typeface="+mn-lt"/>
                <a:sym typeface="Arial Bold Italic" charset="0"/>
              </a:rPr>
              <a:t>Identify who is impacted by the reforms and how they can be </a:t>
            </a:r>
            <a:r>
              <a:rPr lang="en-US" sz="1050" dirty="0" err="1">
                <a:latin typeface="+mn-lt"/>
                <a:sym typeface="Arial Bold Italic" charset="0"/>
              </a:rPr>
              <a:t>categorised</a:t>
            </a:r>
            <a:r>
              <a:rPr lang="en-US" sz="1050" dirty="0">
                <a:latin typeface="+mn-lt"/>
                <a:sym typeface="Arial Bold Italic" charset="0"/>
              </a:rPr>
              <a:t> for the purposes of training, communications, support etc. </a:t>
            </a:r>
          </a:p>
        </p:txBody>
      </p:sp>
      <p:sp>
        <p:nvSpPr>
          <p:cNvPr id="20" name="TextBox 19"/>
          <p:cNvSpPr txBox="1">
            <a:spLocks/>
          </p:cNvSpPr>
          <p:nvPr/>
        </p:nvSpPr>
        <p:spPr>
          <a:xfrm>
            <a:off x="76584" y="3500659"/>
            <a:ext cx="4573009" cy="400859"/>
          </a:xfrm>
          <a:prstGeom prst="rect">
            <a:avLst/>
          </a:prstGeom>
          <a:solidFill>
            <a:srgbClr val="373743"/>
          </a:solidFill>
          <a:ln>
            <a:noFill/>
          </a:ln>
        </p:spPr>
        <p:txBody>
          <a:bodyPr lIns="59537" tIns="59537" rIns="59537" bIns="59537" anchor="ctr">
            <a:noAutofit/>
          </a:bodyPr>
          <a:lstStyle/>
          <a:p>
            <a:pPr marL="269875" indent="-182563">
              <a:spcBef>
                <a:spcPts val="1200"/>
              </a:spcBef>
              <a:spcAft>
                <a:spcPts val="1200"/>
              </a:spcAft>
              <a:defRPr/>
            </a:pPr>
            <a:r>
              <a:rPr lang="en-US" sz="1400" dirty="0">
                <a:solidFill>
                  <a:schemeClr val="bg1"/>
                </a:solidFill>
                <a:latin typeface="+mn-lt"/>
              </a:rPr>
              <a:t>3.</a:t>
            </a:r>
            <a:r>
              <a:rPr lang="en-US" sz="1400" b="1" dirty="0">
                <a:solidFill>
                  <a:schemeClr val="bg1"/>
                </a:solidFill>
                <a:latin typeface="+mn-lt"/>
              </a:rPr>
              <a:t> </a:t>
            </a:r>
            <a:r>
              <a:rPr lang="en-US" sz="1400" dirty="0">
                <a:solidFill>
                  <a:schemeClr val="bg1"/>
                </a:solidFill>
                <a:latin typeface="+mn-lt"/>
              </a:rPr>
              <a:t>Identify the change required</a:t>
            </a:r>
          </a:p>
        </p:txBody>
      </p:sp>
      <p:sp>
        <p:nvSpPr>
          <p:cNvPr id="21" name="Rectangle 20"/>
          <p:cNvSpPr>
            <a:spLocks/>
          </p:cNvSpPr>
          <p:nvPr/>
        </p:nvSpPr>
        <p:spPr bwMode="auto">
          <a:xfrm>
            <a:off x="76584" y="3958592"/>
            <a:ext cx="4573009" cy="1372158"/>
          </a:xfrm>
          <a:prstGeom prst="rect">
            <a:avLst/>
          </a:prstGeom>
          <a:solidFill>
            <a:srgbClr val="EEEEEE"/>
          </a:solidFill>
          <a:ln w="12700" cap="flat" cmpd="sng" algn="ctr">
            <a:noFill/>
            <a:prstDash val="solid"/>
            <a:round/>
            <a:headEnd type="none" w="med" len="med"/>
            <a:tailEnd type="none" w="med" len="med"/>
          </a:ln>
          <a:effectLst/>
        </p:spPr>
        <p:txBody>
          <a:bodyPr lIns="59537" tIns="59537" rIns="59537" bIns="59537" anchor="t">
            <a:noAutofit/>
          </a:bodyPr>
          <a:lstStyle/>
          <a:p>
            <a:pPr>
              <a:spcBef>
                <a:spcPts val="110"/>
              </a:spcBef>
              <a:spcAft>
                <a:spcPts val="662"/>
              </a:spcAft>
              <a:defRPr/>
            </a:pPr>
            <a:r>
              <a:rPr lang="en-US" sz="1050" dirty="0">
                <a:latin typeface="+mn-lt"/>
                <a:cs typeface="Calibri" panose="020F0502020204030204" pitchFamily="34" charset="0"/>
                <a:sym typeface="Arial Bold Italic" charset="0"/>
              </a:rPr>
              <a:t>Determine the key changes required: </a:t>
            </a:r>
          </a:p>
          <a:p>
            <a:pPr marL="269875" indent="-171450">
              <a:buFont typeface="Arial" panose="020B0604020202020204" pitchFamily="34" charset="0"/>
              <a:buChar char="•"/>
            </a:pPr>
            <a:r>
              <a:rPr lang="en-AU" sz="1050" dirty="0">
                <a:latin typeface="+mn-lt"/>
                <a:cs typeface="Calibri" panose="020F0502020204030204" pitchFamily="34" charset="0"/>
              </a:rPr>
              <a:t>Change management</a:t>
            </a:r>
          </a:p>
          <a:p>
            <a:pPr marL="269875" indent="-171450">
              <a:buFont typeface="Arial" panose="020B0604020202020204" pitchFamily="34" charset="0"/>
              <a:buChar char="•"/>
            </a:pPr>
            <a:r>
              <a:rPr lang="en-AU" sz="1050" dirty="0">
                <a:latin typeface="+mn-lt"/>
                <a:cs typeface="Calibri" panose="020F0502020204030204" pitchFamily="34" charset="0"/>
              </a:rPr>
              <a:t>Roles &amp; responsibility</a:t>
            </a:r>
          </a:p>
          <a:p>
            <a:pPr marL="269875" indent="-171450">
              <a:buFont typeface="Arial" panose="020B0604020202020204" pitchFamily="34" charset="0"/>
              <a:buChar char="•"/>
            </a:pPr>
            <a:r>
              <a:rPr lang="en-AU" sz="1050" dirty="0">
                <a:latin typeface="+mn-lt"/>
                <a:cs typeface="Calibri" panose="020F0502020204030204" pitchFamily="34" charset="0"/>
              </a:rPr>
              <a:t>Staff capability building</a:t>
            </a:r>
          </a:p>
          <a:p>
            <a:pPr marL="269875" indent="-171450">
              <a:buFont typeface="Arial" panose="020B0604020202020204" pitchFamily="34" charset="0"/>
              <a:buChar char="•"/>
            </a:pPr>
            <a:r>
              <a:rPr lang="en-AU" sz="1050" dirty="0">
                <a:latin typeface="+mn-lt"/>
                <a:cs typeface="Calibri" panose="020F0502020204030204" pitchFamily="34" charset="0"/>
              </a:rPr>
              <a:t>Policies &amp; procedures </a:t>
            </a:r>
          </a:p>
          <a:p>
            <a:pPr marL="269875" indent="-171450">
              <a:buFont typeface="Arial" panose="020B0604020202020204" pitchFamily="34" charset="0"/>
              <a:buChar char="•"/>
            </a:pPr>
            <a:r>
              <a:rPr lang="en-AU" sz="1050" dirty="0">
                <a:latin typeface="+mn-lt"/>
                <a:cs typeface="Calibri" panose="020F0502020204030204" pitchFamily="34" charset="0"/>
              </a:rPr>
              <a:t>Communications</a:t>
            </a:r>
          </a:p>
          <a:p>
            <a:pPr marL="269875" indent="-171450">
              <a:buFont typeface="Arial" panose="020B0604020202020204" pitchFamily="34" charset="0"/>
              <a:buChar char="•"/>
            </a:pPr>
            <a:r>
              <a:rPr lang="en-AU" sz="1050" dirty="0">
                <a:latin typeface="+mn-lt"/>
                <a:cs typeface="Calibri" panose="020F0502020204030204" pitchFamily="34" charset="0"/>
              </a:rPr>
              <a:t>other </a:t>
            </a:r>
          </a:p>
        </p:txBody>
      </p:sp>
      <p:sp>
        <p:nvSpPr>
          <p:cNvPr id="22" name="TextBox 21"/>
          <p:cNvSpPr txBox="1">
            <a:spLocks/>
          </p:cNvSpPr>
          <p:nvPr/>
        </p:nvSpPr>
        <p:spPr>
          <a:xfrm>
            <a:off x="76582" y="5387824"/>
            <a:ext cx="4573008" cy="415298"/>
          </a:xfrm>
          <a:prstGeom prst="rect">
            <a:avLst/>
          </a:prstGeom>
          <a:solidFill>
            <a:srgbClr val="373743"/>
          </a:solidFill>
          <a:ln>
            <a:noFill/>
          </a:ln>
        </p:spPr>
        <p:txBody>
          <a:bodyPr lIns="59537" tIns="59537" rIns="59537" bIns="59537" anchor="ctr">
            <a:noAutofit/>
          </a:bodyPr>
          <a:lstStyle/>
          <a:p>
            <a:pPr marL="269875" indent="-182563">
              <a:spcBef>
                <a:spcPts val="1200"/>
              </a:spcBef>
              <a:spcAft>
                <a:spcPts val="1200"/>
              </a:spcAft>
              <a:defRPr/>
            </a:pPr>
            <a:r>
              <a:rPr lang="en-US" sz="1400" dirty="0">
                <a:solidFill>
                  <a:schemeClr val="bg1"/>
                </a:solidFill>
                <a:latin typeface="+mn-lt"/>
              </a:rPr>
              <a:t>4. Develop your plan </a:t>
            </a:r>
          </a:p>
        </p:txBody>
      </p:sp>
      <p:sp>
        <p:nvSpPr>
          <p:cNvPr id="23" name="Rectangle 22"/>
          <p:cNvSpPr>
            <a:spLocks/>
          </p:cNvSpPr>
          <p:nvPr/>
        </p:nvSpPr>
        <p:spPr bwMode="auto">
          <a:xfrm>
            <a:off x="76582" y="5856230"/>
            <a:ext cx="4573004" cy="1361685"/>
          </a:xfrm>
          <a:prstGeom prst="rect">
            <a:avLst/>
          </a:prstGeom>
          <a:solidFill>
            <a:srgbClr val="EEEEEE"/>
          </a:solidFill>
          <a:ln w="12700" cap="flat" cmpd="sng" algn="ctr">
            <a:noFill/>
            <a:prstDash val="solid"/>
            <a:round/>
            <a:headEnd type="none" w="med" len="med"/>
            <a:tailEnd type="none" w="med" len="med"/>
          </a:ln>
          <a:effectLst/>
        </p:spPr>
        <p:txBody>
          <a:bodyPr lIns="59537" tIns="59537" rIns="59537" bIns="59537" anchor="t">
            <a:noAutofit/>
          </a:bodyPr>
          <a:lstStyle/>
          <a:p>
            <a:pPr>
              <a:spcBef>
                <a:spcPts val="110"/>
              </a:spcBef>
              <a:spcAft>
                <a:spcPts val="662"/>
              </a:spcAft>
              <a:defRPr/>
            </a:pPr>
            <a:r>
              <a:rPr lang="en-US" sz="1050" dirty="0">
                <a:latin typeface="+mn-lt"/>
                <a:cs typeface="Calibri" panose="020F0502020204030204" pitchFamily="34" charset="0"/>
                <a:sym typeface="Arial Bold Italic" charset="0"/>
              </a:rPr>
              <a:t>Plan your approach (what, when, who)  to:</a:t>
            </a:r>
          </a:p>
          <a:p>
            <a:pPr marL="269875" indent="-171450">
              <a:buFont typeface="Arial" panose="020B0604020202020204" pitchFamily="34" charset="0"/>
              <a:buChar char="•"/>
            </a:pPr>
            <a:r>
              <a:rPr lang="en-AU" sz="1050" dirty="0">
                <a:latin typeface="+mn-lt"/>
                <a:cs typeface="Calibri" panose="020F0502020204030204" pitchFamily="34" charset="0"/>
              </a:rPr>
              <a:t>Change management</a:t>
            </a:r>
          </a:p>
          <a:p>
            <a:pPr marL="269875" indent="-171450">
              <a:buFont typeface="Arial" panose="020B0604020202020204" pitchFamily="34" charset="0"/>
              <a:buChar char="•"/>
            </a:pPr>
            <a:r>
              <a:rPr lang="en-AU" sz="1050" dirty="0">
                <a:latin typeface="+mn-lt"/>
                <a:cs typeface="Calibri" panose="020F0502020204030204" pitchFamily="34" charset="0"/>
              </a:rPr>
              <a:t>Roles &amp; responsibility</a:t>
            </a:r>
          </a:p>
          <a:p>
            <a:pPr marL="269875" indent="-171450">
              <a:buFont typeface="Arial" panose="020B0604020202020204" pitchFamily="34" charset="0"/>
              <a:buChar char="•"/>
            </a:pPr>
            <a:r>
              <a:rPr lang="en-AU" sz="1050" dirty="0">
                <a:latin typeface="+mn-lt"/>
                <a:cs typeface="Calibri" panose="020F0502020204030204" pitchFamily="34" charset="0"/>
              </a:rPr>
              <a:t>Staff capability building</a:t>
            </a:r>
          </a:p>
          <a:p>
            <a:pPr marL="269875" indent="-171450">
              <a:buFont typeface="Arial" panose="020B0604020202020204" pitchFamily="34" charset="0"/>
              <a:buChar char="•"/>
            </a:pPr>
            <a:r>
              <a:rPr lang="en-AU" sz="1050" dirty="0">
                <a:latin typeface="+mn-lt"/>
                <a:cs typeface="Calibri" panose="020F0502020204030204" pitchFamily="34" charset="0"/>
              </a:rPr>
              <a:t>Policies &amp; procedures </a:t>
            </a:r>
          </a:p>
          <a:p>
            <a:pPr marL="269875" indent="-171450">
              <a:buFont typeface="Arial" panose="020B0604020202020204" pitchFamily="34" charset="0"/>
              <a:buChar char="•"/>
            </a:pPr>
            <a:r>
              <a:rPr lang="en-AU" sz="1050" dirty="0">
                <a:latin typeface="+mn-lt"/>
                <a:cs typeface="Calibri" panose="020F0502020204030204" pitchFamily="34" charset="0"/>
              </a:rPr>
              <a:t>Communications</a:t>
            </a:r>
          </a:p>
          <a:p>
            <a:pPr marL="269875" indent="-171450">
              <a:buFont typeface="Arial" panose="020B0604020202020204" pitchFamily="34" charset="0"/>
              <a:buChar char="•"/>
            </a:pPr>
            <a:r>
              <a:rPr lang="en-AU" sz="1050" dirty="0">
                <a:latin typeface="+mn-lt"/>
                <a:cs typeface="Calibri" panose="020F0502020204030204" pitchFamily="34" charset="0"/>
              </a:rPr>
              <a:t>other </a:t>
            </a:r>
          </a:p>
          <a:p>
            <a:pPr>
              <a:spcBef>
                <a:spcPts val="110"/>
              </a:spcBef>
              <a:spcAft>
                <a:spcPts val="662"/>
              </a:spcAft>
              <a:defRPr/>
            </a:pPr>
            <a:endParaRPr lang="en-US" sz="1200" dirty="0">
              <a:latin typeface="+mn-lt"/>
              <a:sym typeface="Arial Bold Italic" charset="0"/>
            </a:endParaRPr>
          </a:p>
        </p:txBody>
      </p:sp>
      <p:sp>
        <p:nvSpPr>
          <p:cNvPr id="25" name="TextBox 24"/>
          <p:cNvSpPr txBox="1">
            <a:spLocks/>
          </p:cNvSpPr>
          <p:nvPr/>
        </p:nvSpPr>
        <p:spPr>
          <a:xfrm>
            <a:off x="4745255" y="1617863"/>
            <a:ext cx="4928134" cy="425642"/>
          </a:xfrm>
          <a:prstGeom prst="rect">
            <a:avLst/>
          </a:prstGeom>
          <a:solidFill>
            <a:srgbClr val="3737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defPPr>
              <a:defRPr lang="en-US"/>
            </a:defPPr>
            <a:lvl1pPr algn="ctr" defTabSz="457200">
              <a:defRPr sz="1200" b="1">
                <a:solidFill>
                  <a:schemeClr val="bg1"/>
                </a:solidFill>
                <a:latin typeface="Trebuchet MS" panose="020B0603020202020204" pitchFamily="34" charset="0"/>
                <a:ea typeface="Tahoma" panose="020B0604030504040204" pitchFamily="34" charset="0"/>
                <a:cs typeface="Tahoma" panose="020B060403050404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269875" indent="-182563" algn="l" defTabSz="487650">
              <a:spcBef>
                <a:spcPts val="1200"/>
              </a:spcBef>
              <a:spcAft>
                <a:spcPts val="1200"/>
              </a:spcAft>
              <a:defRPr/>
            </a:pPr>
            <a:r>
              <a:rPr lang="en-US" sz="1400" b="0" dirty="0">
                <a:latin typeface="+mn-lt"/>
                <a:ea typeface="ＭＳ Ｐゴシック" panose="020B0600070205080204" pitchFamily="34" charset="-128"/>
                <a:cs typeface="+mn-cs"/>
              </a:rPr>
              <a:t>Implementation planning – hints and tips</a:t>
            </a:r>
          </a:p>
        </p:txBody>
      </p:sp>
      <p:sp>
        <p:nvSpPr>
          <p:cNvPr id="26" name="Rectangle 25"/>
          <p:cNvSpPr>
            <a:spLocks/>
          </p:cNvSpPr>
          <p:nvPr/>
        </p:nvSpPr>
        <p:spPr bwMode="auto">
          <a:xfrm>
            <a:off x="4745255" y="2133591"/>
            <a:ext cx="4928134" cy="5084324"/>
          </a:xfrm>
          <a:prstGeom prst="rect">
            <a:avLst/>
          </a:prstGeom>
          <a:solidFill>
            <a:srgbClr val="EEEEEE"/>
          </a:solidFill>
          <a:ln w="12700" cap="flat" cmpd="sng" algn="ctr">
            <a:noFill/>
            <a:prstDash val="solid"/>
            <a:round/>
            <a:headEnd type="none" w="med" len="med"/>
            <a:tailEnd type="none" w="med" len="med"/>
          </a:ln>
          <a:effectLst/>
        </p:spPr>
        <p:txBody>
          <a:bodyPr lIns="59537" tIns="59537" rIns="59537" bIns="59537" anchor="t">
            <a:noAutofit/>
          </a:bodyPr>
          <a:lstStyle/>
          <a:p>
            <a:pPr marL="87313">
              <a:spcBef>
                <a:spcPts val="331"/>
              </a:spcBef>
              <a:spcAft>
                <a:spcPts val="441"/>
              </a:spcAft>
              <a:tabLst>
                <a:tab pos="4129088" algn="l"/>
              </a:tabLst>
              <a:defRPr/>
            </a:pPr>
            <a:r>
              <a:rPr lang="en-US" sz="1200" dirty="0">
                <a:solidFill>
                  <a:schemeClr val="accent1"/>
                </a:solidFill>
                <a:latin typeface="+mn-lt"/>
                <a:sym typeface="Arial Bold Italic" charset="0"/>
              </a:rPr>
              <a:t>Understanding role impacts</a:t>
            </a:r>
          </a:p>
          <a:p>
            <a:pPr marL="269875" lvl="1" indent="-171450">
              <a:spcBef>
                <a:spcPts val="600"/>
              </a:spcBef>
              <a:spcAft>
                <a:spcPts val="600"/>
              </a:spcAft>
              <a:buClr>
                <a:schemeClr val="accent5"/>
              </a:buClr>
              <a:buSzPct val="100000"/>
              <a:buFont typeface="Arial" panose="020B0604020202020204" pitchFamily="34" charset="0"/>
              <a:buChar char="•"/>
              <a:tabLst>
                <a:tab pos="4129088" algn="l"/>
              </a:tabLst>
              <a:defRPr/>
            </a:pPr>
            <a:r>
              <a:rPr lang="en-US" sz="1050" dirty="0">
                <a:latin typeface="+mn-lt"/>
                <a:cs typeface="Calibri" panose="020F0502020204030204" pitchFamily="34" charset="0"/>
                <a:sym typeface="Arial Bold Italic" charset="0"/>
              </a:rPr>
              <a:t>Whilst it is often easy to identify current state structure and roles, identifying current state key process steps can be difficult as there may be many variations. </a:t>
            </a:r>
          </a:p>
          <a:p>
            <a:pPr marL="269875" lvl="1" indent="-171450">
              <a:spcBef>
                <a:spcPts val="600"/>
              </a:spcBef>
              <a:spcAft>
                <a:spcPts val="600"/>
              </a:spcAft>
              <a:buClr>
                <a:schemeClr val="accent5"/>
              </a:buClr>
              <a:buSzPct val="100000"/>
              <a:buFont typeface="Arial" panose="020B0604020202020204" pitchFamily="34" charset="0"/>
              <a:buChar char="•"/>
              <a:tabLst>
                <a:tab pos="4129088" algn="l"/>
              </a:tabLst>
              <a:defRPr/>
            </a:pPr>
            <a:r>
              <a:rPr lang="en-US" sz="1050" dirty="0">
                <a:latin typeface="+mn-lt"/>
                <a:cs typeface="Calibri" panose="020F0502020204030204" pitchFamily="34" charset="0"/>
                <a:sym typeface="Arial Bold Italic" charset="0"/>
              </a:rPr>
              <a:t>Interviews or process mapping with a number of people can assist with picking up these variations.</a:t>
            </a:r>
          </a:p>
          <a:p>
            <a:pPr marL="87313">
              <a:spcBef>
                <a:spcPts val="331"/>
              </a:spcBef>
              <a:spcAft>
                <a:spcPts val="441"/>
              </a:spcAft>
              <a:tabLst>
                <a:tab pos="4129088" algn="l"/>
              </a:tabLst>
              <a:defRPr/>
            </a:pPr>
            <a:r>
              <a:rPr lang="en-US" sz="1200" dirty="0">
                <a:solidFill>
                  <a:schemeClr val="accent1"/>
                </a:solidFill>
                <a:latin typeface="+mn-lt"/>
                <a:sym typeface="Arial Bold Italic" charset="0"/>
              </a:rPr>
              <a:t>Should you run a workshop?</a:t>
            </a:r>
          </a:p>
          <a:p>
            <a:pPr marL="269875" lvl="1" indent="-171450">
              <a:spcBef>
                <a:spcPts val="600"/>
              </a:spcBef>
              <a:spcAft>
                <a:spcPts val="600"/>
              </a:spcAft>
              <a:buClr>
                <a:schemeClr val="accent5"/>
              </a:buClr>
              <a:buSzPct val="100000"/>
              <a:buFont typeface="Arial" panose="020B0604020202020204" pitchFamily="34" charset="0"/>
              <a:buChar char="•"/>
              <a:tabLst>
                <a:tab pos="4129088" algn="l"/>
              </a:tabLst>
              <a:defRPr/>
            </a:pPr>
            <a:r>
              <a:rPr lang="en-US" sz="1050" dirty="0">
                <a:latin typeface="+mn-lt"/>
                <a:cs typeface="Calibri" panose="020F0502020204030204" pitchFamily="34" charset="0"/>
                <a:sym typeface="Arial Bold Italic" charset="0"/>
              </a:rPr>
              <a:t>It is often useful to run a workshop to conduct steps 2 and 3 with a broad range of staff.   </a:t>
            </a:r>
          </a:p>
          <a:p>
            <a:pPr marL="269875" lvl="1" indent="-171450">
              <a:spcBef>
                <a:spcPts val="600"/>
              </a:spcBef>
              <a:spcAft>
                <a:spcPts val="600"/>
              </a:spcAft>
              <a:buClr>
                <a:schemeClr val="accent5"/>
              </a:buClr>
              <a:buSzPct val="100000"/>
              <a:buFont typeface="Arial" panose="020B0604020202020204" pitchFamily="34" charset="0"/>
              <a:buChar char="•"/>
              <a:tabLst>
                <a:tab pos="4129088" algn="l"/>
              </a:tabLst>
              <a:defRPr/>
            </a:pPr>
            <a:r>
              <a:rPr lang="en-US" sz="1050" dirty="0">
                <a:latin typeface="+mn-lt"/>
                <a:cs typeface="Calibri" panose="020F0502020204030204" pitchFamily="34" charset="0"/>
                <a:sym typeface="Arial Bold Italic" charset="0"/>
              </a:rPr>
              <a:t>Advantages of doing this is that staff have the opportunity to ‘walk in the others shoes’ and gain a common understanding of the both the current and future state.</a:t>
            </a:r>
          </a:p>
          <a:p>
            <a:pPr marL="269875" lvl="1" indent="-171450">
              <a:spcBef>
                <a:spcPts val="600"/>
              </a:spcBef>
              <a:spcAft>
                <a:spcPts val="600"/>
              </a:spcAft>
              <a:buClr>
                <a:schemeClr val="accent5"/>
              </a:buClr>
              <a:buSzPct val="100000"/>
              <a:buFont typeface="Arial" panose="020B0604020202020204" pitchFamily="34" charset="0"/>
              <a:buChar char="•"/>
              <a:tabLst>
                <a:tab pos="4129088" algn="l"/>
              </a:tabLst>
              <a:defRPr/>
            </a:pPr>
            <a:r>
              <a:rPr lang="en-US" sz="1050" dirty="0">
                <a:latin typeface="+mn-lt"/>
                <a:cs typeface="Calibri" panose="020F0502020204030204" pitchFamily="34" charset="0"/>
                <a:sym typeface="Arial Bold Italic" charset="0"/>
              </a:rPr>
              <a:t>It can also serves as a useful engagement exercise so that teams impacted are given the opportunity to consider how they will manage the change.</a:t>
            </a:r>
          </a:p>
        </p:txBody>
      </p:sp>
      <p:sp>
        <p:nvSpPr>
          <p:cNvPr id="27" name="Title 3"/>
          <p:cNvSpPr txBox="1">
            <a:spLocks/>
          </p:cNvSpPr>
          <p:nvPr/>
        </p:nvSpPr>
        <p:spPr bwMode="auto">
          <a:xfrm>
            <a:off x="393615" y="362494"/>
            <a:ext cx="8774400" cy="919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487695" rtl="0" eaLnBrk="1" fontAlgn="base" hangingPunct="1">
              <a:spcBef>
                <a:spcPct val="0"/>
              </a:spcBef>
              <a:spcAft>
                <a:spcPct val="0"/>
              </a:spcAft>
              <a:defRPr sz="2560" kern="1200">
                <a:solidFill>
                  <a:schemeClr val="accent5"/>
                </a:solidFill>
                <a:latin typeface="Arial"/>
                <a:ea typeface="ＭＳ Ｐゴシック" charset="0"/>
                <a:cs typeface="Arial"/>
              </a:defRPr>
            </a:lvl1pPr>
            <a:lvl2pPr algn="l" defTabSz="487695" rtl="0" eaLnBrk="1" fontAlgn="base" hangingPunct="1">
              <a:spcBef>
                <a:spcPct val="0"/>
              </a:spcBef>
              <a:spcAft>
                <a:spcPct val="0"/>
              </a:spcAft>
              <a:defRPr sz="2560">
                <a:solidFill>
                  <a:srgbClr val="FFFFFF"/>
                </a:solidFill>
                <a:latin typeface="Arial" charset="0"/>
                <a:ea typeface="ＭＳ Ｐゴシック" charset="0"/>
                <a:cs typeface="Arial" pitchFamily="34" charset="0"/>
              </a:defRPr>
            </a:lvl2pPr>
            <a:lvl3pPr algn="l" defTabSz="487695" rtl="0" eaLnBrk="1" fontAlgn="base" hangingPunct="1">
              <a:spcBef>
                <a:spcPct val="0"/>
              </a:spcBef>
              <a:spcAft>
                <a:spcPct val="0"/>
              </a:spcAft>
              <a:defRPr sz="2560">
                <a:solidFill>
                  <a:srgbClr val="FFFFFF"/>
                </a:solidFill>
                <a:latin typeface="Arial" charset="0"/>
                <a:ea typeface="ＭＳ Ｐゴシック" charset="0"/>
                <a:cs typeface="Arial" pitchFamily="34" charset="0"/>
              </a:defRPr>
            </a:lvl3pPr>
            <a:lvl4pPr algn="l" defTabSz="487695" rtl="0" eaLnBrk="1" fontAlgn="base" hangingPunct="1">
              <a:spcBef>
                <a:spcPct val="0"/>
              </a:spcBef>
              <a:spcAft>
                <a:spcPct val="0"/>
              </a:spcAft>
              <a:defRPr sz="2560">
                <a:solidFill>
                  <a:srgbClr val="FFFFFF"/>
                </a:solidFill>
                <a:latin typeface="Arial" charset="0"/>
                <a:ea typeface="ＭＳ Ｐゴシック" charset="0"/>
                <a:cs typeface="Arial" pitchFamily="34" charset="0"/>
              </a:defRPr>
            </a:lvl4pPr>
            <a:lvl5pPr algn="l" defTabSz="487695" rtl="0" eaLnBrk="1" fontAlgn="base" hangingPunct="1">
              <a:spcBef>
                <a:spcPct val="0"/>
              </a:spcBef>
              <a:spcAft>
                <a:spcPct val="0"/>
              </a:spcAft>
              <a:defRPr sz="2560">
                <a:solidFill>
                  <a:srgbClr val="FFFFFF"/>
                </a:solidFill>
                <a:latin typeface="Arial" charset="0"/>
                <a:ea typeface="ＭＳ Ｐゴシック" charset="0"/>
                <a:cs typeface="Arial" pitchFamily="34" charset="0"/>
              </a:defRPr>
            </a:lvl5pPr>
            <a:lvl6pPr marL="487695" algn="l" defTabSz="487695" rtl="0" eaLnBrk="1" fontAlgn="base" hangingPunct="1">
              <a:spcBef>
                <a:spcPct val="0"/>
              </a:spcBef>
              <a:spcAft>
                <a:spcPct val="0"/>
              </a:spcAft>
              <a:defRPr sz="2560">
                <a:solidFill>
                  <a:schemeClr val="tx1"/>
                </a:solidFill>
                <a:latin typeface="Arial" charset="0"/>
                <a:ea typeface="ＭＳ Ｐゴシック" charset="0"/>
                <a:cs typeface="ＭＳ Ｐゴシック" charset="0"/>
              </a:defRPr>
            </a:lvl6pPr>
            <a:lvl7pPr marL="975390" algn="l" defTabSz="487695" rtl="0" eaLnBrk="1" fontAlgn="base" hangingPunct="1">
              <a:spcBef>
                <a:spcPct val="0"/>
              </a:spcBef>
              <a:spcAft>
                <a:spcPct val="0"/>
              </a:spcAft>
              <a:defRPr sz="2560">
                <a:solidFill>
                  <a:schemeClr val="tx1"/>
                </a:solidFill>
                <a:latin typeface="Arial" charset="0"/>
                <a:ea typeface="ＭＳ Ｐゴシック" charset="0"/>
                <a:cs typeface="ＭＳ Ｐゴシック" charset="0"/>
              </a:defRPr>
            </a:lvl7pPr>
            <a:lvl8pPr marL="1463086" algn="l" defTabSz="487695" rtl="0" eaLnBrk="1" fontAlgn="base" hangingPunct="1">
              <a:spcBef>
                <a:spcPct val="0"/>
              </a:spcBef>
              <a:spcAft>
                <a:spcPct val="0"/>
              </a:spcAft>
              <a:defRPr sz="2560">
                <a:solidFill>
                  <a:schemeClr val="tx1"/>
                </a:solidFill>
                <a:latin typeface="Arial" charset="0"/>
                <a:ea typeface="ＭＳ Ｐゴシック" charset="0"/>
                <a:cs typeface="ＭＳ Ｐゴシック" charset="0"/>
              </a:defRPr>
            </a:lvl8pPr>
            <a:lvl9pPr marL="1950781" algn="l" defTabSz="487695" rtl="0" eaLnBrk="1" fontAlgn="base" hangingPunct="1">
              <a:spcBef>
                <a:spcPct val="0"/>
              </a:spcBef>
              <a:spcAft>
                <a:spcPct val="0"/>
              </a:spcAft>
              <a:defRPr sz="2560">
                <a:solidFill>
                  <a:schemeClr val="tx1"/>
                </a:solidFill>
                <a:latin typeface="Arial" charset="0"/>
                <a:ea typeface="ＭＳ Ｐゴシック" charset="0"/>
                <a:cs typeface="ＭＳ Ｐゴシック" charset="0"/>
              </a:defRPr>
            </a:lvl9pPr>
          </a:lstStyle>
          <a:p>
            <a:r>
              <a:rPr lang="en-AU" altLang="en-US" dirty="0">
                <a:solidFill>
                  <a:schemeClr val="bg1"/>
                </a:solidFill>
                <a:ea typeface="ＭＳ Ｐゴシック" panose="020B0600070205080204" pitchFamily="34" charset="-128"/>
                <a:cs typeface="Arial" panose="020B0604020202020204" pitchFamily="34" charset="0"/>
              </a:rPr>
              <a:t>Steps to planning implementation: overview </a:t>
            </a:r>
            <a:endParaRPr lang="en-US" dirty="0">
              <a:solidFill>
                <a:schemeClr val="bg1"/>
              </a:solidFill>
            </a:endParaRPr>
          </a:p>
        </p:txBody>
      </p:sp>
    </p:spTree>
    <p:extLst>
      <p:ext uri="{BB962C8B-B14F-4D97-AF65-F5344CB8AC3E}">
        <p14:creationId xmlns:p14="http://schemas.microsoft.com/office/powerpoint/2010/main" val="639317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p:cNvSpPr>
            <a:spLocks/>
          </p:cNvSpPr>
          <p:nvPr/>
        </p:nvSpPr>
        <p:spPr bwMode="auto">
          <a:xfrm>
            <a:off x="74462" y="2095501"/>
            <a:ext cx="2283727" cy="1936182"/>
          </a:xfrm>
          <a:prstGeom prst="rect">
            <a:avLst/>
          </a:prstGeom>
          <a:solidFill>
            <a:srgbClr val="EEEEEE"/>
          </a:solidFill>
          <a:ln w="12700" cap="flat" cmpd="sng" algn="ctr">
            <a:noFill/>
            <a:prstDash val="solid"/>
            <a:round/>
            <a:headEnd type="none" w="med" len="med"/>
            <a:tailEnd type="none" w="med" len="med"/>
          </a:ln>
          <a:effectLst/>
        </p:spPr>
        <p:txBody>
          <a:bodyPr lIns="54305" tIns="54305" rIns="54305" bIns="54305" anchor="t">
            <a:noAutofit/>
          </a:bodyPr>
          <a:lstStyle/>
          <a:p>
            <a:pPr marL="85725">
              <a:spcBef>
                <a:spcPts val="100"/>
              </a:spcBef>
              <a:spcAft>
                <a:spcPts val="604"/>
              </a:spcAft>
              <a:defRPr/>
            </a:pPr>
            <a:r>
              <a:rPr lang="en-US" sz="1095" dirty="0">
                <a:latin typeface="+mn-lt"/>
                <a:sym typeface="Arial Bold Italic" charset="0"/>
              </a:rPr>
              <a:t>Determine the change impact is achieved by comparing the ‘as-is’ to the ‘to-be’ in the context of the reforms. </a:t>
            </a:r>
          </a:p>
          <a:p>
            <a:pPr marL="85725">
              <a:spcBef>
                <a:spcPts val="100"/>
              </a:spcBef>
              <a:spcAft>
                <a:spcPts val="604"/>
              </a:spcAft>
              <a:defRPr/>
            </a:pPr>
            <a:r>
              <a:rPr lang="en-US" sz="1095" dirty="0">
                <a:latin typeface="+mn-lt"/>
                <a:sym typeface="Arial Bold Italic" charset="0"/>
              </a:rPr>
              <a:t>Collecting current state information may be achieved through consultation or a series of interviews with staff likely to be impacted by the reforms. </a:t>
            </a:r>
          </a:p>
        </p:txBody>
      </p:sp>
      <p:sp>
        <p:nvSpPr>
          <p:cNvPr id="15" name="Rectangle 14"/>
          <p:cNvSpPr>
            <a:spLocks/>
          </p:cNvSpPr>
          <p:nvPr/>
        </p:nvSpPr>
        <p:spPr bwMode="auto">
          <a:xfrm>
            <a:off x="74462" y="4113298"/>
            <a:ext cx="2283727" cy="3143237"/>
          </a:xfrm>
          <a:prstGeom prst="rect">
            <a:avLst/>
          </a:prstGeom>
          <a:solidFill>
            <a:schemeClr val="accent5">
              <a:lumMod val="20000"/>
              <a:lumOff val="80000"/>
            </a:schemeClr>
          </a:solidFill>
          <a:ln w="12700" cap="flat" cmpd="sng" algn="ctr">
            <a:noFill/>
            <a:prstDash val="solid"/>
            <a:round/>
            <a:headEnd type="none" w="med" len="med"/>
            <a:tailEnd type="none" w="med" len="med"/>
          </a:ln>
          <a:effectLst/>
        </p:spPr>
        <p:txBody>
          <a:bodyPr lIns="54305" tIns="54305" rIns="54305" bIns="54305" anchor="t">
            <a:noAutofit/>
          </a:bodyPr>
          <a:lstStyle/>
          <a:p>
            <a:pPr>
              <a:spcBef>
                <a:spcPts val="600"/>
              </a:spcBef>
              <a:spcAft>
                <a:spcPts val="604"/>
              </a:spcAft>
              <a:defRPr/>
            </a:pPr>
            <a:r>
              <a:rPr lang="en-US" sz="1050" dirty="0">
                <a:latin typeface="+mn-lt"/>
                <a:sym typeface="Arial Bold Italic" charset="0"/>
              </a:rPr>
              <a:t>This table provides a checklist of topics to think about and document when describing the current and future state:</a:t>
            </a:r>
          </a:p>
          <a:p>
            <a:pPr marL="181006" lvl="1" indent="-181006">
              <a:spcBef>
                <a:spcPts val="100"/>
              </a:spcBef>
              <a:spcAft>
                <a:spcPts val="100"/>
              </a:spcAft>
              <a:buClr>
                <a:schemeClr val="accent5"/>
              </a:buClr>
              <a:buSzPct val="100000"/>
              <a:buFont typeface="Arial" panose="020B0604020202020204" pitchFamily="34" charset="0"/>
              <a:buChar char="•"/>
              <a:defRPr/>
            </a:pPr>
            <a:r>
              <a:rPr lang="en-US" sz="1050" dirty="0">
                <a:latin typeface="+mn-lt"/>
                <a:sym typeface="Arial Bold Italic" charset="0"/>
              </a:rPr>
              <a:t>Start by filling out the information you can using existing documentation</a:t>
            </a:r>
          </a:p>
          <a:p>
            <a:pPr marL="181006" lvl="1" indent="-181006">
              <a:spcBef>
                <a:spcPts val="100"/>
              </a:spcBef>
              <a:spcAft>
                <a:spcPts val="600"/>
              </a:spcAft>
              <a:buClr>
                <a:schemeClr val="accent5"/>
              </a:buClr>
              <a:buSzPct val="100000"/>
              <a:buFont typeface="Arial" panose="020B0604020202020204" pitchFamily="34" charset="0"/>
              <a:buChar char="•"/>
              <a:defRPr/>
            </a:pPr>
            <a:r>
              <a:rPr lang="en-US" sz="1050" dirty="0">
                <a:latin typeface="+mn-lt"/>
                <a:sym typeface="Arial Bold Italic" charset="0"/>
              </a:rPr>
              <a:t>This can then be confirmed with a wide variety of staff in consultations or interviews to complete the rest of the impact assessment</a:t>
            </a:r>
          </a:p>
          <a:p>
            <a:pPr>
              <a:spcBef>
                <a:spcPts val="100"/>
              </a:spcBef>
              <a:spcAft>
                <a:spcPts val="604"/>
              </a:spcAft>
              <a:defRPr/>
            </a:pPr>
            <a:r>
              <a:rPr lang="en-US" sz="900" b="1" dirty="0">
                <a:latin typeface="+mn-lt"/>
                <a:sym typeface="Arial Bold Italic" charset="0"/>
              </a:rPr>
              <a:t>Note</a:t>
            </a:r>
            <a:r>
              <a:rPr lang="en-US" sz="900" dirty="0">
                <a:latin typeface="+mn-lt"/>
                <a:sym typeface="Arial Bold Italic" charset="0"/>
              </a:rPr>
              <a:t>: it’s also useful to highlight what is NOT changing as part of the Framework to reassure staff across your organisation.</a:t>
            </a:r>
          </a:p>
          <a:p>
            <a:pPr>
              <a:spcBef>
                <a:spcPts val="100"/>
              </a:spcBef>
              <a:spcAft>
                <a:spcPts val="604"/>
              </a:spcAft>
              <a:defRPr/>
            </a:pPr>
            <a:r>
              <a:rPr lang="en-US" sz="800" dirty="0">
                <a:solidFill>
                  <a:schemeClr val="accent3"/>
                </a:solidFill>
                <a:sym typeface="Arial Bold Italic" charset="0"/>
              </a:rPr>
              <a:t>* NB – text in this </a:t>
            </a:r>
            <a:r>
              <a:rPr lang="en-US" sz="800" dirty="0" err="1">
                <a:solidFill>
                  <a:schemeClr val="accent3"/>
                </a:solidFill>
                <a:sym typeface="Arial Bold Italic" charset="0"/>
              </a:rPr>
              <a:t>colour</a:t>
            </a:r>
            <a:r>
              <a:rPr lang="en-US" sz="800" dirty="0">
                <a:solidFill>
                  <a:schemeClr val="accent3"/>
                </a:solidFill>
                <a:sym typeface="Arial Bold Italic" charset="0"/>
              </a:rPr>
              <a:t> relates to  the requirements of the MARAM , which will be relevant t information haring reforms.</a:t>
            </a:r>
          </a:p>
          <a:p>
            <a:pPr>
              <a:spcBef>
                <a:spcPts val="100"/>
              </a:spcBef>
              <a:spcAft>
                <a:spcPts val="604"/>
              </a:spcAft>
              <a:defRPr/>
            </a:pPr>
            <a:endParaRPr lang="en-US" sz="900" dirty="0">
              <a:latin typeface="+mn-lt"/>
              <a:sym typeface="Arial Bold Italic"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315407723"/>
              </p:ext>
            </p:extLst>
          </p:nvPr>
        </p:nvGraphicFramePr>
        <p:xfrm>
          <a:off x="2435475" y="1601818"/>
          <a:ext cx="7218664" cy="5654718"/>
        </p:xfrm>
        <a:graphic>
          <a:graphicData uri="http://schemas.openxmlformats.org/drawingml/2006/table">
            <a:tbl>
              <a:tblPr firstRow="1" bandRow="1">
                <a:tableStyleId>{5C22544A-7EE6-4342-B048-85BDC9FD1C3A}</a:tableStyleId>
              </a:tblPr>
              <a:tblGrid>
                <a:gridCol w="3445561">
                  <a:extLst>
                    <a:ext uri="{9D8B030D-6E8A-4147-A177-3AD203B41FA5}">
                      <a16:colId xmlns:a16="http://schemas.microsoft.com/office/drawing/2014/main" val="20000"/>
                    </a:ext>
                  </a:extLst>
                </a:gridCol>
                <a:gridCol w="3773103">
                  <a:extLst>
                    <a:ext uri="{9D8B030D-6E8A-4147-A177-3AD203B41FA5}">
                      <a16:colId xmlns:a16="http://schemas.microsoft.com/office/drawing/2014/main" val="20001"/>
                    </a:ext>
                  </a:extLst>
                </a:gridCol>
              </a:tblGrid>
              <a:tr h="430697">
                <a:tc>
                  <a:txBody>
                    <a:bodyPr/>
                    <a:lstStyle/>
                    <a:p>
                      <a:pPr marL="269875" indent="-182563" algn="l" defTabSz="487650" rtl="0" eaLnBrk="0" fontAlgn="base" hangingPunct="0">
                        <a:spcBef>
                          <a:spcPts val="1200"/>
                        </a:spcBef>
                        <a:spcAft>
                          <a:spcPts val="1200"/>
                        </a:spcAft>
                        <a:defRPr/>
                      </a:pPr>
                      <a:r>
                        <a:rPr lang="en-AU" sz="1400" b="0" kern="1200" dirty="0">
                          <a:solidFill>
                            <a:schemeClr val="bg1"/>
                          </a:solidFill>
                          <a:latin typeface="+mn-lt"/>
                          <a:ea typeface="ＭＳ Ｐゴシック" panose="020B0600070205080204" pitchFamily="34" charset="-128"/>
                          <a:cs typeface="+mn-cs"/>
                        </a:rPr>
                        <a:t>Example current (as is) questions</a:t>
                      </a:r>
                    </a:p>
                  </a:txBody>
                  <a:tcPr marL="83404" marR="83404" marT="41702" marB="41702"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373743"/>
                    </a:solidFill>
                  </a:tcPr>
                </a:tc>
                <a:tc>
                  <a:txBody>
                    <a:bodyPr/>
                    <a:lstStyle/>
                    <a:p>
                      <a:pPr marL="269875" indent="-182563" algn="l" defTabSz="487650" rtl="0" eaLnBrk="0" fontAlgn="base" latinLnBrk="0" hangingPunct="0">
                        <a:spcBef>
                          <a:spcPts val="1200"/>
                        </a:spcBef>
                        <a:spcAft>
                          <a:spcPts val="1200"/>
                        </a:spcAft>
                        <a:defRPr/>
                      </a:pPr>
                      <a:r>
                        <a:rPr lang="en-AU" sz="1400" b="0" kern="1200" dirty="0">
                          <a:solidFill>
                            <a:schemeClr val="bg1"/>
                          </a:solidFill>
                          <a:latin typeface="+mn-lt"/>
                          <a:ea typeface="ＭＳ Ｐゴシック" panose="020B0600070205080204" pitchFamily="34" charset="-128"/>
                          <a:cs typeface="+mn-cs"/>
                        </a:rPr>
                        <a:t>Example future (to be) questions</a:t>
                      </a:r>
                    </a:p>
                  </a:txBody>
                  <a:tcPr marL="83404" marR="83404" marT="41702" marB="41702"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373743"/>
                    </a:solidFill>
                  </a:tcPr>
                </a:tc>
                <a:extLst>
                  <a:ext uri="{0D108BD9-81ED-4DB2-BD59-A6C34878D82A}">
                    <a16:rowId xmlns:a16="http://schemas.microsoft.com/office/drawing/2014/main" val="10000"/>
                  </a:ext>
                </a:extLst>
              </a:tr>
              <a:tr h="693565">
                <a:tc>
                  <a:txBody>
                    <a:bodyPr/>
                    <a:lstStyle/>
                    <a:p>
                      <a:pPr>
                        <a:spcAft>
                          <a:spcPts val="600"/>
                        </a:spcAft>
                      </a:pPr>
                      <a:r>
                        <a:rPr lang="en-AU" sz="800" b="1" i="0" u="none" strike="noStrike" cap="none" dirty="0">
                          <a:solidFill>
                            <a:schemeClr val="accent1"/>
                          </a:solidFill>
                          <a:effectLst/>
                          <a:latin typeface="+mn-lt"/>
                          <a:ea typeface="+mn-ea"/>
                          <a:cs typeface="+mn-cs"/>
                          <a:sym typeface="Arial"/>
                        </a:rPr>
                        <a:t>Change management</a:t>
                      </a:r>
                      <a:r>
                        <a:rPr lang="en-AU" sz="800" b="1" i="0" u="none" strike="noStrike" cap="none" baseline="0" dirty="0">
                          <a:solidFill>
                            <a:schemeClr val="accent1"/>
                          </a:solidFill>
                          <a:effectLst/>
                          <a:latin typeface="+mn-lt"/>
                          <a:ea typeface="+mn-ea"/>
                          <a:cs typeface="+mn-cs"/>
                          <a:sym typeface="Arial"/>
                        </a:rPr>
                        <a:t> </a:t>
                      </a:r>
                      <a:endParaRPr lang="en-AU" sz="800" b="1" i="0" u="none" strike="noStrike" cap="none" dirty="0">
                        <a:solidFill>
                          <a:schemeClr val="accent1"/>
                        </a:solidFill>
                        <a:effectLst/>
                        <a:latin typeface="+mn-lt"/>
                        <a:ea typeface="+mn-ea"/>
                        <a:cs typeface="+mn-cs"/>
                        <a:sym typeface="Arial"/>
                      </a:endParaRPr>
                    </a:p>
                    <a:p>
                      <a:pPr marL="87313" lvl="0" indent="-84138">
                        <a:buClr>
                          <a:schemeClr val="accent5"/>
                        </a:buClr>
                        <a:buFont typeface="Arial" panose="020B0604020202020204" pitchFamily="34" charset="0"/>
                        <a:buChar char="•"/>
                      </a:pPr>
                      <a:r>
                        <a:rPr lang="en-AU" sz="700" b="0" i="0" u="none" strike="noStrike" cap="none" dirty="0">
                          <a:solidFill>
                            <a:schemeClr val="dk1"/>
                          </a:solidFill>
                          <a:effectLst/>
                          <a:latin typeface="+mn-lt"/>
                          <a:ea typeface="+mn-ea"/>
                          <a:cs typeface="+mn-cs"/>
                          <a:sym typeface="Arial"/>
                        </a:rPr>
                        <a:t>What </a:t>
                      </a:r>
                      <a:r>
                        <a:rPr lang="en-AU" sz="700" b="0" i="0" u="none" strike="noStrike" cap="none" dirty="0">
                          <a:solidFill>
                            <a:schemeClr val="tx1"/>
                          </a:solidFill>
                          <a:effectLst/>
                          <a:latin typeface="+mn-lt"/>
                          <a:ea typeface="+mn-ea"/>
                          <a:cs typeface="+mn-cs"/>
                          <a:sym typeface="Arial"/>
                        </a:rPr>
                        <a:t>approaches, mindsets, beliefs</a:t>
                      </a:r>
                      <a:r>
                        <a:rPr lang="en-AU" sz="700" b="0" i="0" u="none" strike="noStrike" cap="none" baseline="0" dirty="0">
                          <a:solidFill>
                            <a:schemeClr val="tx1"/>
                          </a:solidFill>
                          <a:effectLst/>
                          <a:latin typeface="+mn-lt"/>
                          <a:ea typeface="+mn-ea"/>
                          <a:cs typeface="+mn-cs"/>
                          <a:sym typeface="Arial"/>
                        </a:rPr>
                        <a:t> </a:t>
                      </a:r>
                      <a:r>
                        <a:rPr lang="en-AU" sz="700" b="0" i="0" u="none" strike="noStrike" cap="none" dirty="0">
                          <a:solidFill>
                            <a:schemeClr val="tx1"/>
                          </a:solidFill>
                          <a:effectLst/>
                          <a:latin typeface="+mn-lt"/>
                          <a:ea typeface="+mn-ea"/>
                          <a:cs typeface="+mn-cs"/>
                          <a:sym typeface="Arial"/>
                        </a:rPr>
                        <a:t>and attitudes exist at the organisational level in relation to family violence risk assessment and risk management</a:t>
                      </a:r>
                      <a:r>
                        <a:rPr lang="en-AU" sz="700" b="0" i="0" u="none" strike="noStrike" cap="none" baseline="0" dirty="0">
                          <a:solidFill>
                            <a:schemeClr val="tx1"/>
                          </a:solidFill>
                          <a:effectLst/>
                          <a:latin typeface="+mn-lt"/>
                          <a:ea typeface="+mn-ea"/>
                          <a:cs typeface="+mn-cs"/>
                          <a:sym typeface="Arial"/>
                        </a:rPr>
                        <a:t> and information sharing</a:t>
                      </a:r>
                      <a:r>
                        <a:rPr lang="en-AU" sz="700" b="0" i="0" u="none" strike="noStrike" cap="none" dirty="0">
                          <a:solidFill>
                            <a:schemeClr val="tx1"/>
                          </a:solidFill>
                          <a:effectLst/>
                          <a:latin typeface="+mn-lt"/>
                          <a:ea typeface="+mn-ea"/>
                          <a:cs typeface="+mn-cs"/>
                          <a:sym typeface="Arial"/>
                        </a:rPr>
                        <a:t>?</a:t>
                      </a:r>
                    </a:p>
                  </a:txBody>
                  <a:tcPr marL="83404" marR="83404" marT="41702" marB="41702">
                    <a:lnL w="12700" cap="flat" cmpd="sng" algn="ctr">
                      <a:noFill/>
                      <a:prstDash val="solid"/>
                      <a:round/>
                      <a:headEnd type="none" w="med" len="med"/>
                      <a:tailEnd type="none" w="med" len="med"/>
                    </a:lnL>
                    <a:lnR w="12700" cmpd="sng">
                      <a:noFill/>
                    </a:lnR>
                    <a:lnT w="381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algn="l" defTabSz="487695" rtl="0" eaLnBrk="1" latinLnBrk="0" hangingPunct="1">
                        <a:spcAft>
                          <a:spcPts val="600"/>
                        </a:spcAft>
                      </a:pPr>
                      <a:r>
                        <a:rPr lang="en-AU" sz="800" b="1" i="0" u="none" strike="noStrike" kern="1200" cap="none" dirty="0">
                          <a:solidFill>
                            <a:schemeClr val="accent1"/>
                          </a:solidFill>
                          <a:effectLst/>
                          <a:latin typeface="+mn-lt"/>
                          <a:ea typeface="+mn-ea"/>
                          <a:cs typeface="+mn-cs"/>
                          <a:sym typeface="Arial"/>
                        </a:rPr>
                        <a:t>Change management </a:t>
                      </a:r>
                    </a:p>
                    <a:p>
                      <a:pPr marL="87313" marR="0" lvl="0" indent="-84138" algn="l" defTabSz="914400" rtl="0" eaLnBrk="1" fontAlgn="auto" latinLnBrk="0" hangingPunct="1">
                        <a:lnSpc>
                          <a:spcPct val="100000"/>
                        </a:lnSpc>
                        <a:spcBef>
                          <a:spcPts val="0"/>
                        </a:spcBef>
                        <a:spcAft>
                          <a:spcPts val="0"/>
                        </a:spcAft>
                        <a:buClr>
                          <a:schemeClr val="accent5"/>
                        </a:buClr>
                        <a:buSzTx/>
                        <a:buFont typeface="Arial" panose="020B0604020202020204" pitchFamily="34" charset="0"/>
                        <a:buChar char="•"/>
                        <a:tabLst/>
                        <a:defRPr/>
                      </a:pPr>
                      <a:r>
                        <a:rPr lang="en-AU" sz="700" b="0" i="0" u="none" strike="noStrike" cap="none" dirty="0">
                          <a:solidFill>
                            <a:schemeClr val="tx1"/>
                          </a:solidFill>
                          <a:effectLst/>
                          <a:latin typeface="+mn-lt"/>
                          <a:ea typeface="+mn-ea"/>
                          <a:cs typeface="+mn-cs"/>
                          <a:sym typeface="Arial"/>
                        </a:rPr>
                        <a:t>What cultural changes for the organisation, group or individual will be required? </a:t>
                      </a:r>
                      <a:r>
                        <a:rPr lang="en-AU" sz="700" b="0" i="1" u="none" strike="noStrike" cap="none" dirty="0">
                          <a:solidFill>
                            <a:schemeClr val="tx1"/>
                          </a:solidFill>
                          <a:effectLst/>
                          <a:latin typeface="+mn-lt"/>
                          <a:ea typeface="+mn-ea"/>
                          <a:cs typeface="+mn-cs"/>
                          <a:sym typeface="Arial"/>
                        </a:rPr>
                        <a:t>E.g. From ad hoc data record keeping to actively completing an online tool </a:t>
                      </a:r>
                    </a:p>
                    <a:p>
                      <a:pPr marL="87313" marR="0" lvl="0" indent="-84138" algn="l" rtl="0" eaLnBrk="1" hangingPunct="1">
                        <a:lnSpc>
                          <a:spcPct val="100000"/>
                        </a:lnSpc>
                        <a:spcBef>
                          <a:spcPts val="0"/>
                        </a:spcBef>
                        <a:spcAft>
                          <a:spcPts val="0"/>
                        </a:spcAft>
                        <a:buClr>
                          <a:schemeClr val="accent5"/>
                        </a:buClr>
                        <a:buFont typeface="Arial" panose="020B0604020202020204" pitchFamily="34" charset="0"/>
                        <a:buChar char="•"/>
                      </a:pPr>
                      <a:r>
                        <a:rPr lang="en-AU" sz="700" b="0" i="0" u="none" strike="noStrike" cap="none" dirty="0">
                          <a:solidFill>
                            <a:schemeClr val="tx1"/>
                          </a:solidFill>
                          <a:effectLst/>
                          <a:latin typeface="+mn-lt"/>
                          <a:ea typeface="+mn-ea"/>
                          <a:cs typeface="+mn-cs"/>
                          <a:sym typeface="Arial"/>
                        </a:rPr>
                        <a:t>What changes in approach or attitude will be required?</a:t>
                      </a:r>
                      <a:r>
                        <a:rPr lang="en-AU" sz="700" b="0" i="0" u="none" strike="noStrike" cap="none" baseline="0" dirty="0">
                          <a:solidFill>
                            <a:schemeClr val="tx1"/>
                          </a:solidFill>
                          <a:effectLst/>
                          <a:latin typeface="+mn-lt"/>
                          <a:ea typeface="+mn-ea"/>
                          <a:cs typeface="+mn-cs"/>
                          <a:sym typeface="Arial"/>
                        </a:rPr>
                        <a:t> (e.g., proactive information sharing, collaborative practice )</a:t>
                      </a:r>
                      <a:endParaRPr lang="en-AU" sz="700" b="0" i="0" u="none" strike="noStrike" cap="none" dirty="0">
                        <a:solidFill>
                          <a:schemeClr val="tx1"/>
                        </a:solidFill>
                        <a:effectLst/>
                        <a:latin typeface="+mn-lt"/>
                        <a:ea typeface="+mn-ea"/>
                        <a:cs typeface="+mn-cs"/>
                        <a:sym typeface="Arial"/>
                      </a:endParaRPr>
                    </a:p>
                  </a:txBody>
                  <a:tcPr marL="83404" marR="83404" marT="41702" marB="41702">
                    <a:lnL w="12700" cmpd="sng">
                      <a:noFill/>
                    </a:lnL>
                    <a:lnR w="12700" cap="flat" cmpd="sng" algn="ctr">
                      <a:noFill/>
                      <a:prstDash val="solid"/>
                      <a:round/>
                      <a:headEnd type="none" w="med" len="med"/>
                      <a:tailEnd type="none" w="med" len="med"/>
                    </a:lnR>
                    <a:lnT w="381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0001"/>
                  </a:ext>
                </a:extLst>
              </a:tr>
              <a:tr h="936041">
                <a:tc>
                  <a:txBody>
                    <a:bodyPr/>
                    <a:lstStyle/>
                    <a:p>
                      <a:pPr marL="0" marR="0" lvl="0" indent="0" algn="l" defTabSz="487695" rtl="0" eaLnBrk="1" fontAlgn="auto" latinLnBrk="0" hangingPunct="1">
                        <a:lnSpc>
                          <a:spcPct val="100000"/>
                        </a:lnSpc>
                        <a:spcBef>
                          <a:spcPts val="0"/>
                        </a:spcBef>
                        <a:spcAft>
                          <a:spcPts val="600"/>
                        </a:spcAft>
                        <a:buClrTx/>
                        <a:buSzTx/>
                        <a:buFontTx/>
                        <a:buNone/>
                        <a:tabLst/>
                        <a:defRPr/>
                      </a:pPr>
                      <a:r>
                        <a:rPr lang="en-AU" sz="800" b="1" i="0" u="none" strike="noStrike" kern="1200" cap="none" dirty="0">
                          <a:solidFill>
                            <a:schemeClr val="accent1"/>
                          </a:solidFill>
                          <a:effectLst/>
                          <a:latin typeface="+mn-lt"/>
                          <a:ea typeface="+mn-ea"/>
                          <a:cs typeface="+mn-cs"/>
                          <a:sym typeface="Arial"/>
                        </a:rPr>
                        <a:t>Roles and responsibilities</a:t>
                      </a:r>
                    </a:p>
                    <a:p>
                      <a:pPr marL="87313" marR="0" lvl="0" indent="-84138" algn="l" defTabSz="487695" rtl="0" eaLnBrk="1" latinLnBrk="0" hangingPunct="1">
                        <a:lnSpc>
                          <a:spcPct val="100000"/>
                        </a:lnSpc>
                        <a:spcBef>
                          <a:spcPts val="0"/>
                        </a:spcBef>
                        <a:spcAft>
                          <a:spcPts val="0"/>
                        </a:spcAft>
                        <a:buClr>
                          <a:schemeClr val="accent5"/>
                        </a:buClr>
                        <a:buFont typeface="Arial" panose="020B0604020202020204" pitchFamily="34" charset="0"/>
                        <a:buChar char="•"/>
                      </a:pPr>
                      <a:r>
                        <a:rPr lang="en-AU" sz="700" b="0" i="0" u="none" strike="noStrike" kern="1200" cap="none" dirty="0">
                          <a:solidFill>
                            <a:schemeClr val="dk1"/>
                          </a:solidFill>
                          <a:effectLst/>
                          <a:latin typeface="+mn-lt"/>
                          <a:ea typeface="+mn-ea"/>
                          <a:cs typeface="+mn-cs"/>
                          <a:sym typeface="Arial"/>
                        </a:rPr>
                        <a:t>Who are the key people affected by the change?</a:t>
                      </a:r>
                    </a:p>
                    <a:p>
                      <a:pPr marL="87313" marR="0" lvl="0" indent="-84138" algn="l" defTabSz="487695" rtl="0" eaLnBrk="1" latinLnBrk="0" hangingPunct="1">
                        <a:lnSpc>
                          <a:spcPct val="100000"/>
                        </a:lnSpc>
                        <a:spcBef>
                          <a:spcPts val="0"/>
                        </a:spcBef>
                        <a:spcAft>
                          <a:spcPts val="0"/>
                        </a:spcAft>
                        <a:buClr>
                          <a:schemeClr val="accent5"/>
                        </a:buClr>
                        <a:buFont typeface="Arial" panose="020B0604020202020204" pitchFamily="34" charset="0"/>
                        <a:buChar char="•"/>
                      </a:pPr>
                      <a:r>
                        <a:rPr lang="en-AU" sz="700" b="0" i="0" u="none" strike="noStrike" kern="1200" cap="none" dirty="0">
                          <a:solidFill>
                            <a:schemeClr val="dk1"/>
                          </a:solidFill>
                          <a:effectLst/>
                          <a:latin typeface="+mn-lt"/>
                          <a:ea typeface="+mn-ea"/>
                          <a:cs typeface="+mn-cs"/>
                          <a:sym typeface="Arial"/>
                        </a:rPr>
                        <a:t>What are the current reporting lines (that will be affected)?</a:t>
                      </a:r>
                    </a:p>
                    <a:p>
                      <a:pPr marL="87313" marR="0" lvl="0" indent="-84138" algn="l" defTabSz="487695" rtl="0" eaLnBrk="1" latinLnBrk="0" hangingPunct="1">
                        <a:lnSpc>
                          <a:spcPct val="100000"/>
                        </a:lnSpc>
                        <a:spcBef>
                          <a:spcPts val="0"/>
                        </a:spcBef>
                        <a:spcAft>
                          <a:spcPts val="0"/>
                        </a:spcAft>
                        <a:buClr>
                          <a:schemeClr val="accent5"/>
                        </a:buClr>
                        <a:buFont typeface="Arial" panose="020B0604020202020204" pitchFamily="34" charset="0"/>
                        <a:buChar char="•"/>
                      </a:pPr>
                      <a:r>
                        <a:rPr lang="en-AU" sz="700" b="0" i="0" u="none" strike="noStrike" kern="1200" cap="none" dirty="0">
                          <a:solidFill>
                            <a:schemeClr val="dk1"/>
                          </a:solidFill>
                          <a:effectLst/>
                          <a:latin typeface="+mn-lt"/>
                          <a:ea typeface="+mn-ea"/>
                          <a:cs typeface="+mn-cs"/>
                          <a:sym typeface="Arial"/>
                        </a:rPr>
                        <a:t>What are the current roles and responsibilities of the people/functions/groups who will be affected?</a:t>
                      </a:r>
                    </a:p>
                    <a:p>
                      <a:pPr marL="171450" marR="0" lvl="0" indent="-171450" algn="l" rtl="0" eaLnBrk="1" hangingPunct="1">
                        <a:lnSpc>
                          <a:spcPct val="100000"/>
                        </a:lnSpc>
                        <a:spcBef>
                          <a:spcPts val="0"/>
                        </a:spcBef>
                        <a:spcAft>
                          <a:spcPts val="0"/>
                        </a:spcAft>
                        <a:buClr>
                          <a:schemeClr val="accent5"/>
                        </a:buClr>
                        <a:buFont typeface="Arial" panose="020B0604020202020204" pitchFamily="34" charset="0"/>
                        <a:buChar char="•"/>
                      </a:pPr>
                      <a:endParaRPr lang="en-AU" sz="700" b="0" i="0" u="none" strike="noStrike" cap="none" dirty="0">
                        <a:solidFill>
                          <a:schemeClr val="dk1"/>
                        </a:solidFill>
                        <a:effectLst/>
                        <a:latin typeface="+mn-lt"/>
                        <a:ea typeface="+mn-ea"/>
                        <a:cs typeface="+mn-cs"/>
                        <a:sym typeface="Arial"/>
                      </a:endParaRPr>
                    </a:p>
                  </a:txBody>
                  <a:tcPr marL="83404" marR="83404" marT="41702" marB="41702">
                    <a:lnL w="1270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marL="0" marR="0" lvl="0" indent="0" algn="l" defTabSz="487695" rtl="0" eaLnBrk="1" fontAlgn="auto" latinLnBrk="0" hangingPunct="1">
                        <a:lnSpc>
                          <a:spcPct val="100000"/>
                        </a:lnSpc>
                        <a:spcBef>
                          <a:spcPts val="0"/>
                        </a:spcBef>
                        <a:spcAft>
                          <a:spcPts val="600"/>
                        </a:spcAft>
                        <a:buClrTx/>
                        <a:buSzTx/>
                        <a:buFontTx/>
                        <a:buNone/>
                        <a:tabLst/>
                        <a:defRPr/>
                      </a:pPr>
                      <a:r>
                        <a:rPr lang="en-AU" sz="800" b="1" i="0" u="none" strike="noStrike" kern="1200" cap="none" dirty="0">
                          <a:solidFill>
                            <a:schemeClr val="accent1"/>
                          </a:solidFill>
                          <a:effectLst/>
                          <a:latin typeface="+mn-lt"/>
                          <a:ea typeface="+mn-ea"/>
                          <a:cs typeface="+mn-cs"/>
                          <a:sym typeface="Arial"/>
                        </a:rPr>
                        <a:t>Roles and responsibilities</a:t>
                      </a:r>
                    </a:p>
                    <a:p>
                      <a:pPr marL="87313" marR="0" lvl="0" indent="-84138" algn="l" rtl="0" eaLnBrk="1" hangingPunct="1">
                        <a:lnSpc>
                          <a:spcPct val="100000"/>
                        </a:lnSpc>
                        <a:spcBef>
                          <a:spcPts val="0"/>
                        </a:spcBef>
                        <a:spcAft>
                          <a:spcPts val="0"/>
                        </a:spcAft>
                        <a:buClr>
                          <a:schemeClr val="accent5"/>
                        </a:buClr>
                        <a:buFont typeface="Arial" panose="020B0604020202020204" pitchFamily="34" charset="0"/>
                        <a:buChar char="•"/>
                      </a:pPr>
                      <a:r>
                        <a:rPr lang="en-US" sz="700" b="0" i="0" u="none" strike="noStrike" cap="none" dirty="0">
                          <a:solidFill>
                            <a:schemeClr val="accent3"/>
                          </a:solidFill>
                          <a:effectLst/>
                          <a:latin typeface="+mn-lt"/>
                          <a:ea typeface="+mn-ea"/>
                          <a:cs typeface="+mn-cs"/>
                          <a:sym typeface="Arial"/>
                        </a:rPr>
                        <a:t>Which of the Framework roles and responsibilities</a:t>
                      </a:r>
                      <a:r>
                        <a:rPr lang="en-US" sz="700" b="0" i="0" u="none" strike="noStrike" cap="none" baseline="0" dirty="0">
                          <a:solidFill>
                            <a:schemeClr val="accent3"/>
                          </a:solidFill>
                          <a:effectLst/>
                          <a:latin typeface="+mn-lt"/>
                          <a:ea typeface="+mn-ea"/>
                          <a:cs typeface="+mn-cs"/>
                          <a:sym typeface="Arial"/>
                        </a:rPr>
                        <a:t> will apply to your staff?</a:t>
                      </a:r>
                      <a:endParaRPr lang="en-US" sz="700" b="0" i="0" u="none" strike="noStrike" cap="none" dirty="0">
                        <a:solidFill>
                          <a:schemeClr val="accent3"/>
                        </a:solidFill>
                        <a:effectLst/>
                        <a:latin typeface="+mn-lt"/>
                        <a:ea typeface="+mn-ea"/>
                        <a:cs typeface="+mn-cs"/>
                        <a:sym typeface="Arial"/>
                      </a:endParaRPr>
                    </a:p>
                    <a:p>
                      <a:pPr marL="87313" marR="0" lvl="0" indent="-84138" algn="l" rtl="0" eaLnBrk="1" hangingPunct="1">
                        <a:lnSpc>
                          <a:spcPct val="100000"/>
                        </a:lnSpc>
                        <a:spcBef>
                          <a:spcPts val="0"/>
                        </a:spcBef>
                        <a:spcAft>
                          <a:spcPts val="0"/>
                        </a:spcAft>
                        <a:buClr>
                          <a:schemeClr val="accent5"/>
                        </a:buClr>
                        <a:buFont typeface="Arial" panose="020B0604020202020204" pitchFamily="34" charset="0"/>
                        <a:buChar char="•"/>
                      </a:pPr>
                      <a:r>
                        <a:rPr lang="en-US" sz="700" b="0" i="0" u="none" strike="noStrike" cap="none" dirty="0">
                          <a:solidFill>
                            <a:schemeClr val="tx1"/>
                          </a:solidFill>
                          <a:effectLst/>
                          <a:latin typeface="+mn-lt"/>
                          <a:ea typeface="+mn-ea"/>
                          <a:cs typeface="+mn-cs"/>
                          <a:sym typeface="Arial"/>
                        </a:rPr>
                        <a:t>What will staff have to do differently in terms of their everyday ways of working? </a:t>
                      </a:r>
                      <a:r>
                        <a:rPr lang="en-US" sz="700" b="0" i="1" u="none" strike="noStrike" cap="none" dirty="0">
                          <a:solidFill>
                            <a:schemeClr val="tx1"/>
                          </a:solidFill>
                          <a:effectLst/>
                          <a:latin typeface="+mn-lt"/>
                          <a:ea typeface="+mn-ea"/>
                          <a:cs typeface="+mn-cs"/>
                          <a:sym typeface="Arial"/>
                        </a:rPr>
                        <a:t>E.g. new responsibilities </a:t>
                      </a:r>
                      <a:endParaRPr lang="en-AU" sz="700" b="0" i="1" u="none" strike="noStrike" cap="none" dirty="0">
                        <a:solidFill>
                          <a:schemeClr val="tx1"/>
                        </a:solidFill>
                        <a:effectLst/>
                        <a:latin typeface="+mn-lt"/>
                        <a:ea typeface="+mn-ea"/>
                        <a:cs typeface="+mn-cs"/>
                        <a:sym typeface="Arial"/>
                      </a:endParaRPr>
                    </a:p>
                    <a:p>
                      <a:pPr marL="87313" marR="0" lvl="0" indent="-84138" algn="l" rtl="0" eaLnBrk="1" hangingPunct="1">
                        <a:lnSpc>
                          <a:spcPct val="100000"/>
                        </a:lnSpc>
                        <a:spcBef>
                          <a:spcPts val="0"/>
                        </a:spcBef>
                        <a:spcAft>
                          <a:spcPts val="0"/>
                        </a:spcAft>
                        <a:buClr>
                          <a:schemeClr val="accent5"/>
                        </a:buClr>
                        <a:buFont typeface="Arial" panose="020B0604020202020204" pitchFamily="34" charset="0"/>
                        <a:buChar char="•"/>
                      </a:pPr>
                      <a:r>
                        <a:rPr lang="en-US" sz="700" b="0" i="0" u="none" strike="noStrike" cap="none" dirty="0">
                          <a:solidFill>
                            <a:schemeClr val="tx1"/>
                          </a:solidFill>
                          <a:effectLst/>
                          <a:latin typeface="+mn-lt"/>
                          <a:ea typeface="+mn-ea"/>
                          <a:cs typeface="+mn-cs"/>
                          <a:sym typeface="Arial"/>
                        </a:rPr>
                        <a:t>Will there be new reporting lines? How will this change from the current state</a:t>
                      </a:r>
                      <a:endParaRPr lang="en-AU" sz="700" b="0" i="0" u="none" strike="noStrike" cap="none" dirty="0">
                        <a:solidFill>
                          <a:schemeClr val="tx1"/>
                        </a:solidFill>
                        <a:effectLst/>
                        <a:latin typeface="+mn-lt"/>
                        <a:ea typeface="+mn-ea"/>
                        <a:cs typeface="+mn-cs"/>
                        <a:sym typeface="Arial"/>
                      </a:endParaRPr>
                    </a:p>
                    <a:p>
                      <a:pPr marL="87313" marR="0" lvl="0" indent="-84138" algn="l" rtl="0" eaLnBrk="1" hangingPunct="1">
                        <a:lnSpc>
                          <a:spcPct val="100000"/>
                        </a:lnSpc>
                        <a:spcBef>
                          <a:spcPts val="0"/>
                        </a:spcBef>
                        <a:spcAft>
                          <a:spcPts val="0"/>
                        </a:spcAft>
                        <a:buClr>
                          <a:schemeClr val="accent5"/>
                        </a:buClr>
                        <a:buFont typeface="Arial" panose="020B0604020202020204" pitchFamily="34" charset="0"/>
                        <a:buChar char="•"/>
                      </a:pPr>
                      <a:r>
                        <a:rPr lang="en-US" sz="700" b="0" i="0" u="none" strike="noStrike" cap="none" dirty="0">
                          <a:solidFill>
                            <a:schemeClr val="tx1"/>
                          </a:solidFill>
                          <a:effectLst/>
                          <a:latin typeface="+mn-lt"/>
                          <a:ea typeface="+mn-ea"/>
                          <a:cs typeface="+mn-cs"/>
                          <a:sym typeface="Arial"/>
                        </a:rPr>
                        <a:t>Will there be a change in group/function responsibility?</a:t>
                      </a:r>
                    </a:p>
                    <a:p>
                      <a:pPr marL="87313" marR="0" lvl="0" indent="-84138" algn="l" rtl="0" eaLnBrk="1" hangingPunct="1">
                        <a:lnSpc>
                          <a:spcPct val="100000"/>
                        </a:lnSpc>
                        <a:spcBef>
                          <a:spcPts val="0"/>
                        </a:spcBef>
                        <a:spcAft>
                          <a:spcPts val="0"/>
                        </a:spcAft>
                        <a:buClr>
                          <a:schemeClr val="accent5"/>
                        </a:buClr>
                        <a:buFont typeface="Arial" panose="020B0604020202020204" pitchFamily="34" charset="0"/>
                        <a:buChar char="•"/>
                      </a:pPr>
                      <a:r>
                        <a:rPr lang="en-AU" sz="700" b="0" i="0" u="none" strike="noStrike" cap="none" baseline="0" dirty="0">
                          <a:solidFill>
                            <a:schemeClr val="tx1"/>
                          </a:solidFill>
                          <a:effectLst/>
                          <a:latin typeface="+mn-lt"/>
                          <a:ea typeface="+mn-ea"/>
                          <a:cs typeface="+mn-cs"/>
                          <a:sym typeface="Arial"/>
                        </a:rPr>
                        <a:t>How will teams have to work across functional groups and with new parties externally? </a:t>
                      </a:r>
                    </a:p>
                  </a:txBody>
                  <a:tcPr marL="83404" marR="83404" marT="41702" marB="41702">
                    <a:lnL w="12700" cmpd="sng">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extLst>
                  <a:ext uri="{0D108BD9-81ED-4DB2-BD59-A6C34878D82A}">
                    <a16:rowId xmlns:a16="http://schemas.microsoft.com/office/drawing/2014/main" val="10002"/>
                  </a:ext>
                </a:extLst>
              </a:tr>
              <a:tr h="801191">
                <a:tc>
                  <a:txBody>
                    <a:bodyPr/>
                    <a:lstStyle/>
                    <a:p>
                      <a:pPr marL="0" marR="0" lvl="0" indent="0" algn="l" defTabSz="487695" rtl="0" eaLnBrk="1" fontAlgn="auto" latinLnBrk="0" hangingPunct="1">
                        <a:lnSpc>
                          <a:spcPct val="100000"/>
                        </a:lnSpc>
                        <a:spcBef>
                          <a:spcPts val="0"/>
                        </a:spcBef>
                        <a:spcAft>
                          <a:spcPts val="600"/>
                        </a:spcAft>
                        <a:buClrTx/>
                        <a:buSzTx/>
                        <a:buFontTx/>
                        <a:buNone/>
                        <a:tabLst/>
                        <a:defRPr/>
                      </a:pPr>
                      <a:r>
                        <a:rPr lang="en-AU" sz="800" b="1" i="0" u="none" strike="noStrike" kern="1200" cap="none" dirty="0">
                          <a:solidFill>
                            <a:schemeClr val="accent1"/>
                          </a:solidFill>
                          <a:effectLst/>
                          <a:latin typeface="+mn-lt"/>
                          <a:ea typeface="+mn-ea"/>
                          <a:cs typeface="+mn-cs"/>
                          <a:sym typeface="Arial"/>
                        </a:rPr>
                        <a:t>Staff capability building</a:t>
                      </a:r>
                      <a:endParaRPr lang="en-AU" sz="800" b="1" i="0" u="none" strike="noStrike" kern="1200" cap="none" dirty="0">
                        <a:solidFill>
                          <a:schemeClr val="tx1"/>
                        </a:solidFill>
                        <a:effectLst/>
                        <a:latin typeface="+mn-lt"/>
                        <a:ea typeface="+mn-ea"/>
                        <a:cs typeface="+mn-cs"/>
                        <a:sym typeface="Arial"/>
                      </a:endParaRPr>
                    </a:p>
                    <a:p>
                      <a:pPr marL="87313" marR="0" lvl="0" indent="-84138" algn="l" rtl="0" eaLnBrk="1" hangingPunct="1">
                        <a:lnSpc>
                          <a:spcPct val="100000"/>
                        </a:lnSpc>
                        <a:spcBef>
                          <a:spcPts val="0"/>
                        </a:spcBef>
                        <a:spcAft>
                          <a:spcPts val="0"/>
                        </a:spcAft>
                        <a:buClr>
                          <a:schemeClr val="accent5"/>
                        </a:buClr>
                        <a:buFont typeface="Arial" panose="020B0604020202020204" pitchFamily="34" charset="0"/>
                        <a:buChar char="•"/>
                      </a:pPr>
                      <a:r>
                        <a:rPr lang="en-AU" sz="700" b="0" i="0" u="none" strike="noStrike" cap="none" dirty="0">
                          <a:solidFill>
                            <a:schemeClr val="tx1"/>
                          </a:solidFill>
                          <a:effectLst/>
                          <a:latin typeface="+mn-lt"/>
                          <a:ea typeface="+mn-ea"/>
                          <a:cs typeface="+mn-cs"/>
                          <a:sym typeface="Arial"/>
                        </a:rPr>
                        <a:t>What current skills/knowledge, will be affected by the changes?</a:t>
                      </a:r>
                      <a:r>
                        <a:rPr lang="en-AU" sz="700" b="0" i="1" u="none" strike="noStrike" cap="none" dirty="0">
                          <a:solidFill>
                            <a:schemeClr val="tx1"/>
                          </a:solidFill>
                          <a:effectLst/>
                          <a:latin typeface="+mn-lt"/>
                          <a:ea typeface="+mn-ea"/>
                          <a:cs typeface="+mn-cs"/>
                          <a:sym typeface="Arial"/>
                        </a:rPr>
                        <a:t> E.g. foundational knowledge of family</a:t>
                      </a:r>
                      <a:r>
                        <a:rPr lang="en-AU" sz="700" b="0" i="1" u="none" strike="noStrike" cap="none" baseline="0" dirty="0">
                          <a:solidFill>
                            <a:schemeClr val="tx1"/>
                          </a:solidFill>
                          <a:effectLst/>
                          <a:latin typeface="+mn-lt"/>
                          <a:ea typeface="+mn-ea"/>
                          <a:cs typeface="+mn-cs"/>
                          <a:sym typeface="Arial"/>
                        </a:rPr>
                        <a:t> violence</a:t>
                      </a:r>
                      <a:r>
                        <a:rPr lang="en-AU" sz="700" b="0" i="1" u="none" strike="noStrike" cap="none" dirty="0">
                          <a:solidFill>
                            <a:schemeClr val="tx1"/>
                          </a:solidFill>
                          <a:effectLst/>
                          <a:latin typeface="+mn-lt"/>
                          <a:ea typeface="+mn-ea"/>
                          <a:cs typeface="+mn-cs"/>
                          <a:sym typeface="Arial"/>
                        </a:rPr>
                        <a:t>, engagement skills, </a:t>
                      </a:r>
                    </a:p>
                    <a:p>
                      <a:pPr marL="87313" marR="0" lvl="0" indent="-84138" algn="l" rtl="0" eaLnBrk="1" hangingPunct="1">
                        <a:lnSpc>
                          <a:spcPct val="100000"/>
                        </a:lnSpc>
                        <a:spcBef>
                          <a:spcPts val="0"/>
                        </a:spcBef>
                        <a:spcAft>
                          <a:spcPts val="0"/>
                        </a:spcAft>
                        <a:buClr>
                          <a:schemeClr val="accent5"/>
                        </a:buClr>
                        <a:buFont typeface="Arial" panose="020B0604020202020204" pitchFamily="34" charset="0"/>
                        <a:buChar char="•"/>
                      </a:pPr>
                      <a:r>
                        <a:rPr lang="en-AU" sz="700" b="0" i="0" u="none" strike="noStrike" cap="none" dirty="0">
                          <a:solidFill>
                            <a:schemeClr val="dk1"/>
                          </a:solidFill>
                          <a:effectLst/>
                          <a:latin typeface="+mn-lt"/>
                          <a:ea typeface="+mn-ea"/>
                          <a:cs typeface="+mn-cs"/>
                          <a:sym typeface="Arial"/>
                        </a:rPr>
                        <a:t>What are the current knowledge or skills that will be enhanced/ changed?</a:t>
                      </a:r>
                    </a:p>
                    <a:p>
                      <a:pPr marL="87313" marR="0" lvl="0" indent="-84138" algn="l" rtl="0" eaLnBrk="1" hangingPunct="1">
                        <a:lnSpc>
                          <a:spcPct val="100000"/>
                        </a:lnSpc>
                        <a:spcBef>
                          <a:spcPts val="0"/>
                        </a:spcBef>
                        <a:spcAft>
                          <a:spcPts val="0"/>
                        </a:spcAft>
                        <a:buClr>
                          <a:schemeClr val="accent5"/>
                        </a:buClr>
                        <a:buFont typeface="Arial" panose="020B0604020202020204" pitchFamily="34" charset="0"/>
                        <a:buChar char="•"/>
                      </a:pPr>
                      <a:r>
                        <a:rPr lang="en-AU" sz="700" b="0" i="0" u="none" strike="noStrike" cap="none" dirty="0">
                          <a:solidFill>
                            <a:schemeClr val="dk1"/>
                          </a:solidFill>
                          <a:effectLst/>
                          <a:latin typeface="+mn-lt"/>
                          <a:ea typeface="+mn-ea"/>
                          <a:cs typeface="+mn-cs"/>
                          <a:sym typeface="Arial"/>
                        </a:rPr>
                        <a:t>What are the current barriers/challenges </a:t>
                      </a:r>
                      <a:r>
                        <a:rPr lang="en-AU" sz="700" b="0" i="0" u="none" strike="noStrike" cap="none" dirty="0">
                          <a:solidFill>
                            <a:schemeClr val="tx1"/>
                          </a:solidFill>
                          <a:effectLst/>
                          <a:latin typeface="+mn-lt"/>
                          <a:ea typeface="+mn-ea"/>
                          <a:cs typeface="+mn-cs"/>
                          <a:sym typeface="Arial"/>
                        </a:rPr>
                        <a:t>that exist to making the change? </a:t>
                      </a:r>
                      <a:r>
                        <a:rPr lang="en-AU" sz="700" b="0" i="1" u="none" strike="noStrike" cap="none" dirty="0">
                          <a:solidFill>
                            <a:schemeClr val="tx1"/>
                          </a:solidFill>
                          <a:effectLst/>
                          <a:latin typeface="+mn-lt"/>
                          <a:ea typeface="+mn-ea"/>
                          <a:cs typeface="+mn-cs"/>
                          <a:sym typeface="Arial"/>
                        </a:rPr>
                        <a:t>E.g. attitudes,</a:t>
                      </a:r>
                      <a:r>
                        <a:rPr lang="en-AU" sz="700" b="0" i="1" u="none" strike="noStrike" cap="none" baseline="0" dirty="0">
                          <a:solidFill>
                            <a:schemeClr val="tx1"/>
                          </a:solidFill>
                          <a:effectLst/>
                          <a:latin typeface="+mn-lt"/>
                          <a:ea typeface="+mn-ea"/>
                          <a:cs typeface="+mn-cs"/>
                          <a:sym typeface="Arial"/>
                        </a:rPr>
                        <a:t> capacity to review and update policies &amp; procedures</a:t>
                      </a:r>
                      <a:endParaRPr lang="en-AU" sz="700" b="0" i="1" u="none" strike="noStrike" cap="none" dirty="0">
                        <a:solidFill>
                          <a:schemeClr val="tx1"/>
                        </a:solidFill>
                        <a:effectLst/>
                        <a:latin typeface="+mn-lt"/>
                        <a:ea typeface="+mn-ea"/>
                        <a:cs typeface="+mn-cs"/>
                        <a:sym typeface="Arial"/>
                      </a:endParaRPr>
                    </a:p>
                  </a:txBody>
                  <a:tcPr marL="83404" marR="83404" marT="41702" marB="41702">
                    <a:lnL w="1270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l" defTabSz="487695" rtl="0" eaLnBrk="1" fontAlgn="auto" latinLnBrk="0" hangingPunct="1">
                        <a:lnSpc>
                          <a:spcPct val="100000"/>
                        </a:lnSpc>
                        <a:spcBef>
                          <a:spcPts val="0"/>
                        </a:spcBef>
                        <a:spcAft>
                          <a:spcPts val="600"/>
                        </a:spcAft>
                        <a:buClrTx/>
                        <a:buSzTx/>
                        <a:buFontTx/>
                        <a:buNone/>
                        <a:tabLst/>
                        <a:defRPr/>
                      </a:pPr>
                      <a:r>
                        <a:rPr lang="en-AU" sz="800" b="1" i="0" u="none" strike="noStrike" kern="1200" cap="none" dirty="0">
                          <a:solidFill>
                            <a:schemeClr val="accent1"/>
                          </a:solidFill>
                          <a:effectLst/>
                          <a:latin typeface="+mn-lt"/>
                          <a:ea typeface="+mn-ea"/>
                          <a:cs typeface="+mn-cs"/>
                          <a:sym typeface="Arial"/>
                        </a:rPr>
                        <a:t>Staff capability building</a:t>
                      </a:r>
                    </a:p>
                    <a:p>
                      <a:pPr marL="87313" marR="0" lvl="0" indent="-84138" algn="l" rtl="0" eaLnBrk="1" hangingPunct="1">
                        <a:lnSpc>
                          <a:spcPct val="100000"/>
                        </a:lnSpc>
                        <a:spcBef>
                          <a:spcPts val="0"/>
                        </a:spcBef>
                        <a:spcAft>
                          <a:spcPts val="0"/>
                        </a:spcAft>
                        <a:buClr>
                          <a:schemeClr val="accent5"/>
                        </a:buClr>
                        <a:buFont typeface="Arial" panose="020B0604020202020204" pitchFamily="34" charset="0"/>
                        <a:buChar char="•"/>
                      </a:pPr>
                      <a:r>
                        <a:rPr lang="en-US" sz="700" b="0" i="0" u="none" strike="noStrike" cap="none" dirty="0">
                          <a:solidFill>
                            <a:schemeClr val="dk1"/>
                          </a:solidFill>
                          <a:effectLst/>
                          <a:latin typeface="+mn-lt"/>
                          <a:ea typeface="+mn-ea"/>
                          <a:cs typeface="+mn-cs"/>
                          <a:sym typeface="Arial"/>
                        </a:rPr>
                        <a:t>What </a:t>
                      </a:r>
                      <a:r>
                        <a:rPr lang="en-US" sz="700" b="0" i="0" u="none" strike="noStrike" cap="none" dirty="0">
                          <a:solidFill>
                            <a:schemeClr val="tx1"/>
                          </a:solidFill>
                          <a:effectLst/>
                          <a:latin typeface="+mn-lt"/>
                          <a:ea typeface="+mn-ea"/>
                          <a:cs typeface="+mn-cs"/>
                          <a:sym typeface="Arial"/>
                        </a:rPr>
                        <a:t>information will staff need to know to be able to perform effectively in their roles? </a:t>
                      </a:r>
                      <a:r>
                        <a:rPr lang="en-US" sz="700" b="0" i="1" u="none" strike="noStrike" cap="none" dirty="0">
                          <a:solidFill>
                            <a:schemeClr val="tx1"/>
                          </a:solidFill>
                          <a:effectLst/>
                          <a:latin typeface="+mn-lt"/>
                          <a:ea typeface="+mn-ea"/>
                          <a:cs typeface="+mn-cs"/>
                          <a:sym typeface="Arial"/>
                        </a:rPr>
                        <a:t>E.g. new policies, referral</a:t>
                      </a:r>
                      <a:r>
                        <a:rPr lang="en-US" sz="700" b="0" i="1" u="none" strike="noStrike" cap="none" baseline="0" dirty="0">
                          <a:solidFill>
                            <a:schemeClr val="tx1"/>
                          </a:solidFill>
                          <a:effectLst/>
                          <a:latin typeface="+mn-lt"/>
                          <a:ea typeface="+mn-ea"/>
                          <a:cs typeface="+mn-cs"/>
                          <a:sym typeface="Arial"/>
                        </a:rPr>
                        <a:t> pathways</a:t>
                      </a:r>
                      <a:endParaRPr lang="en-AU" sz="700" b="0" i="1" u="none" strike="noStrike" cap="none" dirty="0">
                        <a:solidFill>
                          <a:schemeClr val="tx1"/>
                        </a:solidFill>
                        <a:effectLst/>
                        <a:latin typeface="+mn-lt"/>
                        <a:ea typeface="+mn-ea"/>
                        <a:cs typeface="+mn-cs"/>
                        <a:sym typeface="Arial"/>
                      </a:endParaRPr>
                    </a:p>
                    <a:p>
                      <a:pPr marL="87313" marR="0" lvl="0" indent="-84138" algn="l" rtl="0" eaLnBrk="1" hangingPunct="1">
                        <a:lnSpc>
                          <a:spcPct val="100000"/>
                        </a:lnSpc>
                        <a:spcBef>
                          <a:spcPts val="0"/>
                        </a:spcBef>
                        <a:spcAft>
                          <a:spcPts val="0"/>
                        </a:spcAft>
                        <a:buClr>
                          <a:schemeClr val="accent5"/>
                        </a:buClr>
                        <a:buFont typeface="Arial" panose="020B0604020202020204" pitchFamily="34" charset="0"/>
                        <a:buChar char="•"/>
                      </a:pPr>
                      <a:r>
                        <a:rPr lang="en-US" sz="700" b="0" i="0" u="none" strike="noStrike" cap="none" dirty="0">
                          <a:solidFill>
                            <a:schemeClr val="tx1"/>
                          </a:solidFill>
                          <a:effectLst/>
                          <a:latin typeface="+mn-lt"/>
                          <a:ea typeface="+mn-ea"/>
                          <a:cs typeface="+mn-cs"/>
                          <a:sym typeface="Arial"/>
                        </a:rPr>
                        <a:t>What new skills</a:t>
                      </a:r>
                      <a:r>
                        <a:rPr lang="en-US" sz="700" b="0" i="0" u="none" strike="noStrike" cap="none" baseline="0" dirty="0">
                          <a:solidFill>
                            <a:schemeClr val="tx1"/>
                          </a:solidFill>
                          <a:effectLst/>
                          <a:latin typeface="+mn-lt"/>
                          <a:ea typeface="+mn-ea"/>
                          <a:cs typeface="+mn-cs"/>
                          <a:sym typeface="Arial"/>
                        </a:rPr>
                        <a:t> </a:t>
                      </a:r>
                      <a:r>
                        <a:rPr lang="en-US" sz="700" b="0" i="0" u="none" strike="noStrike" cap="none" dirty="0">
                          <a:solidFill>
                            <a:schemeClr val="tx1"/>
                          </a:solidFill>
                          <a:effectLst/>
                          <a:latin typeface="+mn-lt"/>
                          <a:ea typeface="+mn-ea"/>
                          <a:cs typeface="+mn-cs"/>
                          <a:sym typeface="Arial"/>
                        </a:rPr>
                        <a:t>will staff require</a:t>
                      </a:r>
                      <a:r>
                        <a:rPr lang="en-US" sz="700" b="0" i="0" u="none" strike="noStrike" cap="none" baseline="0" dirty="0">
                          <a:solidFill>
                            <a:schemeClr val="tx1"/>
                          </a:solidFill>
                          <a:effectLst/>
                          <a:latin typeface="+mn-lt"/>
                          <a:ea typeface="+mn-ea"/>
                          <a:cs typeface="+mn-cs"/>
                          <a:sym typeface="Arial"/>
                        </a:rPr>
                        <a:t> </a:t>
                      </a:r>
                      <a:r>
                        <a:rPr lang="en-US" sz="700" b="0" i="0" u="none" strike="noStrike" cap="none" dirty="0">
                          <a:solidFill>
                            <a:schemeClr val="tx1"/>
                          </a:solidFill>
                          <a:effectLst/>
                          <a:latin typeface="+mn-lt"/>
                          <a:ea typeface="+mn-ea"/>
                          <a:cs typeface="+mn-cs"/>
                          <a:sym typeface="Arial"/>
                        </a:rPr>
                        <a:t>to perform effectively? </a:t>
                      </a:r>
                      <a:r>
                        <a:rPr lang="en-US" sz="700" b="0" i="1" u="none" strike="noStrike" cap="none" dirty="0">
                          <a:solidFill>
                            <a:schemeClr val="tx1"/>
                          </a:solidFill>
                          <a:effectLst/>
                          <a:latin typeface="+mn-lt"/>
                          <a:ea typeface="+mn-ea"/>
                          <a:cs typeface="+mn-cs"/>
                          <a:sym typeface="Arial"/>
                        </a:rPr>
                        <a:t>E.g. how to meet new reporting requirements, </a:t>
                      </a:r>
                      <a:r>
                        <a:rPr lang="en-US" sz="700" b="0" i="1" u="none" strike="noStrike" cap="none" dirty="0">
                          <a:solidFill>
                            <a:schemeClr val="accent3"/>
                          </a:solidFill>
                          <a:effectLst/>
                          <a:latin typeface="+mn-lt"/>
                          <a:ea typeface="+mn-ea"/>
                          <a:cs typeface="+mn-cs"/>
                          <a:sym typeface="Arial"/>
                        </a:rPr>
                        <a:t>how to conduct an assessment interview</a:t>
                      </a:r>
                      <a:endParaRPr lang="en-AU" sz="700" b="0" i="1" u="none" strike="noStrike" cap="none" dirty="0">
                        <a:solidFill>
                          <a:schemeClr val="accent3"/>
                        </a:solidFill>
                        <a:effectLst/>
                        <a:latin typeface="+mn-lt"/>
                        <a:ea typeface="+mn-ea"/>
                        <a:cs typeface="+mn-cs"/>
                        <a:sym typeface="Arial"/>
                      </a:endParaRPr>
                    </a:p>
                  </a:txBody>
                  <a:tcPr marL="83404" marR="83404" marT="41702" marB="41702">
                    <a:lnL w="12700" cmpd="sng">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0003"/>
                  </a:ext>
                </a:extLst>
              </a:tr>
              <a:tr h="484627">
                <a:tc>
                  <a:txBody>
                    <a:bodyPr/>
                    <a:lstStyle/>
                    <a:p>
                      <a:pPr marL="0" marR="0" lvl="0" indent="0" algn="l" defTabSz="487695" rtl="0" eaLnBrk="1" fontAlgn="auto" latinLnBrk="0" hangingPunct="1">
                        <a:lnSpc>
                          <a:spcPct val="100000"/>
                        </a:lnSpc>
                        <a:spcBef>
                          <a:spcPts val="0"/>
                        </a:spcBef>
                        <a:spcAft>
                          <a:spcPts val="600"/>
                        </a:spcAft>
                        <a:buClrTx/>
                        <a:buSzTx/>
                        <a:buFontTx/>
                        <a:buNone/>
                        <a:tabLst/>
                        <a:defRPr/>
                      </a:pPr>
                      <a:r>
                        <a:rPr lang="en-AU" sz="800" b="1" i="0" u="none" strike="noStrike" kern="1200" cap="none" dirty="0">
                          <a:solidFill>
                            <a:schemeClr val="accent1"/>
                          </a:solidFill>
                          <a:effectLst/>
                          <a:latin typeface="+mn-lt"/>
                          <a:ea typeface="+mn-ea"/>
                          <a:cs typeface="+mn-cs"/>
                          <a:sym typeface="Arial"/>
                        </a:rPr>
                        <a:t>Communications</a:t>
                      </a:r>
                    </a:p>
                    <a:p>
                      <a:pPr marL="87313" marR="0" lvl="0" indent="-841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700" b="0" i="0" u="none" strike="noStrike" cap="none" dirty="0">
                          <a:solidFill>
                            <a:srgbClr val="373743"/>
                          </a:solidFill>
                          <a:effectLst/>
                          <a:latin typeface="+mn-lt"/>
                          <a:ea typeface="+mn-ea"/>
                          <a:cs typeface="+mn-cs"/>
                          <a:sym typeface="Arial"/>
                        </a:rPr>
                        <a:t>What</a:t>
                      </a:r>
                      <a:r>
                        <a:rPr lang="en-AU" sz="700" b="0" i="0" u="none" strike="noStrike" cap="none" baseline="0" dirty="0">
                          <a:solidFill>
                            <a:srgbClr val="373743"/>
                          </a:solidFill>
                          <a:effectLst/>
                          <a:latin typeface="+mn-lt"/>
                          <a:ea typeface="+mn-ea"/>
                          <a:cs typeface="+mn-cs"/>
                          <a:sym typeface="Arial"/>
                        </a:rPr>
                        <a:t> are your current messages to staff and  clients about information sharing?</a:t>
                      </a:r>
                    </a:p>
                    <a:p>
                      <a:pPr marL="87313" marR="0" lvl="0" indent="-841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700" b="0" i="0" u="none" strike="noStrike" cap="none" baseline="0" dirty="0">
                          <a:solidFill>
                            <a:srgbClr val="373743"/>
                          </a:solidFill>
                          <a:effectLst/>
                          <a:latin typeface="+mn-lt"/>
                          <a:ea typeface="+mn-ea"/>
                          <a:cs typeface="+mn-cs"/>
                          <a:sym typeface="Arial"/>
                        </a:rPr>
                        <a:t>How are these messages currently communicated?</a:t>
                      </a:r>
                      <a:endParaRPr lang="en-AU" sz="700" b="0" i="0" u="none" strike="noStrike" cap="none" dirty="0">
                        <a:solidFill>
                          <a:srgbClr val="373743"/>
                        </a:solidFill>
                        <a:effectLst/>
                        <a:latin typeface="+mn-lt"/>
                        <a:ea typeface="+mn-ea"/>
                        <a:cs typeface="+mn-cs"/>
                        <a:sym typeface="Arial"/>
                      </a:endParaRPr>
                    </a:p>
                  </a:txBody>
                  <a:tcPr marL="83404" marR="83404" marT="41702" marB="41702">
                    <a:lnL w="1270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marL="0" marR="0" lvl="0" indent="0" algn="l" defTabSz="487695" rtl="0" eaLnBrk="1" fontAlgn="auto" latinLnBrk="0" hangingPunct="1">
                        <a:lnSpc>
                          <a:spcPct val="100000"/>
                        </a:lnSpc>
                        <a:spcBef>
                          <a:spcPts val="0"/>
                        </a:spcBef>
                        <a:spcAft>
                          <a:spcPts val="600"/>
                        </a:spcAft>
                        <a:buClrTx/>
                        <a:buSzTx/>
                        <a:buFontTx/>
                        <a:buNone/>
                        <a:tabLst/>
                        <a:defRPr/>
                      </a:pPr>
                      <a:r>
                        <a:rPr lang="en-AU" sz="800" b="1" i="0" u="none" strike="noStrike" kern="1200" cap="none" dirty="0">
                          <a:solidFill>
                            <a:schemeClr val="accent1"/>
                          </a:solidFill>
                          <a:effectLst/>
                          <a:latin typeface="+mn-lt"/>
                          <a:ea typeface="+mn-ea"/>
                          <a:cs typeface="+mn-cs"/>
                          <a:sym typeface="Arial"/>
                        </a:rPr>
                        <a:t>Communications</a:t>
                      </a:r>
                    </a:p>
                    <a:p>
                      <a:pPr marL="87313" marR="0" lvl="0" indent="-841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700" b="0" i="0" u="none" strike="noStrike" cap="none" dirty="0">
                          <a:solidFill>
                            <a:schemeClr val="tx1"/>
                          </a:solidFill>
                          <a:effectLst/>
                          <a:latin typeface="+mn-lt"/>
                          <a:ea typeface="+mn-ea"/>
                          <a:cs typeface="+mn-cs"/>
                          <a:sym typeface="Arial"/>
                        </a:rPr>
                        <a:t>What new messages need to be communicate to staff and clients</a:t>
                      </a:r>
                    </a:p>
                    <a:p>
                      <a:pPr marL="87313" marR="0" lvl="0" indent="-841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700" b="0" i="0" u="none" strike="noStrike" cap="none" dirty="0">
                          <a:solidFill>
                            <a:schemeClr val="tx1"/>
                          </a:solidFill>
                          <a:effectLst/>
                          <a:latin typeface="+mn-lt"/>
                          <a:ea typeface="+mn-ea"/>
                          <a:cs typeface="+mn-cs"/>
                          <a:sym typeface="Arial"/>
                        </a:rPr>
                        <a:t>What channels of communication need to be utilised</a:t>
                      </a:r>
                      <a:r>
                        <a:rPr lang="en-AU" sz="700" b="0" i="0" u="none" strike="noStrike" cap="none" baseline="0" dirty="0">
                          <a:solidFill>
                            <a:schemeClr val="tx1"/>
                          </a:solidFill>
                          <a:effectLst/>
                          <a:latin typeface="+mn-lt"/>
                          <a:ea typeface="+mn-ea"/>
                          <a:cs typeface="+mn-cs"/>
                          <a:sym typeface="Arial"/>
                        </a:rPr>
                        <a:t> to  send these new message?</a:t>
                      </a:r>
                      <a:endParaRPr lang="en-AU" sz="700" b="0" i="0" u="none" strike="noStrike" cap="none" dirty="0">
                        <a:solidFill>
                          <a:schemeClr val="tx1"/>
                        </a:solidFill>
                        <a:effectLst/>
                        <a:latin typeface="+mn-lt"/>
                        <a:ea typeface="+mn-ea"/>
                        <a:cs typeface="+mn-cs"/>
                        <a:sym typeface="Arial"/>
                      </a:endParaRPr>
                    </a:p>
                  </a:txBody>
                  <a:tcPr marL="83404" marR="83404" marT="41702" marB="41702">
                    <a:lnL w="12700" cmpd="sng">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extLst>
                  <a:ext uri="{0D108BD9-81ED-4DB2-BD59-A6C34878D82A}">
                    <a16:rowId xmlns:a16="http://schemas.microsoft.com/office/drawing/2014/main" val="10004"/>
                  </a:ext>
                </a:extLst>
              </a:tr>
              <a:tr h="1215910">
                <a:tc>
                  <a:txBody>
                    <a:bodyPr/>
                    <a:lstStyle/>
                    <a:p>
                      <a:pPr marL="0" marR="0" lvl="0" indent="0" algn="l" defTabSz="487695" rtl="0" eaLnBrk="1" fontAlgn="auto" latinLnBrk="0" hangingPunct="1">
                        <a:lnSpc>
                          <a:spcPct val="100000"/>
                        </a:lnSpc>
                        <a:spcBef>
                          <a:spcPts val="0"/>
                        </a:spcBef>
                        <a:spcAft>
                          <a:spcPts val="600"/>
                        </a:spcAft>
                        <a:buClrTx/>
                        <a:buSzTx/>
                        <a:buFontTx/>
                        <a:buNone/>
                        <a:tabLst/>
                        <a:defRPr/>
                      </a:pPr>
                      <a:r>
                        <a:rPr lang="en-AU" sz="800" b="1" i="0" u="none" strike="noStrike" kern="1200" cap="none" dirty="0">
                          <a:solidFill>
                            <a:schemeClr val="accent1"/>
                          </a:solidFill>
                          <a:effectLst/>
                          <a:latin typeface="+mn-lt"/>
                          <a:ea typeface="+mn-ea"/>
                          <a:cs typeface="+mn-cs"/>
                          <a:sym typeface="Arial"/>
                        </a:rPr>
                        <a:t>Policies</a:t>
                      </a:r>
                      <a:r>
                        <a:rPr lang="en-AU" sz="800" b="1" i="0" u="none" strike="noStrike" kern="1200" cap="none" baseline="0" dirty="0">
                          <a:solidFill>
                            <a:schemeClr val="accent1"/>
                          </a:solidFill>
                          <a:effectLst/>
                          <a:latin typeface="+mn-lt"/>
                          <a:ea typeface="+mn-ea"/>
                          <a:cs typeface="+mn-cs"/>
                          <a:sym typeface="Arial"/>
                        </a:rPr>
                        <a:t> and p</a:t>
                      </a:r>
                      <a:r>
                        <a:rPr lang="en-AU" sz="800" b="1" i="0" u="none" strike="noStrike" kern="1200" cap="none" dirty="0">
                          <a:solidFill>
                            <a:schemeClr val="accent1"/>
                          </a:solidFill>
                          <a:effectLst/>
                          <a:latin typeface="+mn-lt"/>
                          <a:ea typeface="+mn-ea"/>
                          <a:cs typeface="+mn-cs"/>
                          <a:sym typeface="Arial"/>
                        </a:rPr>
                        <a:t>rocedures</a:t>
                      </a:r>
                    </a:p>
                    <a:p>
                      <a:pPr marL="87313" marR="0" lvl="0" indent="-84138" algn="l" rtl="0" eaLnBrk="1" hangingPunct="1">
                        <a:lnSpc>
                          <a:spcPct val="100000"/>
                        </a:lnSpc>
                        <a:spcBef>
                          <a:spcPts val="0"/>
                        </a:spcBef>
                        <a:spcAft>
                          <a:spcPts val="0"/>
                        </a:spcAft>
                        <a:buClr>
                          <a:schemeClr val="accent5"/>
                        </a:buClr>
                        <a:buFont typeface="Arial" panose="020B0604020202020204" pitchFamily="34" charset="0"/>
                        <a:buChar char="•"/>
                      </a:pPr>
                      <a:r>
                        <a:rPr lang="en-AU" sz="700" b="0" i="0" u="none" strike="noStrike" cap="none" dirty="0">
                          <a:solidFill>
                            <a:schemeClr val="tx1"/>
                          </a:solidFill>
                          <a:effectLst/>
                          <a:latin typeface="+mn-lt"/>
                          <a:ea typeface="+mn-ea"/>
                          <a:cs typeface="+mn-cs"/>
                          <a:sym typeface="Arial"/>
                        </a:rPr>
                        <a:t>Which</a:t>
                      </a:r>
                      <a:r>
                        <a:rPr lang="en-AU" sz="700" b="0" i="0" u="none" strike="noStrike" cap="none" baseline="0" dirty="0">
                          <a:solidFill>
                            <a:schemeClr val="tx1"/>
                          </a:solidFill>
                          <a:effectLst/>
                          <a:latin typeface="+mn-lt"/>
                          <a:ea typeface="+mn-ea"/>
                          <a:cs typeface="+mn-cs"/>
                          <a:sym typeface="Arial"/>
                        </a:rPr>
                        <a:t> policies  relate to information sharing?</a:t>
                      </a:r>
                    </a:p>
                    <a:p>
                      <a:pPr marL="87313" marR="0" lvl="0" indent="-84138" algn="l" defTabSz="914400" rtl="0" eaLnBrk="1" fontAlgn="auto" latinLnBrk="0" hangingPunct="1">
                        <a:lnSpc>
                          <a:spcPct val="100000"/>
                        </a:lnSpc>
                        <a:spcBef>
                          <a:spcPts val="0"/>
                        </a:spcBef>
                        <a:spcAft>
                          <a:spcPts val="0"/>
                        </a:spcAft>
                        <a:buClr>
                          <a:schemeClr val="accent5"/>
                        </a:buClr>
                        <a:buSzTx/>
                        <a:buFont typeface="Arial" panose="020B0604020202020204" pitchFamily="34" charset="0"/>
                        <a:buChar char="•"/>
                        <a:tabLst/>
                        <a:defRPr/>
                      </a:pPr>
                      <a:r>
                        <a:rPr lang="en-AU" sz="700" b="0" i="0" u="none" strike="noStrike" cap="none" dirty="0">
                          <a:solidFill>
                            <a:schemeClr val="dk1"/>
                          </a:solidFill>
                          <a:effectLst/>
                          <a:latin typeface="+mn-lt"/>
                          <a:ea typeface="+mn-ea"/>
                          <a:cs typeface="+mn-cs"/>
                          <a:sym typeface="Arial"/>
                        </a:rPr>
                        <a:t>How does the organisation perform risk assessment and risk management today (</a:t>
                      </a:r>
                      <a:r>
                        <a:rPr lang="en-AU" sz="700" b="0" i="1" u="none" strike="noStrike" cap="none" dirty="0">
                          <a:solidFill>
                            <a:schemeClr val="dk1"/>
                          </a:solidFill>
                          <a:effectLst/>
                          <a:latin typeface="+mn-lt"/>
                          <a:ea typeface="+mn-ea"/>
                          <a:cs typeface="+mn-cs"/>
                          <a:sym typeface="Arial"/>
                        </a:rPr>
                        <a:t>consider interaction with clients, workers</a:t>
                      </a:r>
                      <a:r>
                        <a:rPr lang="en-AU" sz="700" b="0" i="1" u="none" strike="noStrike" cap="none" baseline="0" dirty="0">
                          <a:solidFill>
                            <a:schemeClr val="dk1"/>
                          </a:solidFill>
                          <a:effectLst/>
                          <a:latin typeface="+mn-lt"/>
                          <a:ea typeface="+mn-ea"/>
                          <a:cs typeface="+mn-cs"/>
                          <a:sym typeface="Arial"/>
                        </a:rPr>
                        <a:t> and WH&amp;S policies</a:t>
                      </a:r>
                      <a:r>
                        <a:rPr lang="en-AU" sz="700" b="0" i="0" u="none" strike="noStrike" cap="none" baseline="0" dirty="0">
                          <a:solidFill>
                            <a:schemeClr val="dk1"/>
                          </a:solidFill>
                          <a:effectLst/>
                          <a:latin typeface="+mn-lt"/>
                          <a:ea typeface="+mn-ea"/>
                          <a:cs typeface="+mn-cs"/>
                          <a:sym typeface="Arial"/>
                        </a:rPr>
                        <a:t>)</a:t>
                      </a:r>
                      <a:r>
                        <a:rPr lang="en-AU" sz="700" b="0" i="0" u="none" strike="noStrike" cap="none" dirty="0">
                          <a:solidFill>
                            <a:schemeClr val="dk1"/>
                          </a:solidFill>
                          <a:effectLst/>
                          <a:latin typeface="+mn-lt"/>
                          <a:ea typeface="+mn-ea"/>
                          <a:cs typeface="+mn-cs"/>
                          <a:sym typeface="Arial"/>
                        </a:rPr>
                        <a:t>?</a:t>
                      </a:r>
                    </a:p>
                    <a:p>
                      <a:pPr marL="87313" marR="0" lvl="0" indent="-84138" algn="l" rtl="0" eaLnBrk="1" hangingPunct="1">
                        <a:lnSpc>
                          <a:spcPct val="100000"/>
                        </a:lnSpc>
                        <a:spcBef>
                          <a:spcPts val="0"/>
                        </a:spcBef>
                        <a:spcAft>
                          <a:spcPts val="0"/>
                        </a:spcAft>
                        <a:buClr>
                          <a:schemeClr val="accent5"/>
                        </a:buClr>
                        <a:buFont typeface="Arial" panose="020B0604020202020204" pitchFamily="34" charset="0"/>
                        <a:buChar char="•"/>
                      </a:pPr>
                      <a:r>
                        <a:rPr lang="en-AU" sz="700" b="0" i="0" u="none" strike="noStrike" cap="none" dirty="0">
                          <a:solidFill>
                            <a:schemeClr val="tx1"/>
                          </a:solidFill>
                          <a:effectLst/>
                          <a:latin typeface="+mn-lt"/>
                          <a:ea typeface="+mn-ea"/>
                          <a:cs typeface="+mn-cs"/>
                          <a:sym typeface="Arial"/>
                        </a:rPr>
                        <a:t>Who is involved in this process?</a:t>
                      </a:r>
                    </a:p>
                    <a:p>
                      <a:pPr marL="87313" lvl="0" indent="-84138">
                        <a:buClr>
                          <a:schemeClr val="accent5"/>
                        </a:buClr>
                        <a:buFont typeface="Arial" panose="020B0604020202020204" pitchFamily="34" charset="0"/>
                        <a:buChar char="•"/>
                      </a:pPr>
                      <a:r>
                        <a:rPr lang="en-AU" sz="700" b="0" i="0" u="none" strike="noStrike" cap="none" dirty="0">
                          <a:solidFill>
                            <a:schemeClr val="tx1"/>
                          </a:solidFill>
                          <a:effectLst/>
                          <a:latin typeface="+mn-lt"/>
                          <a:ea typeface="+mn-ea"/>
                          <a:cs typeface="+mn-cs"/>
                          <a:sym typeface="Arial"/>
                        </a:rPr>
                        <a:t>What does</a:t>
                      </a:r>
                      <a:r>
                        <a:rPr lang="en-AU" sz="700" b="0" i="0" u="none" strike="noStrike" cap="none" baseline="0" dirty="0">
                          <a:solidFill>
                            <a:schemeClr val="tx1"/>
                          </a:solidFill>
                          <a:effectLst/>
                          <a:latin typeface="+mn-lt"/>
                          <a:ea typeface="+mn-ea"/>
                          <a:cs typeface="+mn-cs"/>
                          <a:sym typeface="Arial"/>
                        </a:rPr>
                        <a:t> the process look like now? </a:t>
                      </a:r>
                      <a:r>
                        <a:rPr lang="en-AU" sz="700" b="0" i="1" u="none" strike="noStrike" cap="none" baseline="0" dirty="0">
                          <a:solidFill>
                            <a:schemeClr val="tx1"/>
                          </a:solidFill>
                          <a:effectLst/>
                          <a:latin typeface="+mn-lt"/>
                          <a:ea typeface="+mn-ea"/>
                          <a:cs typeface="+mn-cs"/>
                          <a:sym typeface="Arial"/>
                        </a:rPr>
                        <a:t>E.g. draw a flow chart to </a:t>
                      </a:r>
                    </a:p>
                    <a:p>
                      <a:pPr marL="87313" lvl="0" indent="-84138">
                        <a:buClr>
                          <a:schemeClr val="accent5"/>
                        </a:buClr>
                        <a:buFont typeface="Arial" panose="020B0604020202020204" pitchFamily="34" charset="0"/>
                        <a:buChar char="•"/>
                      </a:pPr>
                      <a:r>
                        <a:rPr lang="en-AU" sz="700" b="0" i="0" u="none" strike="noStrike" cap="none" dirty="0">
                          <a:solidFill>
                            <a:schemeClr val="dk1"/>
                          </a:solidFill>
                          <a:effectLst/>
                          <a:latin typeface="+mn-lt"/>
                          <a:ea typeface="+mn-ea"/>
                          <a:cs typeface="+mn-cs"/>
                          <a:sym typeface="Arial"/>
                        </a:rPr>
                        <a:t>How does the organisation promote the wellbeing and safety of children?</a:t>
                      </a:r>
                    </a:p>
                    <a:p>
                      <a:pPr marL="87313" lvl="0" indent="-84138">
                        <a:buClr>
                          <a:schemeClr val="accent5"/>
                        </a:buClr>
                        <a:buFont typeface="Arial" panose="020B0604020202020204" pitchFamily="34" charset="0"/>
                        <a:buChar char="•"/>
                      </a:pPr>
                      <a:r>
                        <a:rPr lang="en-AU" sz="700" b="0" i="0" u="none" strike="noStrike" cap="none" dirty="0">
                          <a:solidFill>
                            <a:schemeClr val="dk1"/>
                          </a:solidFill>
                          <a:effectLst/>
                          <a:latin typeface="+mn-lt"/>
                          <a:ea typeface="+mn-ea"/>
                          <a:cs typeface="+mn-cs"/>
                          <a:sym typeface="Arial"/>
                        </a:rPr>
                        <a:t>How does the organisation perform assessment of client’s needs, and case management?</a:t>
                      </a:r>
                    </a:p>
                    <a:p>
                      <a:pPr marL="87313" marR="0" lvl="0" indent="-84138" algn="l" rtl="0" eaLnBrk="1" hangingPunct="1">
                        <a:lnSpc>
                          <a:spcPct val="100000"/>
                        </a:lnSpc>
                        <a:spcBef>
                          <a:spcPts val="0"/>
                        </a:spcBef>
                        <a:spcAft>
                          <a:spcPts val="0"/>
                        </a:spcAft>
                        <a:buClr>
                          <a:schemeClr val="accent5"/>
                        </a:buClr>
                        <a:buFont typeface="Arial" panose="020B0604020202020204" pitchFamily="34" charset="0"/>
                        <a:buChar char="•"/>
                      </a:pPr>
                      <a:r>
                        <a:rPr lang="en-AU" sz="700" b="0" i="1" u="none" strike="noStrike" cap="none" baseline="0" dirty="0">
                          <a:solidFill>
                            <a:schemeClr val="tx1"/>
                          </a:solidFill>
                          <a:effectLst/>
                          <a:latin typeface="+mn-lt"/>
                          <a:ea typeface="+mn-ea"/>
                          <a:cs typeface="+mn-cs"/>
                          <a:sym typeface="Arial"/>
                        </a:rPr>
                        <a:t>understand the critical changes</a:t>
                      </a:r>
                      <a:endParaRPr lang="en-AU" sz="700" b="0" i="1" u="none" strike="noStrike" cap="none" dirty="0">
                        <a:solidFill>
                          <a:schemeClr val="tx1"/>
                        </a:solidFill>
                        <a:effectLst/>
                        <a:latin typeface="+mn-lt"/>
                        <a:ea typeface="+mn-ea"/>
                        <a:cs typeface="+mn-cs"/>
                        <a:sym typeface="Arial"/>
                      </a:endParaRPr>
                    </a:p>
                  </a:txBody>
                  <a:tcPr marL="83404" marR="83404" marT="41702" marB="41702">
                    <a:lnL w="1270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l" defTabSz="487695" rtl="0" eaLnBrk="1" fontAlgn="auto" latinLnBrk="0" hangingPunct="1">
                        <a:lnSpc>
                          <a:spcPct val="100000"/>
                        </a:lnSpc>
                        <a:spcBef>
                          <a:spcPts val="0"/>
                        </a:spcBef>
                        <a:spcAft>
                          <a:spcPts val="600"/>
                        </a:spcAft>
                        <a:buClrTx/>
                        <a:buSzTx/>
                        <a:buFontTx/>
                        <a:buNone/>
                        <a:tabLst/>
                        <a:defRPr/>
                      </a:pPr>
                      <a:r>
                        <a:rPr lang="en-AU" sz="800" b="1" i="0" u="none" strike="noStrike" kern="1200" cap="none" dirty="0">
                          <a:solidFill>
                            <a:schemeClr val="accent1"/>
                          </a:solidFill>
                          <a:effectLst/>
                          <a:latin typeface="+mn-lt"/>
                          <a:ea typeface="+mn-ea"/>
                          <a:cs typeface="+mn-cs"/>
                          <a:sym typeface="Arial"/>
                        </a:rPr>
                        <a:t>Policies</a:t>
                      </a:r>
                      <a:r>
                        <a:rPr lang="en-AU" sz="800" b="1" i="0" u="none" strike="noStrike" kern="1200" cap="none" baseline="0" dirty="0">
                          <a:solidFill>
                            <a:schemeClr val="accent1"/>
                          </a:solidFill>
                          <a:effectLst/>
                          <a:latin typeface="+mn-lt"/>
                          <a:ea typeface="+mn-ea"/>
                          <a:cs typeface="+mn-cs"/>
                          <a:sym typeface="Arial"/>
                        </a:rPr>
                        <a:t> and p</a:t>
                      </a:r>
                      <a:r>
                        <a:rPr lang="en-AU" sz="800" b="1" i="0" u="none" strike="noStrike" kern="1200" cap="none" dirty="0">
                          <a:solidFill>
                            <a:schemeClr val="accent1"/>
                          </a:solidFill>
                          <a:effectLst/>
                          <a:latin typeface="+mn-lt"/>
                          <a:ea typeface="+mn-ea"/>
                          <a:cs typeface="+mn-cs"/>
                          <a:sym typeface="Arial"/>
                        </a:rPr>
                        <a:t>rocedures</a:t>
                      </a:r>
                    </a:p>
                    <a:p>
                      <a:pPr marL="84138" marR="0" lvl="0" indent="-84138" algn="l" rtl="0" eaLnBrk="1" hangingPunct="1">
                        <a:lnSpc>
                          <a:spcPct val="100000"/>
                        </a:lnSpc>
                        <a:spcBef>
                          <a:spcPts val="0"/>
                        </a:spcBef>
                        <a:spcAft>
                          <a:spcPts val="0"/>
                        </a:spcAft>
                        <a:buClr>
                          <a:schemeClr val="accent5"/>
                        </a:buClr>
                        <a:buFont typeface="Arial" panose="020B0604020202020204" pitchFamily="34" charset="0"/>
                        <a:buChar char="•"/>
                      </a:pPr>
                      <a:r>
                        <a:rPr lang="en-US" sz="700" b="0" i="0" u="none" strike="noStrike" cap="none" dirty="0">
                          <a:solidFill>
                            <a:schemeClr val="dk1"/>
                          </a:solidFill>
                          <a:effectLst/>
                          <a:latin typeface="+mn-lt"/>
                          <a:ea typeface="+mn-ea"/>
                          <a:cs typeface="+mn-cs"/>
                          <a:sym typeface="Arial"/>
                        </a:rPr>
                        <a:t>What policies need to be developed /amended?</a:t>
                      </a:r>
                    </a:p>
                    <a:p>
                      <a:pPr marL="84138" marR="0" lvl="0" indent="-84138" algn="l" defTabSz="914400" rtl="0" eaLnBrk="1" fontAlgn="auto" latinLnBrk="0" hangingPunct="1">
                        <a:lnSpc>
                          <a:spcPct val="100000"/>
                        </a:lnSpc>
                        <a:spcBef>
                          <a:spcPts val="0"/>
                        </a:spcBef>
                        <a:spcAft>
                          <a:spcPts val="0"/>
                        </a:spcAft>
                        <a:buClr>
                          <a:schemeClr val="accent5"/>
                        </a:buClr>
                        <a:buSzTx/>
                        <a:buFont typeface="Arial" panose="020B0604020202020204" pitchFamily="34" charset="0"/>
                        <a:buChar char="•"/>
                        <a:tabLst/>
                        <a:defRPr/>
                      </a:pPr>
                      <a:r>
                        <a:rPr lang="en-AU" sz="700" b="0" i="0" u="none" strike="noStrike" cap="none" dirty="0">
                          <a:solidFill>
                            <a:schemeClr val="accent3"/>
                          </a:solidFill>
                          <a:effectLst/>
                          <a:latin typeface="+mn-lt"/>
                          <a:ea typeface="+mn-ea"/>
                          <a:cs typeface="+mn-cs"/>
                          <a:sym typeface="Arial"/>
                        </a:rPr>
                        <a:t>What changes to risk assessment and risk management practice will be required? </a:t>
                      </a:r>
                      <a:r>
                        <a:rPr lang="en-AU" sz="700" b="0" i="1" u="none" strike="noStrike" cap="none" dirty="0">
                          <a:solidFill>
                            <a:schemeClr val="accent3"/>
                          </a:solidFill>
                          <a:effectLst/>
                          <a:latin typeface="+mn-lt"/>
                          <a:ea typeface="+mn-ea"/>
                          <a:cs typeface="+mn-cs"/>
                          <a:sym typeface="Arial"/>
                        </a:rPr>
                        <a:t>E.g. Moving</a:t>
                      </a:r>
                      <a:r>
                        <a:rPr lang="en-AU" sz="700" b="0" i="1" u="none" strike="noStrike" cap="none" baseline="0" dirty="0">
                          <a:solidFill>
                            <a:schemeClr val="accent3"/>
                          </a:solidFill>
                          <a:effectLst/>
                          <a:latin typeface="+mn-lt"/>
                          <a:ea typeface="+mn-ea"/>
                          <a:cs typeface="+mn-cs"/>
                          <a:sym typeface="Arial"/>
                        </a:rPr>
                        <a:t> </a:t>
                      </a:r>
                      <a:r>
                        <a:rPr lang="en-AU" sz="700" b="0" i="1" u="none" strike="noStrike" cap="none" dirty="0">
                          <a:solidFill>
                            <a:schemeClr val="accent3"/>
                          </a:solidFill>
                          <a:effectLst/>
                          <a:latin typeface="+mn-lt"/>
                          <a:ea typeface="+mn-ea"/>
                          <a:cs typeface="+mn-cs"/>
                          <a:sym typeface="Arial"/>
                        </a:rPr>
                        <a:t>from no formal</a:t>
                      </a:r>
                      <a:r>
                        <a:rPr lang="en-AU" sz="700" b="0" i="1" u="none" strike="noStrike" cap="none" baseline="0" dirty="0">
                          <a:solidFill>
                            <a:schemeClr val="accent3"/>
                          </a:solidFill>
                          <a:effectLst/>
                          <a:latin typeface="+mn-lt"/>
                          <a:ea typeface="+mn-ea"/>
                          <a:cs typeface="+mn-cs"/>
                          <a:sym typeface="Arial"/>
                        </a:rPr>
                        <a:t> identification and screening practices </a:t>
                      </a:r>
                      <a:r>
                        <a:rPr lang="en-AU" sz="700" b="0" i="1" u="none" strike="noStrike" cap="none" dirty="0">
                          <a:solidFill>
                            <a:schemeClr val="accent3"/>
                          </a:solidFill>
                          <a:effectLst/>
                          <a:latin typeface="+mn-lt"/>
                          <a:ea typeface="+mn-ea"/>
                          <a:cs typeface="+mn-cs"/>
                          <a:sym typeface="Arial"/>
                        </a:rPr>
                        <a:t>to completing the Screening Tool </a:t>
                      </a:r>
                      <a:r>
                        <a:rPr lang="en-AU" sz="700" b="0" i="1" u="none" strike="noStrike" cap="none" dirty="0">
                          <a:solidFill>
                            <a:srgbClr val="C00000"/>
                          </a:solidFill>
                          <a:effectLst/>
                          <a:latin typeface="+mn-lt"/>
                          <a:ea typeface="+mn-ea"/>
                          <a:cs typeface="+mn-cs"/>
                          <a:sym typeface="Arial"/>
                        </a:rPr>
                        <a:t> </a:t>
                      </a:r>
                    </a:p>
                    <a:p>
                      <a:pPr marL="84138" marR="0" lvl="0" indent="-84138" algn="l" rtl="0" eaLnBrk="1" hangingPunct="1">
                        <a:lnSpc>
                          <a:spcPct val="100000"/>
                        </a:lnSpc>
                        <a:spcBef>
                          <a:spcPts val="0"/>
                        </a:spcBef>
                        <a:spcAft>
                          <a:spcPts val="0"/>
                        </a:spcAft>
                        <a:buClr>
                          <a:schemeClr val="accent5"/>
                        </a:buClr>
                        <a:buFont typeface="Arial" panose="020B0604020202020204" pitchFamily="34" charset="0"/>
                        <a:buChar char="•"/>
                      </a:pPr>
                      <a:r>
                        <a:rPr lang="en-US" sz="700" b="0" i="0" u="none" strike="noStrike" cap="none" dirty="0">
                          <a:solidFill>
                            <a:schemeClr val="tx1"/>
                          </a:solidFill>
                          <a:effectLst/>
                          <a:latin typeface="+mn-lt"/>
                          <a:ea typeface="+mn-ea"/>
                          <a:cs typeface="+mn-cs"/>
                          <a:sym typeface="Arial"/>
                        </a:rPr>
                        <a:t>How will this process happen in the future?</a:t>
                      </a:r>
                      <a:r>
                        <a:rPr lang="en-US" sz="700" b="0" i="0" u="none" strike="noStrike" cap="none" baseline="0" dirty="0">
                          <a:solidFill>
                            <a:schemeClr val="tx1"/>
                          </a:solidFill>
                          <a:effectLst/>
                          <a:latin typeface="+mn-lt"/>
                          <a:ea typeface="+mn-ea"/>
                          <a:cs typeface="+mn-cs"/>
                          <a:sym typeface="Arial"/>
                        </a:rPr>
                        <a:t> E</a:t>
                      </a:r>
                      <a:r>
                        <a:rPr lang="en-US" sz="700" b="0" i="0" u="none" strike="noStrike" cap="none" dirty="0">
                          <a:solidFill>
                            <a:schemeClr val="tx1"/>
                          </a:solidFill>
                          <a:effectLst/>
                          <a:latin typeface="+mn-lt"/>
                          <a:ea typeface="+mn-ea"/>
                          <a:cs typeface="+mn-cs"/>
                          <a:sym typeface="Arial"/>
                        </a:rPr>
                        <a:t>.g. draw a flow chart</a:t>
                      </a:r>
                      <a:r>
                        <a:rPr lang="en-US" sz="700" b="0" i="0" u="none" strike="noStrike" cap="none" baseline="0" dirty="0">
                          <a:solidFill>
                            <a:schemeClr val="tx1"/>
                          </a:solidFill>
                          <a:effectLst/>
                          <a:latin typeface="+mn-lt"/>
                          <a:ea typeface="+mn-ea"/>
                          <a:cs typeface="+mn-cs"/>
                          <a:sym typeface="Arial"/>
                        </a:rPr>
                        <a:t> after all the changes are in place to understand where to focus training and engagement</a:t>
                      </a:r>
                      <a:endParaRPr lang="en-US" sz="700" b="0" i="0" u="none" strike="noStrike" cap="none" dirty="0">
                        <a:solidFill>
                          <a:schemeClr val="tx1"/>
                        </a:solidFill>
                        <a:effectLst/>
                        <a:latin typeface="+mn-lt"/>
                        <a:ea typeface="+mn-ea"/>
                        <a:cs typeface="+mn-cs"/>
                        <a:sym typeface="Arial"/>
                      </a:endParaRPr>
                    </a:p>
                    <a:p>
                      <a:pPr marL="84138" marR="0" lvl="0" indent="-84138" algn="l" rtl="0" eaLnBrk="1" hangingPunct="1">
                        <a:lnSpc>
                          <a:spcPct val="100000"/>
                        </a:lnSpc>
                        <a:spcBef>
                          <a:spcPts val="0"/>
                        </a:spcBef>
                        <a:spcAft>
                          <a:spcPts val="0"/>
                        </a:spcAft>
                        <a:buClr>
                          <a:schemeClr val="accent5"/>
                        </a:buClr>
                        <a:buFont typeface="Arial" panose="020B0604020202020204" pitchFamily="34" charset="0"/>
                        <a:buChar char="•"/>
                      </a:pPr>
                      <a:r>
                        <a:rPr lang="en-US" sz="700" b="0" i="0" u="none" strike="noStrike" cap="none" dirty="0">
                          <a:solidFill>
                            <a:schemeClr val="tx1"/>
                          </a:solidFill>
                          <a:effectLst/>
                          <a:latin typeface="+mn-lt"/>
                          <a:ea typeface="+mn-ea"/>
                          <a:cs typeface="+mn-cs"/>
                          <a:sym typeface="Arial"/>
                        </a:rPr>
                        <a:t>Will the involvement of individual</a:t>
                      </a:r>
                      <a:r>
                        <a:rPr lang="en-US" sz="700" b="0" i="0" u="none" strike="noStrike" cap="none" baseline="0" dirty="0">
                          <a:solidFill>
                            <a:schemeClr val="tx1"/>
                          </a:solidFill>
                          <a:effectLst/>
                          <a:latin typeface="+mn-lt"/>
                          <a:ea typeface="+mn-ea"/>
                          <a:cs typeface="+mn-cs"/>
                          <a:sym typeface="Arial"/>
                        </a:rPr>
                        <a:t> staff</a:t>
                      </a:r>
                      <a:r>
                        <a:rPr lang="en-US" sz="700" b="0" i="0" u="none" strike="noStrike" cap="none" dirty="0">
                          <a:solidFill>
                            <a:schemeClr val="tx1"/>
                          </a:solidFill>
                          <a:effectLst/>
                          <a:latin typeface="+mn-lt"/>
                          <a:ea typeface="+mn-ea"/>
                          <a:cs typeface="+mn-cs"/>
                          <a:sym typeface="Arial"/>
                        </a:rPr>
                        <a:t>/groups change?</a:t>
                      </a:r>
                      <a:endParaRPr lang="en-AU" sz="700" b="0" i="0" u="none" strike="noStrike" cap="none" dirty="0">
                        <a:solidFill>
                          <a:schemeClr val="tx1"/>
                        </a:solidFill>
                        <a:effectLst/>
                        <a:latin typeface="+mn-lt"/>
                        <a:ea typeface="+mn-ea"/>
                        <a:cs typeface="+mn-cs"/>
                        <a:sym typeface="Arial"/>
                      </a:endParaRPr>
                    </a:p>
                  </a:txBody>
                  <a:tcPr marL="83404" marR="83404" marT="41702" marB="41702">
                    <a:lnL w="12700" cmpd="sng">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0005"/>
                  </a:ext>
                </a:extLst>
              </a:tr>
              <a:tr h="1006972">
                <a:tc>
                  <a:txBody>
                    <a:bodyPr/>
                    <a:lstStyle/>
                    <a:p>
                      <a:pPr marL="0" marR="0" lvl="0" indent="0" algn="l" defTabSz="487695" rtl="0" eaLnBrk="1" fontAlgn="auto" latinLnBrk="0" hangingPunct="1">
                        <a:lnSpc>
                          <a:spcPct val="100000"/>
                        </a:lnSpc>
                        <a:spcBef>
                          <a:spcPts val="0"/>
                        </a:spcBef>
                        <a:spcAft>
                          <a:spcPts val="600"/>
                        </a:spcAft>
                        <a:buClrTx/>
                        <a:buSzTx/>
                        <a:buFontTx/>
                        <a:buNone/>
                        <a:tabLst/>
                        <a:defRPr/>
                      </a:pPr>
                      <a:r>
                        <a:rPr lang="en-AU" sz="800" b="1" i="0" u="none" strike="noStrike" kern="1200" cap="none" dirty="0">
                          <a:solidFill>
                            <a:schemeClr val="accent1"/>
                          </a:solidFill>
                          <a:effectLst/>
                          <a:latin typeface="+mn-lt"/>
                          <a:ea typeface="+mn-ea"/>
                          <a:cs typeface="+mn-cs"/>
                          <a:sym typeface="Arial"/>
                        </a:rPr>
                        <a:t>Systems and technology</a:t>
                      </a:r>
                    </a:p>
                    <a:p>
                      <a:pPr marL="87313" marR="0" lvl="0" indent="-84138" algn="l" rtl="0" eaLnBrk="1" hangingPunct="1">
                        <a:lnSpc>
                          <a:spcPct val="100000"/>
                        </a:lnSpc>
                        <a:spcBef>
                          <a:spcPts val="0"/>
                        </a:spcBef>
                        <a:spcAft>
                          <a:spcPts val="0"/>
                        </a:spcAft>
                        <a:buClr>
                          <a:schemeClr val="accent5"/>
                        </a:buClr>
                        <a:buFont typeface="Arial" panose="020B0604020202020204" pitchFamily="34" charset="0"/>
                        <a:buChar char="•"/>
                      </a:pPr>
                      <a:r>
                        <a:rPr lang="en-AU" sz="700" b="0" i="0" u="none" strike="noStrike" cap="none" dirty="0">
                          <a:solidFill>
                            <a:schemeClr val="dk1"/>
                          </a:solidFill>
                          <a:effectLst/>
                          <a:latin typeface="+mn-lt"/>
                          <a:ea typeface="+mn-ea"/>
                          <a:cs typeface="+mn-cs"/>
                          <a:sym typeface="Arial"/>
                        </a:rPr>
                        <a:t>What is the current system/technology? </a:t>
                      </a:r>
                      <a:r>
                        <a:rPr lang="en-AU" sz="700" b="0" i="1" u="none" strike="noStrike" cap="none" dirty="0">
                          <a:solidFill>
                            <a:schemeClr val="dk1"/>
                          </a:solidFill>
                          <a:effectLst/>
                          <a:latin typeface="+mn-lt"/>
                          <a:ea typeface="+mn-ea"/>
                          <a:cs typeface="+mn-cs"/>
                          <a:sym typeface="Arial"/>
                        </a:rPr>
                        <a:t>E.g. paper based</a:t>
                      </a:r>
                    </a:p>
                    <a:p>
                      <a:pPr marL="87313" marR="0" lvl="0" indent="-84138" algn="l" rtl="0" eaLnBrk="1" hangingPunct="1">
                        <a:lnSpc>
                          <a:spcPct val="100000"/>
                        </a:lnSpc>
                        <a:spcBef>
                          <a:spcPts val="0"/>
                        </a:spcBef>
                        <a:spcAft>
                          <a:spcPts val="0"/>
                        </a:spcAft>
                        <a:buClr>
                          <a:schemeClr val="accent5"/>
                        </a:buClr>
                        <a:buFont typeface="Arial" panose="020B0604020202020204" pitchFamily="34" charset="0"/>
                        <a:buChar char="•"/>
                      </a:pPr>
                      <a:r>
                        <a:rPr lang="en-AU" sz="700" b="0" i="0" u="none" strike="noStrike" cap="none" dirty="0">
                          <a:solidFill>
                            <a:schemeClr val="dk1"/>
                          </a:solidFill>
                          <a:effectLst/>
                          <a:latin typeface="+mn-lt"/>
                          <a:ea typeface="+mn-ea"/>
                          <a:cs typeface="+mn-cs"/>
                          <a:sym typeface="Arial"/>
                        </a:rPr>
                        <a:t>What level of skill is required to </a:t>
                      </a:r>
                      <a:r>
                        <a:rPr lang="en-AU" sz="700" b="0" i="0" u="none" strike="noStrike" cap="none" dirty="0">
                          <a:solidFill>
                            <a:schemeClr val="tx1"/>
                          </a:solidFill>
                          <a:effectLst/>
                          <a:latin typeface="+mn-lt"/>
                          <a:ea typeface="+mn-ea"/>
                          <a:cs typeface="+mn-cs"/>
                          <a:sym typeface="Arial"/>
                        </a:rPr>
                        <a:t>use the current system/technology? </a:t>
                      </a:r>
                    </a:p>
                    <a:p>
                      <a:pPr marL="87313" marR="0" lvl="0" indent="-84138" algn="l" rtl="0" eaLnBrk="1" hangingPunct="1">
                        <a:lnSpc>
                          <a:spcPct val="100000"/>
                        </a:lnSpc>
                        <a:spcBef>
                          <a:spcPts val="0"/>
                        </a:spcBef>
                        <a:spcAft>
                          <a:spcPts val="0"/>
                        </a:spcAft>
                        <a:buClr>
                          <a:schemeClr val="accent5"/>
                        </a:buClr>
                        <a:buFont typeface="Arial" panose="020B0604020202020204" pitchFamily="34" charset="0"/>
                        <a:buChar char="•"/>
                      </a:pPr>
                      <a:r>
                        <a:rPr lang="en-AU" sz="700" b="0" i="0" u="none" strike="noStrike" cap="none" dirty="0">
                          <a:solidFill>
                            <a:schemeClr val="accent3"/>
                          </a:solidFill>
                          <a:effectLst/>
                          <a:latin typeface="+mn-lt"/>
                          <a:ea typeface="+mn-ea"/>
                          <a:cs typeface="+mn-cs"/>
                          <a:sym typeface="Arial"/>
                        </a:rPr>
                        <a:t>What are the system limitations to using online tools?</a:t>
                      </a:r>
                      <a:endParaRPr lang="en-AU" sz="700" b="0" i="0" u="none" strike="sngStrike" cap="none" dirty="0">
                        <a:solidFill>
                          <a:schemeClr val="accent3"/>
                        </a:solidFill>
                        <a:effectLst/>
                        <a:latin typeface="+mn-lt"/>
                        <a:ea typeface="+mn-ea"/>
                        <a:cs typeface="+mn-cs"/>
                        <a:sym typeface="Arial"/>
                      </a:endParaRPr>
                    </a:p>
                    <a:p>
                      <a:pPr marL="87313" marR="0" lvl="0" indent="-84138" algn="l" rtl="0" eaLnBrk="1" hangingPunct="1">
                        <a:lnSpc>
                          <a:spcPct val="100000"/>
                        </a:lnSpc>
                        <a:spcBef>
                          <a:spcPts val="0"/>
                        </a:spcBef>
                        <a:spcAft>
                          <a:spcPts val="0"/>
                        </a:spcAft>
                        <a:buClr>
                          <a:schemeClr val="accent5"/>
                        </a:buClr>
                        <a:buFont typeface="Arial" panose="020B0604020202020204" pitchFamily="34" charset="0"/>
                        <a:buChar char="•"/>
                      </a:pPr>
                      <a:r>
                        <a:rPr lang="en-AU" sz="700" b="0" i="0" u="none" strike="noStrike" cap="none" dirty="0">
                          <a:solidFill>
                            <a:schemeClr val="dk1"/>
                          </a:solidFill>
                          <a:effectLst/>
                          <a:latin typeface="+mn-lt"/>
                          <a:ea typeface="+mn-ea"/>
                          <a:cs typeface="+mn-cs"/>
                          <a:sym typeface="Arial"/>
                        </a:rPr>
                        <a:t>What is the effect of the </a:t>
                      </a:r>
                      <a:r>
                        <a:rPr lang="en-AU" sz="700" b="0" i="0" u="none" strike="noStrike" cap="none" dirty="0">
                          <a:solidFill>
                            <a:schemeClr val="tx1"/>
                          </a:solidFill>
                          <a:effectLst/>
                          <a:latin typeface="+mn-lt"/>
                          <a:ea typeface="+mn-ea"/>
                          <a:cs typeface="+mn-cs"/>
                          <a:sym typeface="Arial"/>
                        </a:rPr>
                        <a:t>existing system on the working environment? </a:t>
                      </a:r>
                      <a:r>
                        <a:rPr lang="en-AU" sz="700" b="0" i="1" u="none" strike="noStrike" cap="none" dirty="0">
                          <a:solidFill>
                            <a:schemeClr val="tx1"/>
                          </a:solidFill>
                          <a:effectLst/>
                          <a:latin typeface="+mn-lt"/>
                          <a:ea typeface="+mn-ea"/>
                          <a:cs typeface="+mn-cs"/>
                          <a:sym typeface="Arial"/>
                        </a:rPr>
                        <a:t>E.g. </a:t>
                      </a:r>
                      <a:r>
                        <a:rPr lang="en-AU" sz="700" b="0" i="1" u="none" strike="noStrike" cap="none" dirty="0">
                          <a:solidFill>
                            <a:schemeClr val="accent3"/>
                          </a:solidFill>
                          <a:effectLst/>
                          <a:latin typeface="+mn-lt"/>
                          <a:ea typeface="+mn-ea"/>
                          <a:cs typeface="+mn-cs"/>
                          <a:sym typeface="Arial"/>
                        </a:rPr>
                        <a:t>difficulty conducting an assessment using</a:t>
                      </a:r>
                      <a:r>
                        <a:rPr lang="en-AU" sz="700" b="0" i="1" u="none" strike="sngStrike" cap="none" baseline="0" dirty="0">
                          <a:solidFill>
                            <a:schemeClr val="accent3"/>
                          </a:solidFill>
                          <a:effectLst/>
                          <a:latin typeface="+mn-lt"/>
                          <a:ea typeface="+mn-ea"/>
                          <a:cs typeface="+mn-cs"/>
                          <a:sym typeface="Arial"/>
                        </a:rPr>
                        <a:t> </a:t>
                      </a:r>
                      <a:r>
                        <a:rPr lang="en-AU" sz="700" b="0" i="1" u="none" strike="noStrike" cap="none" dirty="0">
                          <a:solidFill>
                            <a:schemeClr val="accent3"/>
                          </a:solidFill>
                          <a:effectLst/>
                          <a:latin typeface="+mn-lt"/>
                          <a:ea typeface="+mn-ea"/>
                          <a:cs typeface="+mn-cs"/>
                          <a:sym typeface="Arial"/>
                        </a:rPr>
                        <a:t>a computer due to the sensitive nature of the conversation;</a:t>
                      </a:r>
                      <a:r>
                        <a:rPr lang="en-AU" sz="700" b="0" i="1" u="none" strike="noStrike" cap="none" baseline="0" dirty="0">
                          <a:solidFill>
                            <a:schemeClr val="accent3"/>
                          </a:solidFill>
                          <a:effectLst/>
                          <a:latin typeface="+mn-lt"/>
                          <a:ea typeface="+mn-ea"/>
                          <a:cs typeface="+mn-cs"/>
                          <a:sym typeface="Arial"/>
                        </a:rPr>
                        <a:t> </a:t>
                      </a:r>
                      <a:r>
                        <a:rPr lang="en-AU" sz="700" b="0" i="1" u="none" strike="noStrike" cap="none" baseline="0" dirty="0">
                          <a:solidFill>
                            <a:srgbClr val="373743"/>
                          </a:solidFill>
                          <a:effectLst/>
                          <a:latin typeface="+mn-lt"/>
                          <a:ea typeface="+mn-ea"/>
                          <a:cs typeface="+mn-cs"/>
                          <a:sym typeface="Arial"/>
                        </a:rPr>
                        <a:t>difficulty of keeping standardised records</a:t>
                      </a:r>
                      <a:endParaRPr lang="en-AU" sz="700" b="0" i="1" u="none" strike="noStrike" cap="none" dirty="0">
                        <a:solidFill>
                          <a:srgbClr val="373743"/>
                        </a:solidFill>
                        <a:effectLst/>
                        <a:latin typeface="+mn-lt"/>
                        <a:ea typeface="+mn-ea"/>
                        <a:cs typeface="+mn-cs"/>
                        <a:sym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700" b="0" i="0" u="none" strike="noStrike" cap="none" dirty="0">
                        <a:solidFill>
                          <a:schemeClr val="accent1"/>
                        </a:solidFill>
                        <a:effectLst/>
                        <a:latin typeface="+mn-lt"/>
                        <a:ea typeface="+mn-ea"/>
                        <a:cs typeface="+mn-cs"/>
                        <a:sym typeface="Arial"/>
                      </a:endParaRPr>
                    </a:p>
                  </a:txBody>
                  <a:tcPr marL="83404" marR="83404" marT="41702" marB="41702">
                    <a:lnL w="1270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marL="0" marR="0" lvl="0" indent="0" algn="l" defTabSz="487695" rtl="0" eaLnBrk="1" fontAlgn="auto" latinLnBrk="0" hangingPunct="1">
                        <a:lnSpc>
                          <a:spcPct val="100000"/>
                        </a:lnSpc>
                        <a:spcBef>
                          <a:spcPts val="0"/>
                        </a:spcBef>
                        <a:spcAft>
                          <a:spcPts val="600"/>
                        </a:spcAft>
                        <a:buClrTx/>
                        <a:buSzTx/>
                        <a:buFontTx/>
                        <a:buNone/>
                        <a:tabLst/>
                        <a:defRPr/>
                      </a:pPr>
                      <a:r>
                        <a:rPr lang="en-AU" sz="800" b="1" i="0" u="none" strike="noStrike" kern="1200" cap="none" dirty="0">
                          <a:solidFill>
                            <a:schemeClr val="accent1"/>
                          </a:solidFill>
                          <a:effectLst/>
                          <a:latin typeface="+mn-lt"/>
                          <a:ea typeface="+mn-ea"/>
                          <a:cs typeface="+mn-cs"/>
                          <a:sym typeface="Arial"/>
                        </a:rPr>
                        <a:t>Systems and technology</a:t>
                      </a:r>
                    </a:p>
                    <a:p>
                      <a:pPr marL="87313" marR="0" lvl="0" indent="-84138" algn="l" rtl="0" eaLnBrk="1" hangingPunct="1">
                        <a:lnSpc>
                          <a:spcPct val="100000"/>
                        </a:lnSpc>
                        <a:spcBef>
                          <a:spcPts val="0"/>
                        </a:spcBef>
                        <a:spcAft>
                          <a:spcPts val="0"/>
                        </a:spcAft>
                        <a:buClr>
                          <a:schemeClr val="accent5"/>
                        </a:buClr>
                        <a:buFont typeface="Arial" panose="020B0604020202020204" pitchFamily="34" charset="0"/>
                        <a:buChar char="•"/>
                      </a:pPr>
                      <a:r>
                        <a:rPr lang="en-US" sz="700" b="0" i="0" u="none" strike="noStrike" cap="none" dirty="0">
                          <a:solidFill>
                            <a:schemeClr val="tx1"/>
                          </a:solidFill>
                          <a:effectLst/>
                          <a:latin typeface="+mn-lt"/>
                          <a:ea typeface="+mn-ea"/>
                          <a:cs typeface="+mn-cs"/>
                          <a:sym typeface="Arial"/>
                        </a:rPr>
                        <a:t>What new systems/ tools will staff</a:t>
                      </a:r>
                      <a:r>
                        <a:rPr lang="en-US" sz="700" b="0" i="0" u="none" strike="noStrike" cap="none" baseline="0" dirty="0">
                          <a:solidFill>
                            <a:schemeClr val="tx1"/>
                          </a:solidFill>
                          <a:effectLst/>
                          <a:latin typeface="+mn-lt"/>
                          <a:ea typeface="+mn-ea"/>
                          <a:cs typeface="+mn-cs"/>
                          <a:sym typeface="Arial"/>
                        </a:rPr>
                        <a:t> </a:t>
                      </a:r>
                      <a:r>
                        <a:rPr lang="en-US" sz="700" b="0" i="0" u="none" strike="noStrike" cap="none" dirty="0">
                          <a:solidFill>
                            <a:schemeClr val="tx1"/>
                          </a:solidFill>
                          <a:effectLst/>
                          <a:latin typeface="+mn-lt"/>
                          <a:ea typeface="+mn-ea"/>
                          <a:cs typeface="+mn-cs"/>
                          <a:sym typeface="Arial"/>
                        </a:rPr>
                        <a:t>be using?</a:t>
                      </a:r>
                    </a:p>
                    <a:p>
                      <a:pPr marL="87313" marR="0" lvl="0" indent="-84138" algn="l" rtl="0" eaLnBrk="1" hangingPunct="1">
                        <a:lnSpc>
                          <a:spcPct val="100000"/>
                        </a:lnSpc>
                        <a:spcBef>
                          <a:spcPts val="0"/>
                        </a:spcBef>
                        <a:spcAft>
                          <a:spcPts val="0"/>
                        </a:spcAft>
                        <a:buClr>
                          <a:schemeClr val="accent5"/>
                        </a:buClr>
                        <a:buFont typeface="Arial" panose="020B0604020202020204" pitchFamily="34" charset="0"/>
                        <a:buChar char="•"/>
                      </a:pPr>
                      <a:r>
                        <a:rPr lang="en-US" sz="700" b="0" i="0" u="none" strike="noStrike" cap="none" dirty="0">
                          <a:solidFill>
                            <a:schemeClr val="tx1"/>
                          </a:solidFill>
                          <a:effectLst/>
                          <a:latin typeface="+mn-lt"/>
                          <a:ea typeface="+mn-ea"/>
                          <a:cs typeface="+mn-cs"/>
                          <a:sym typeface="Arial"/>
                        </a:rPr>
                        <a:t>What new knowledge and skill will be required to operate the new systems/ tools?</a:t>
                      </a:r>
                      <a:endParaRPr lang="en-AU" sz="700" b="0" i="0" u="none" strike="noStrike" cap="none" dirty="0">
                        <a:solidFill>
                          <a:schemeClr val="tx1"/>
                        </a:solidFill>
                        <a:effectLst/>
                        <a:latin typeface="+mn-lt"/>
                        <a:ea typeface="+mn-ea"/>
                        <a:cs typeface="+mn-cs"/>
                        <a:sym typeface="Arial"/>
                      </a:endParaRPr>
                    </a:p>
                    <a:p>
                      <a:pPr marL="87313" marR="0" lvl="0" indent="-84138" algn="l" rtl="0" eaLnBrk="1" hangingPunct="1">
                        <a:lnSpc>
                          <a:spcPct val="100000"/>
                        </a:lnSpc>
                        <a:spcBef>
                          <a:spcPts val="0"/>
                        </a:spcBef>
                        <a:spcAft>
                          <a:spcPts val="0"/>
                        </a:spcAft>
                        <a:buClr>
                          <a:schemeClr val="accent5"/>
                        </a:buClr>
                        <a:buFont typeface="Arial" panose="020B0604020202020204" pitchFamily="34" charset="0"/>
                        <a:buChar char="•"/>
                      </a:pPr>
                      <a:r>
                        <a:rPr lang="en-US" sz="700" b="0" i="0" u="none" strike="noStrike" cap="none" dirty="0">
                          <a:solidFill>
                            <a:schemeClr val="tx1"/>
                          </a:solidFill>
                          <a:effectLst/>
                          <a:latin typeface="+mn-lt"/>
                          <a:ea typeface="+mn-ea"/>
                          <a:cs typeface="+mn-cs"/>
                          <a:sym typeface="Arial"/>
                        </a:rPr>
                        <a:t>Will staff</a:t>
                      </a:r>
                      <a:r>
                        <a:rPr lang="en-US" sz="700" b="0" i="0" u="none" strike="noStrike" cap="none" baseline="0" dirty="0">
                          <a:solidFill>
                            <a:schemeClr val="tx1"/>
                          </a:solidFill>
                          <a:effectLst/>
                          <a:latin typeface="+mn-lt"/>
                          <a:ea typeface="+mn-ea"/>
                          <a:cs typeface="+mn-cs"/>
                          <a:sym typeface="Arial"/>
                        </a:rPr>
                        <a:t> </a:t>
                      </a:r>
                      <a:r>
                        <a:rPr lang="en-US" sz="700" b="0" i="0" u="none" strike="noStrike" cap="none" dirty="0">
                          <a:solidFill>
                            <a:schemeClr val="tx1"/>
                          </a:solidFill>
                          <a:effectLst/>
                          <a:latin typeface="+mn-lt"/>
                          <a:ea typeface="+mn-ea"/>
                          <a:cs typeface="+mn-cs"/>
                          <a:sym typeface="Arial"/>
                        </a:rPr>
                        <a:t>require training on the new system/technology?</a:t>
                      </a:r>
                      <a:endParaRPr lang="en-AU" sz="700" b="0" i="0" u="none" strike="noStrike" cap="none" dirty="0">
                        <a:solidFill>
                          <a:schemeClr val="tx1"/>
                        </a:solidFill>
                        <a:effectLst/>
                        <a:latin typeface="+mn-lt"/>
                        <a:ea typeface="+mn-ea"/>
                        <a:cs typeface="+mn-cs"/>
                        <a:sym typeface="Arial"/>
                      </a:endParaRPr>
                    </a:p>
                    <a:p>
                      <a:pPr marL="87313" marR="0" lvl="0" indent="-84138" algn="l" rtl="0" eaLnBrk="1" hangingPunct="1">
                        <a:lnSpc>
                          <a:spcPct val="100000"/>
                        </a:lnSpc>
                        <a:spcBef>
                          <a:spcPts val="0"/>
                        </a:spcBef>
                        <a:spcAft>
                          <a:spcPts val="0"/>
                        </a:spcAft>
                        <a:buClr>
                          <a:schemeClr val="accent5"/>
                        </a:buClr>
                        <a:buFont typeface="Arial" panose="020B0604020202020204" pitchFamily="34" charset="0"/>
                        <a:buChar char="•"/>
                      </a:pPr>
                      <a:r>
                        <a:rPr lang="en-US" sz="700" b="0" i="0" u="none" strike="noStrike" cap="none" dirty="0">
                          <a:solidFill>
                            <a:schemeClr val="tx1"/>
                          </a:solidFill>
                          <a:effectLst/>
                          <a:latin typeface="+mn-lt"/>
                          <a:ea typeface="+mn-ea"/>
                          <a:cs typeface="+mn-cs"/>
                          <a:sym typeface="Arial"/>
                        </a:rPr>
                        <a:t>How will this new system/technology change</a:t>
                      </a:r>
                      <a:r>
                        <a:rPr lang="en-US" sz="700" b="0" i="0" u="none" strike="noStrike" cap="none" baseline="0" dirty="0">
                          <a:solidFill>
                            <a:schemeClr val="tx1"/>
                          </a:solidFill>
                          <a:effectLst/>
                          <a:latin typeface="+mn-lt"/>
                          <a:ea typeface="+mn-ea"/>
                          <a:cs typeface="+mn-cs"/>
                          <a:sym typeface="Arial"/>
                        </a:rPr>
                        <a:t> </a:t>
                      </a:r>
                      <a:r>
                        <a:rPr lang="en-US" sz="700" b="0" i="0" u="none" strike="noStrike" cap="none" dirty="0">
                          <a:solidFill>
                            <a:schemeClr val="tx1"/>
                          </a:solidFill>
                          <a:effectLst/>
                          <a:latin typeface="+mn-lt"/>
                          <a:ea typeface="+mn-ea"/>
                          <a:cs typeface="+mn-cs"/>
                          <a:sym typeface="Arial"/>
                        </a:rPr>
                        <a:t>the working environment and current</a:t>
                      </a:r>
                      <a:r>
                        <a:rPr lang="en-US" sz="700" b="0" i="0" u="none" strike="noStrike" cap="none" baseline="0" dirty="0">
                          <a:solidFill>
                            <a:schemeClr val="tx1"/>
                          </a:solidFill>
                          <a:effectLst/>
                          <a:latin typeface="+mn-lt"/>
                          <a:ea typeface="+mn-ea"/>
                          <a:cs typeface="+mn-cs"/>
                          <a:sym typeface="Arial"/>
                        </a:rPr>
                        <a:t> working procedures</a:t>
                      </a:r>
                      <a:r>
                        <a:rPr lang="en-US" sz="700" b="0" i="0" u="none" strike="noStrike" cap="none" dirty="0">
                          <a:solidFill>
                            <a:schemeClr val="tx1"/>
                          </a:solidFill>
                          <a:effectLst/>
                          <a:latin typeface="+mn-lt"/>
                          <a:ea typeface="+mn-ea"/>
                          <a:cs typeface="+mn-cs"/>
                          <a:sym typeface="Arial"/>
                        </a:rPr>
                        <a:t>?</a:t>
                      </a:r>
                      <a:endParaRPr lang="en-AU" sz="700" b="0" i="0" u="none" strike="noStrike" cap="none" dirty="0">
                        <a:solidFill>
                          <a:schemeClr val="tx1"/>
                        </a:solidFill>
                        <a:effectLst/>
                        <a:latin typeface="+mn-lt"/>
                        <a:ea typeface="+mn-ea"/>
                        <a:cs typeface="+mn-cs"/>
                        <a:sym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700" b="0" i="0" u="none" strike="noStrike" cap="none" dirty="0">
                        <a:solidFill>
                          <a:schemeClr val="dk1"/>
                        </a:solidFill>
                        <a:effectLst/>
                        <a:latin typeface="+mn-lt"/>
                        <a:ea typeface="+mn-ea"/>
                        <a:cs typeface="+mn-cs"/>
                        <a:sym typeface="Arial"/>
                      </a:endParaRPr>
                    </a:p>
                  </a:txBody>
                  <a:tcPr marL="83404" marR="83404" marT="41702" marB="41702">
                    <a:lnL w="12700" cmpd="sng">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extLst>
                  <a:ext uri="{0D108BD9-81ED-4DB2-BD59-A6C34878D82A}">
                    <a16:rowId xmlns:a16="http://schemas.microsoft.com/office/drawing/2014/main" val="10006"/>
                  </a:ext>
                </a:extLst>
              </a:tr>
            </a:tbl>
          </a:graphicData>
        </a:graphic>
      </p:graphicFrame>
      <p:sp>
        <p:nvSpPr>
          <p:cNvPr id="8" name="TextBox 7"/>
          <p:cNvSpPr txBox="1">
            <a:spLocks/>
          </p:cNvSpPr>
          <p:nvPr/>
        </p:nvSpPr>
        <p:spPr>
          <a:xfrm>
            <a:off x="74462" y="1601817"/>
            <a:ext cx="2283727" cy="434151"/>
          </a:xfrm>
          <a:prstGeom prst="rect">
            <a:avLst/>
          </a:prstGeom>
          <a:solidFill>
            <a:srgbClr val="373743"/>
          </a:solidFill>
          <a:ln>
            <a:noFill/>
          </a:ln>
        </p:spPr>
        <p:txBody>
          <a:bodyPr lIns="59537" tIns="59537" rIns="59537" bIns="59537" anchor="ctr">
            <a:noAutofit/>
          </a:bodyPr>
          <a:lstStyle/>
          <a:p>
            <a:pPr marL="269875" indent="-182563">
              <a:spcBef>
                <a:spcPts val="1200"/>
              </a:spcBef>
              <a:spcAft>
                <a:spcPts val="1200"/>
              </a:spcAft>
              <a:defRPr/>
            </a:pPr>
            <a:r>
              <a:rPr lang="en-US" sz="1400" dirty="0">
                <a:solidFill>
                  <a:schemeClr val="bg1"/>
                </a:solidFill>
                <a:latin typeface="+mn-lt"/>
              </a:rPr>
              <a:t>1. Define</a:t>
            </a:r>
          </a:p>
        </p:txBody>
      </p:sp>
      <p:sp>
        <p:nvSpPr>
          <p:cNvPr id="10" name="Title 3"/>
          <p:cNvSpPr txBox="1">
            <a:spLocks/>
          </p:cNvSpPr>
          <p:nvPr/>
        </p:nvSpPr>
        <p:spPr bwMode="auto">
          <a:xfrm>
            <a:off x="393615" y="362494"/>
            <a:ext cx="8774400" cy="919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487695" rtl="0" eaLnBrk="1" fontAlgn="base" hangingPunct="1">
              <a:spcBef>
                <a:spcPct val="0"/>
              </a:spcBef>
              <a:spcAft>
                <a:spcPct val="0"/>
              </a:spcAft>
              <a:defRPr sz="2560" kern="1200">
                <a:solidFill>
                  <a:schemeClr val="accent5"/>
                </a:solidFill>
                <a:latin typeface="Arial"/>
                <a:ea typeface="ＭＳ Ｐゴシック" charset="0"/>
                <a:cs typeface="Arial"/>
              </a:defRPr>
            </a:lvl1pPr>
            <a:lvl2pPr algn="l" defTabSz="487695" rtl="0" eaLnBrk="1" fontAlgn="base" hangingPunct="1">
              <a:spcBef>
                <a:spcPct val="0"/>
              </a:spcBef>
              <a:spcAft>
                <a:spcPct val="0"/>
              </a:spcAft>
              <a:defRPr sz="2560">
                <a:solidFill>
                  <a:srgbClr val="FFFFFF"/>
                </a:solidFill>
                <a:latin typeface="Arial" charset="0"/>
                <a:ea typeface="ＭＳ Ｐゴシック" charset="0"/>
                <a:cs typeface="Arial" pitchFamily="34" charset="0"/>
              </a:defRPr>
            </a:lvl2pPr>
            <a:lvl3pPr algn="l" defTabSz="487695" rtl="0" eaLnBrk="1" fontAlgn="base" hangingPunct="1">
              <a:spcBef>
                <a:spcPct val="0"/>
              </a:spcBef>
              <a:spcAft>
                <a:spcPct val="0"/>
              </a:spcAft>
              <a:defRPr sz="2560">
                <a:solidFill>
                  <a:srgbClr val="FFFFFF"/>
                </a:solidFill>
                <a:latin typeface="Arial" charset="0"/>
                <a:ea typeface="ＭＳ Ｐゴシック" charset="0"/>
                <a:cs typeface="Arial" pitchFamily="34" charset="0"/>
              </a:defRPr>
            </a:lvl3pPr>
            <a:lvl4pPr algn="l" defTabSz="487695" rtl="0" eaLnBrk="1" fontAlgn="base" hangingPunct="1">
              <a:spcBef>
                <a:spcPct val="0"/>
              </a:spcBef>
              <a:spcAft>
                <a:spcPct val="0"/>
              </a:spcAft>
              <a:defRPr sz="2560">
                <a:solidFill>
                  <a:srgbClr val="FFFFFF"/>
                </a:solidFill>
                <a:latin typeface="Arial" charset="0"/>
                <a:ea typeface="ＭＳ Ｐゴシック" charset="0"/>
                <a:cs typeface="Arial" pitchFamily="34" charset="0"/>
              </a:defRPr>
            </a:lvl4pPr>
            <a:lvl5pPr algn="l" defTabSz="487695" rtl="0" eaLnBrk="1" fontAlgn="base" hangingPunct="1">
              <a:spcBef>
                <a:spcPct val="0"/>
              </a:spcBef>
              <a:spcAft>
                <a:spcPct val="0"/>
              </a:spcAft>
              <a:defRPr sz="2560">
                <a:solidFill>
                  <a:srgbClr val="FFFFFF"/>
                </a:solidFill>
                <a:latin typeface="Arial" charset="0"/>
                <a:ea typeface="ＭＳ Ｐゴシック" charset="0"/>
                <a:cs typeface="Arial" pitchFamily="34" charset="0"/>
              </a:defRPr>
            </a:lvl5pPr>
            <a:lvl6pPr marL="487695" algn="l" defTabSz="487695" rtl="0" eaLnBrk="1" fontAlgn="base" hangingPunct="1">
              <a:spcBef>
                <a:spcPct val="0"/>
              </a:spcBef>
              <a:spcAft>
                <a:spcPct val="0"/>
              </a:spcAft>
              <a:defRPr sz="2560">
                <a:solidFill>
                  <a:schemeClr val="tx1"/>
                </a:solidFill>
                <a:latin typeface="Arial" charset="0"/>
                <a:ea typeface="ＭＳ Ｐゴシック" charset="0"/>
                <a:cs typeface="ＭＳ Ｐゴシック" charset="0"/>
              </a:defRPr>
            </a:lvl6pPr>
            <a:lvl7pPr marL="975390" algn="l" defTabSz="487695" rtl="0" eaLnBrk="1" fontAlgn="base" hangingPunct="1">
              <a:spcBef>
                <a:spcPct val="0"/>
              </a:spcBef>
              <a:spcAft>
                <a:spcPct val="0"/>
              </a:spcAft>
              <a:defRPr sz="2560">
                <a:solidFill>
                  <a:schemeClr val="tx1"/>
                </a:solidFill>
                <a:latin typeface="Arial" charset="0"/>
                <a:ea typeface="ＭＳ Ｐゴシック" charset="0"/>
                <a:cs typeface="ＭＳ Ｐゴシック" charset="0"/>
              </a:defRPr>
            </a:lvl7pPr>
            <a:lvl8pPr marL="1463086" algn="l" defTabSz="487695" rtl="0" eaLnBrk="1" fontAlgn="base" hangingPunct="1">
              <a:spcBef>
                <a:spcPct val="0"/>
              </a:spcBef>
              <a:spcAft>
                <a:spcPct val="0"/>
              </a:spcAft>
              <a:defRPr sz="2560">
                <a:solidFill>
                  <a:schemeClr val="tx1"/>
                </a:solidFill>
                <a:latin typeface="Arial" charset="0"/>
                <a:ea typeface="ＭＳ Ｐゴシック" charset="0"/>
                <a:cs typeface="ＭＳ Ｐゴシック" charset="0"/>
              </a:defRPr>
            </a:lvl8pPr>
            <a:lvl9pPr marL="1950781" algn="l" defTabSz="487695" rtl="0" eaLnBrk="1" fontAlgn="base" hangingPunct="1">
              <a:spcBef>
                <a:spcPct val="0"/>
              </a:spcBef>
              <a:spcAft>
                <a:spcPct val="0"/>
              </a:spcAft>
              <a:defRPr sz="2560">
                <a:solidFill>
                  <a:schemeClr val="tx1"/>
                </a:solidFill>
                <a:latin typeface="Arial" charset="0"/>
                <a:ea typeface="ＭＳ Ｐゴシック" charset="0"/>
                <a:cs typeface="ＭＳ Ｐゴシック" charset="0"/>
              </a:defRPr>
            </a:lvl9pPr>
          </a:lstStyle>
          <a:p>
            <a:r>
              <a:rPr lang="en-US" dirty="0">
                <a:solidFill>
                  <a:schemeClr val="bg1"/>
                </a:solidFill>
                <a:ea typeface="ＭＳ Ｐゴシック" panose="020B0600070205080204" pitchFamily="34" charset="-128"/>
                <a:cs typeface="Arial" panose="020B0604020202020204" pitchFamily="34" charset="0"/>
              </a:rPr>
              <a:t>Step 1 – (example) define the current and future state</a:t>
            </a:r>
            <a:endParaRPr lang="en-US" dirty="0">
              <a:solidFill>
                <a:schemeClr val="bg1"/>
              </a:solidFill>
            </a:endParaRPr>
          </a:p>
        </p:txBody>
      </p:sp>
    </p:spTree>
    <p:extLst>
      <p:ext uri="{BB962C8B-B14F-4D97-AF65-F5344CB8AC3E}">
        <p14:creationId xmlns:p14="http://schemas.microsoft.com/office/powerpoint/2010/main" val="149626952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79214" y="362494"/>
            <a:ext cx="8774400" cy="919564"/>
          </a:xfrm>
        </p:spPr>
        <p:txBody>
          <a:bodyPr anchor="t"/>
          <a:lstStyle/>
          <a:p>
            <a:r>
              <a:rPr lang="en-US" dirty="0">
                <a:solidFill>
                  <a:schemeClr val="bg1"/>
                </a:solidFill>
              </a:rPr>
              <a:t>Step 1 – define the current and future state</a:t>
            </a:r>
          </a:p>
        </p:txBody>
      </p:sp>
      <p:sp>
        <p:nvSpPr>
          <p:cNvPr id="24" name="Slide Number Placeholder 23"/>
          <p:cNvSpPr>
            <a:spLocks noGrp="1"/>
          </p:cNvSpPr>
          <p:nvPr>
            <p:ph type="sldNum" sz="quarter" idx="4"/>
          </p:nvPr>
        </p:nvSpPr>
        <p:spPr/>
        <p:txBody>
          <a:bodyPr/>
          <a:lstStyle/>
          <a:p>
            <a:pPr>
              <a:defRPr/>
            </a:pPr>
            <a:fld id="{771B5D7E-080D-42C2-88E5-EB9150E21238}" type="slidenum">
              <a:rPr lang="en-GB" smtClean="0"/>
              <a:pPr>
                <a:defRPr/>
              </a:pPr>
              <a:t>4</a:t>
            </a:fld>
            <a:endParaRPr lang="en-GB" dirty="0"/>
          </a:p>
        </p:txBody>
      </p:sp>
      <p:graphicFrame>
        <p:nvGraphicFramePr>
          <p:cNvPr id="16" name="Table 15"/>
          <p:cNvGraphicFramePr>
            <a:graphicFrameLocks noGrp="1"/>
          </p:cNvGraphicFramePr>
          <p:nvPr>
            <p:extLst>
              <p:ext uri="{D42A27DB-BD31-4B8C-83A1-F6EECF244321}">
                <p14:modId xmlns:p14="http://schemas.microsoft.com/office/powerpoint/2010/main" val="3440594758"/>
              </p:ext>
            </p:extLst>
          </p:nvPr>
        </p:nvGraphicFramePr>
        <p:xfrm>
          <a:off x="104054" y="1624725"/>
          <a:ext cx="9525720" cy="5301004"/>
        </p:xfrm>
        <a:graphic>
          <a:graphicData uri="http://schemas.openxmlformats.org/drawingml/2006/table">
            <a:tbl>
              <a:tblPr firstRow="1" bandRow="1">
                <a:tableStyleId>{5C22544A-7EE6-4342-B048-85BDC9FD1C3A}</a:tableStyleId>
              </a:tblPr>
              <a:tblGrid>
                <a:gridCol w="4762860">
                  <a:extLst>
                    <a:ext uri="{9D8B030D-6E8A-4147-A177-3AD203B41FA5}">
                      <a16:colId xmlns:a16="http://schemas.microsoft.com/office/drawing/2014/main" val="20000"/>
                    </a:ext>
                  </a:extLst>
                </a:gridCol>
                <a:gridCol w="4762860">
                  <a:extLst>
                    <a:ext uri="{9D8B030D-6E8A-4147-A177-3AD203B41FA5}">
                      <a16:colId xmlns:a16="http://schemas.microsoft.com/office/drawing/2014/main" val="20001"/>
                    </a:ext>
                  </a:extLst>
                </a:gridCol>
              </a:tblGrid>
              <a:tr h="424926">
                <a:tc>
                  <a:txBody>
                    <a:bodyPr/>
                    <a:lstStyle/>
                    <a:p>
                      <a:pPr algn="l"/>
                      <a:r>
                        <a:rPr lang="en-AU" sz="1400" b="0" dirty="0">
                          <a:solidFill>
                            <a:srgbClr val="FFFFFF"/>
                          </a:solidFill>
                          <a:latin typeface="+mn-lt"/>
                        </a:rPr>
                        <a:t>Current (as is) questions</a:t>
                      </a:r>
                    </a:p>
                  </a:txBody>
                  <a:tcPr marL="83404" marR="83404" marT="41702" marB="41702" anchor="ctr">
                    <a:lnL w="12700" cmpd="sng">
                      <a:noFill/>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73743"/>
                    </a:solidFill>
                  </a:tcPr>
                </a:tc>
                <a:tc>
                  <a:txBody>
                    <a:bodyPr/>
                    <a:lstStyle/>
                    <a:p>
                      <a:pPr algn="l"/>
                      <a:r>
                        <a:rPr lang="en-AU" sz="1400" b="0" dirty="0">
                          <a:solidFill>
                            <a:srgbClr val="FFFFFF"/>
                          </a:solidFill>
                          <a:latin typeface="+mn-lt"/>
                        </a:rPr>
                        <a:t>Future (to be)</a:t>
                      </a:r>
                      <a:r>
                        <a:rPr lang="en-AU" sz="1400" b="0" baseline="30000" dirty="0">
                          <a:solidFill>
                            <a:srgbClr val="FFFFFF"/>
                          </a:solidFill>
                          <a:latin typeface="+mn-lt"/>
                        </a:rPr>
                        <a:t> </a:t>
                      </a:r>
                      <a:r>
                        <a:rPr lang="en-AU" sz="1400" b="0" baseline="0" dirty="0">
                          <a:solidFill>
                            <a:srgbClr val="FFFFFF"/>
                          </a:solidFill>
                          <a:latin typeface="+mn-lt"/>
                        </a:rPr>
                        <a:t>questions</a:t>
                      </a:r>
                    </a:p>
                  </a:txBody>
                  <a:tcPr marL="83404" marR="83404" marT="41702" marB="41702" anchor="ctr">
                    <a:lnL w="12700" cap="flat" cmpd="sng" algn="ctr">
                      <a:solidFill>
                        <a:schemeClr val="bg1"/>
                      </a:solidFill>
                      <a:prstDash val="solid"/>
                      <a:round/>
                      <a:headEnd type="none" w="med" len="med"/>
                      <a:tailEnd type="none" w="med" len="med"/>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73743"/>
                    </a:solidFill>
                  </a:tcPr>
                </a:tc>
                <a:extLst>
                  <a:ext uri="{0D108BD9-81ED-4DB2-BD59-A6C34878D82A}">
                    <a16:rowId xmlns:a16="http://schemas.microsoft.com/office/drawing/2014/main" val="10000"/>
                  </a:ext>
                </a:extLst>
              </a:tr>
              <a:tr h="856654">
                <a:tc>
                  <a:txBody>
                    <a:bodyPr/>
                    <a:lstStyle/>
                    <a:p>
                      <a:r>
                        <a:rPr lang="en-AU" sz="1000" b="1" i="0" u="none" strike="noStrike" cap="none" dirty="0">
                          <a:solidFill>
                            <a:schemeClr val="accent1"/>
                          </a:solidFill>
                          <a:effectLst/>
                          <a:latin typeface="+mn-lt"/>
                          <a:ea typeface="+mn-ea"/>
                          <a:cs typeface="+mn-cs"/>
                          <a:sym typeface="Arial"/>
                        </a:rPr>
                        <a:t>Change management</a:t>
                      </a:r>
                    </a:p>
                  </a:txBody>
                  <a:tcPr marL="83404" marR="83404" marT="41702" marB="41702">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b="1" i="0" u="none" strike="noStrike" cap="none" dirty="0">
                          <a:solidFill>
                            <a:schemeClr val="accent1"/>
                          </a:solidFill>
                          <a:effectLst/>
                          <a:latin typeface="+mn-lt"/>
                          <a:ea typeface="+mn-ea"/>
                          <a:cs typeface="+mn-cs"/>
                          <a:sym typeface="Arial"/>
                        </a:rPr>
                        <a:t>Change management</a:t>
                      </a:r>
                    </a:p>
                  </a:txBody>
                  <a:tcPr marL="83404" marR="83404" marT="41702" marB="41702">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extLst>
                  <a:ext uri="{0D108BD9-81ED-4DB2-BD59-A6C34878D82A}">
                    <a16:rowId xmlns:a16="http://schemas.microsoft.com/office/drawing/2014/main" val="10001"/>
                  </a:ext>
                </a:extLst>
              </a:tr>
              <a:tr h="8523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b="1" i="0" u="none" strike="noStrike" cap="none" dirty="0">
                          <a:solidFill>
                            <a:schemeClr val="accent1"/>
                          </a:solidFill>
                          <a:effectLst/>
                          <a:latin typeface="+mn-lt"/>
                          <a:ea typeface="+mn-ea"/>
                          <a:cs typeface="+mn-cs"/>
                          <a:sym typeface="Arial"/>
                        </a:rPr>
                        <a:t>Roles and responsibilities</a:t>
                      </a:r>
                    </a:p>
                  </a:txBody>
                  <a:tcPr marL="83404" marR="83404" marT="41702" marB="41702">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b="1" i="0" u="none" strike="noStrike" cap="none" dirty="0">
                          <a:solidFill>
                            <a:schemeClr val="accent1"/>
                          </a:solidFill>
                          <a:effectLst/>
                          <a:latin typeface="+mn-lt"/>
                          <a:ea typeface="+mn-ea"/>
                          <a:cs typeface="+mn-cs"/>
                          <a:sym typeface="Arial"/>
                        </a:rPr>
                        <a:t>Roles and responsibilities</a:t>
                      </a:r>
                    </a:p>
                  </a:txBody>
                  <a:tcPr marL="83404" marR="83404" marT="41702" marB="41702">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0002"/>
                  </a:ext>
                </a:extLst>
              </a:tr>
              <a:tr h="5944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b="1" i="0" u="none" strike="noStrike" cap="none" dirty="0">
                          <a:solidFill>
                            <a:schemeClr val="accent1"/>
                          </a:solidFill>
                          <a:effectLst/>
                          <a:latin typeface="+mn-lt"/>
                          <a:ea typeface="+mn-ea"/>
                          <a:cs typeface="+mn-cs"/>
                          <a:sym typeface="Arial"/>
                        </a:rPr>
                        <a:t>Staff capability</a:t>
                      </a:r>
                      <a:r>
                        <a:rPr lang="en-AU" sz="1000" b="1" i="0" u="none" strike="noStrike" cap="none" baseline="0" dirty="0">
                          <a:solidFill>
                            <a:schemeClr val="accent1"/>
                          </a:solidFill>
                          <a:effectLst/>
                          <a:latin typeface="+mn-lt"/>
                          <a:ea typeface="+mn-ea"/>
                          <a:cs typeface="+mn-cs"/>
                          <a:sym typeface="Arial"/>
                        </a:rPr>
                        <a:t> building</a:t>
                      </a:r>
                      <a:endParaRPr lang="en-AU" sz="1000" b="1" i="0" u="none" strike="noStrike" cap="none" dirty="0">
                        <a:solidFill>
                          <a:schemeClr val="accent1"/>
                        </a:solidFill>
                        <a:effectLst/>
                        <a:latin typeface="+mn-lt"/>
                        <a:ea typeface="+mn-ea"/>
                        <a:cs typeface="+mn-cs"/>
                        <a:sym typeface="Arial"/>
                      </a:endParaRPr>
                    </a:p>
                  </a:txBody>
                  <a:tcPr marL="83404" marR="83404" marT="41702" marB="41702">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b="1" i="0" u="none" strike="noStrike" cap="none" dirty="0">
                          <a:solidFill>
                            <a:schemeClr val="accent1"/>
                          </a:solidFill>
                          <a:effectLst/>
                          <a:latin typeface="+mn-lt"/>
                          <a:ea typeface="+mn-ea"/>
                          <a:cs typeface="+mn-cs"/>
                          <a:sym typeface="Arial"/>
                        </a:rPr>
                        <a:t>Staff capability</a:t>
                      </a:r>
                      <a:r>
                        <a:rPr lang="en-AU" sz="1000" b="1" i="0" u="none" strike="noStrike" cap="none" baseline="0" dirty="0">
                          <a:solidFill>
                            <a:schemeClr val="accent1"/>
                          </a:solidFill>
                          <a:effectLst/>
                          <a:latin typeface="+mn-lt"/>
                          <a:ea typeface="+mn-ea"/>
                          <a:cs typeface="+mn-cs"/>
                          <a:sym typeface="Arial"/>
                        </a:rPr>
                        <a:t> building</a:t>
                      </a:r>
                      <a:endParaRPr lang="en-AU" sz="1000" b="1" i="0" u="none" strike="noStrike" cap="none" dirty="0">
                        <a:solidFill>
                          <a:schemeClr val="accent1"/>
                        </a:solidFill>
                        <a:effectLst/>
                        <a:latin typeface="+mn-lt"/>
                        <a:ea typeface="+mn-ea"/>
                        <a:cs typeface="+mn-cs"/>
                        <a:sym typeface="Arial"/>
                      </a:endParaRPr>
                    </a:p>
                  </a:txBody>
                  <a:tcPr marL="83404" marR="83404" marT="41702" marB="41702">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10003"/>
                  </a:ext>
                </a:extLst>
              </a:tr>
              <a:tr h="8592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b="1" i="0" u="none" strike="noStrike" cap="none" dirty="0">
                          <a:solidFill>
                            <a:schemeClr val="accent1"/>
                          </a:solidFill>
                          <a:effectLst/>
                          <a:latin typeface="+mn-lt"/>
                          <a:ea typeface="+mn-ea"/>
                          <a:cs typeface="+mn-cs"/>
                          <a:sym typeface="Arial"/>
                        </a:rPr>
                        <a:t>Communications</a:t>
                      </a:r>
                    </a:p>
                  </a:txBody>
                  <a:tcPr marL="83404" marR="83404" marT="41702" marB="41702">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b="1" i="0" u="none" strike="noStrike" cap="none" dirty="0">
                          <a:solidFill>
                            <a:schemeClr val="accent1"/>
                          </a:solidFill>
                          <a:effectLst/>
                          <a:latin typeface="+mn-lt"/>
                          <a:ea typeface="+mn-ea"/>
                          <a:cs typeface="+mn-cs"/>
                          <a:sym typeface="Arial"/>
                        </a:rPr>
                        <a:t>Communications</a:t>
                      </a:r>
                    </a:p>
                  </a:txBody>
                  <a:tcPr marL="83404" marR="83404" marT="41702" marB="41702">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0004"/>
                  </a:ext>
                </a:extLst>
              </a:tr>
              <a:tr h="856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b="1" i="0" u="none" strike="noStrike" cap="none" dirty="0">
                          <a:solidFill>
                            <a:schemeClr val="accent1"/>
                          </a:solidFill>
                          <a:effectLst/>
                          <a:latin typeface="+mn-lt"/>
                          <a:ea typeface="+mn-ea"/>
                          <a:cs typeface="+mn-cs"/>
                          <a:sym typeface="Arial"/>
                        </a:rPr>
                        <a:t>Policies</a:t>
                      </a:r>
                      <a:r>
                        <a:rPr lang="en-AU" sz="1000" b="1" i="0" u="none" strike="noStrike" cap="none" baseline="0" dirty="0">
                          <a:solidFill>
                            <a:schemeClr val="accent1"/>
                          </a:solidFill>
                          <a:effectLst/>
                          <a:latin typeface="+mn-lt"/>
                          <a:ea typeface="+mn-ea"/>
                          <a:cs typeface="+mn-cs"/>
                          <a:sym typeface="Arial"/>
                        </a:rPr>
                        <a:t> and p</a:t>
                      </a:r>
                      <a:r>
                        <a:rPr lang="en-AU" sz="1000" b="1" i="0" u="none" strike="noStrike" cap="none" dirty="0">
                          <a:solidFill>
                            <a:schemeClr val="accent1"/>
                          </a:solidFill>
                          <a:effectLst/>
                          <a:latin typeface="+mn-lt"/>
                          <a:ea typeface="+mn-ea"/>
                          <a:cs typeface="+mn-cs"/>
                          <a:sym typeface="Arial"/>
                        </a:rPr>
                        <a:t>rocedures</a:t>
                      </a:r>
                    </a:p>
                  </a:txBody>
                  <a:tcPr marL="83404" marR="83404" marT="41702" marB="41702">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b="1" i="0" u="none" strike="noStrike" cap="none" dirty="0">
                          <a:solidFill>
                            <a:schemeClr val="accent1"/>
                          </a:solidFill>
                          <a:effectLst/>
                          <a:latin typeface="+mn-lt"/>
                          <a:ea typeface="+mn-ea"/>
                          <a:cs typeface="+mn-cs"/>
                          <a:sym typeface="Arial"/>
                        </a:rPr>
                        <a:t>Policies</a:t>
                      </a:r>
                      <a:r>
                        <a:rPr lang="en-AU" sz="1000" b="1" i="0" u="none" strike="noStrike" cap="none" baseline="0" dirty="0">
                          <a:solidFill>
                            <a:schemeClr val="accent1"/>
                          </a:solidFill>
                          <a:effectLst/>
                          <a:latin typeface="+mn-lt"/>
                          <a:ea typeface="+mn-ea"/>
                          <a:cs typeface="+mn-cs"/>
                          <a:sym typeface="Arial"/>
                        </a:rPr>
                        <a:t> and p</a:t>
                      </a:r>
                      <a:r>
                        <a:rPr lang="en-AU" sz="1000" b="1" i="0" u="none" strike="noStrike" cap="none" dirty="0">
                          <a:solidFill>
                            <a:schemeClr val="accent1"/>
                          </a:solidFill>
                          <a:effectLst/>
                          <a:latin typeface="+mn-lt"/>
                          <a:ea typeface="+mn-ea"/>
                          <a:cs typeface="+mn-cs"/>
                          <a:sym typeface="Arial"/>
                        </a:rPr>
                        <a:t>rocedures</a:t>
                      </a:r>
                    </a:p>
                  </a:txBody>
                  <a:tcPr marL="83404" marR="83404" marT="41702" marB="41702">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10005"/>
                  </a:ext>
                </a:extLst>
              </a:tr>
              <a:tr h="856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b="1" i="0" u="none" strike="noStrike" cap="none" dirty="0">
                          <a:solidFill>
                            <a:schemeClr val="accent1"/>
                          </a:solidFill>
                          <a:effectLst/>
                          <a:latin typeface="+mn-lt"/>
                          <a:ea typeface="+mn-ea"/>
                          <a:cs typeface="+mn-cs"/>
                          <a:sym typeface="Arial"/>
                        </a:rPr>
                        <a:t>Other</a:t>
                      </a:r>
                    </a:p>
                  </a:txBody>
                  <a:tcPr marL="83404" marR="83404" marT="41702" marB="41702">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b="1" i="0" u="none" strike="noStrike" cap="none" dirty="0">
                          <a:solidFill>
                            <a:schemeClr val="accent1"/>
                          </a:solidFill>
                          <a:effectLst/>
                          <a:latin typeface="+mn-lt"/>
                          <a:ea typeface="+mn-ea"/>
                          <a:cs typeface="+mn-cs"/>
                          <a:sym typeface="Arial"/>
                        </a:rPr>
                        <a:t>Other</a:t>
                      </a:r>
                    </a:p>
                  </a:txBody>
                  <a:tcPr marL="83404" marR="83404" marT="41702" marB="41702">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80281056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79214" y="362494"/>
            <a:ext cx="8774400" cy="919564"/>
          </a:xfrm>
        </p:spPr>
        <p:txBody>
          <a:bodyPr anchor="t"/>
          <a:lstStyle/>
          <a:p>
            <a:r>
              <a:rPr lang="en-US" dirty="0">
                <a:solidFill>
                  <a:schemeClr val="bg1"/>
                </a:solidFill>
                <a:latin typeface="+mn-lt"/>
              </a:rPr>
              <a:t>Step 2 – (example) identify who is impacted</a:t>
            </a:r>
          </a:p>
        </p:txBody>
      </p:sp>
      <p:sp>
        <p:nvSpPr>
          <p:cNvPr id="24" name="Slide Number Placeholder 23"/>
          <p:cNvSpPr>
            <a:spLocks noGrp="1"/>
          </p:cNvSpPr>
          <p:nvPr>
            <p:ph type="sldNum" sz="quarter" idx="4"/>
          </p:nvPr>
        </p:nvSpPr>
        <p:spPr/>
        <p:txBody>
          <a:bodyPr/>
          <a:lstStyle/>
          <a:p>
            <a:pPr>
              <a:defRPr/>
            </a:pPr>
            <a:fld id="{771B5D7E-080D-42C2-88E5-EB9150E21238}" type="slidenum">
              <a:rPr lang="en-GB" smtClean="0">
                <a:latin typeface="+mn-lt"/>
              </a:rPr>
              <a:pPr>
                <a:defRPr/>
              </a:pPr>
              <a:t>5</a:t>
            </a:fld>
            <a:endParaRPr lang="en-GB" dirty="0">
              <a:latin typeface="+mn-lt"/>
            </a:endParaRPr>
          </a:p>
        </p:txBody>
      </p:sp>
      <p:sp>
        <p:nvSpPr>
          <p:cNvPr id="37" name="Rectangle 36"/>
          <p:cNvSpPr>
            <a:spLocks/>
          </p:cNvSpPr>
          <p:nvPr/>
        </p:nvSpPr>
        <p:spPr bwMode="auto">
          <a:xfrm>
            <a:off x="110914" y="2113274"/>
            <a:ext cx="2593785" cy="2919130"/>
          </a:xfrm>
          <a:prstGeom prst="rect">
            <a:avLst/>
          </a:prstGeom>
          <a:solidFill>
            <a:srgbClr val="EEEEEE"/>
          </a:solidFill>
          <a:ln w="12700" cap="flat" cmpd="sng" algn="ctr">
            <a:noFill/>
            <a:prstDash val="solid"/>
            <a:round/>
            <a:headEnd type="none" w="med" len="med"/>
            <a:tailEnd type="none" w="med" len="med"/>
          </a:ln>
          <a:effectLst/>
        </p:spPr>
        <p:txBody>
          <a:bodyPr lIns="54305" tIns="54305" rIns="54305" bIns="54305" anchor="t">
            <a:noAutofit/>
          </a:bodyPr>
          <a:lstStyle/>
          <a:p>
            <a:pPr marL="85725">
              <a:spcBef>
                <a:spcPts val="100"/>
              </a:spcBef>
              <a:spcAft>
                <a:spcPts val="604"/>
              </a:spcAft>
              <a:defRPr/>
            </a:pPr>
            <a:r>
              <a:rPr lang="en-US" sz="1095" dirty="0">
                <a:latin typeface="+mn-lt"/>
                <a:sym typeface="Arial Bold Italic" charset="0"/>
              </a:rPr>
              <a:t>Identifying who is impacted by the reforms is the next key step. </a:t>
            </a:r>
          </a:p>
          <a:p>
            <a:pPr marL="85725">
              <a:spcBef>
                <a:spcPts val="100"/>
              </a:spcBef>
              <a:spcAft>
                <a:spcPts val="604"/>
              </a:spcAft>
              <a:defRPr/>
            </a:pPr>
            <a:r>
              <a:rPr lang="en-US" sz="1095" dirty="0">
                <a:latin typeface="+mn-lt"/>
                <a:sym typeface="Arial Bold Italic" charset="0"/>
              </a:rPr>
              <a:t>Determining all the teams who are impacted by the reforms can be easier if you think in terms of a process flow:  </a:t>
            </a:r>
          </a:p>
          <a:p>
            <a:pPr marL="208506" indent="-208506">
              <a:spcBef>
                <a:spcPts val="91"/>
              </a:spcBef>
              <a:spcAft>
                <a:spcPts val="274"/>
              </a:spcAft>
              <a:buClr>
                <a:schemeClr val="accent5"/>
              </a:buClr>
              <a:buFont typeface="+mj-lt"/>
              <a:buAutoNum type="arabicPeriod"/>
              <a:defRPr/>
            </a:pPr>
            <a:r>
              <a:rPr lang="en-US" sz="1095" dirty="0">
                <a:latin typeface="+mn-lt"/>
                <a:sym typeface="Arial Bold Italic" charset="0"/>
              </a:rPr>
              <a:t>What is the process being changed and who predominantly does this work?</a:t>
            </a:r>
          </a:p>
          <a:p>
            <a:pPr marL="208506" indent="-208506">
              <a:spcBef>
                <a:spcPts val="91"/>
              </a:spcBef>
              <a:spcAft>
                <a:spcPts val="274"/>
              </a:spcAft>
              <a:buClr>
                <a:schemeClr val="accent5"/>
              </a:buClr>
              <a:buFont typeface="+mj-lt"/>
              <a:buAutoNum type="arabicPeriod"/>
              <a:defRPr/>
            </a:pPr>
            <a:r>
              <a:rPr lang="en-US" sz="1095" dirty="0">
                <a:latin typeface="+mn-lt"/>
                <a:sym typeface="Arial Bold Italic" charset="0"/>
              </a:rPr>
              <a:t>Who provides inputs so this process can occur?</a:t>
            </a:r>
          </a:p>
          <a:p>
            <a:pPr marL="208506" indent="-208506">
              <a:spcBef>
                <a:spcPts val="91"/>
              </a:spcBef>
              <a:spcAft>
                <a:spcPts val="274"/>
              </a:spcAft>
              <a:buClr>
                <a:schemeClr val="accent5"/>
              </a:buClr>
              <a:buFont typeface="+mj-lt"/>
              <a:buAutoNum type="arabicPeriod"/>
              <a:defRPr/>
            </a:pPr>
            <a:r>
              <a:rPr lang="en-US" sz="1095" dirty="0">
                <a:latin typeface="+mn-lt"/>
                <a:sym typeface="Arial Bold Italic" charset="0"/>
              </a:rPr>
              <a:t>Who receives the outputs of this work? </a:t>
            </a:r>
          </a:p>
        </p:txBody>
      </p:sp>
      <p:sp>
        <p:nvSpPr>
          <p:cNvPr id="38" name="TextBox 37"/>
          <p:cNvSpPr txBox="1">
            <a:spLocks/>
          </p:cNvSpPr>
          <p:nvPr/>
        </p:nvSpPr>
        <p:spPr>
          <a:xfrm>
            <a:off x="110914" y="1631464"/>
            <a:ext cx="2593785" cy="427565"/>
          </a:xfrm>
          <a:prstGeom prst="rect">
            <a:avLst/>
          </a:prstGeom>
          <a:solidFill>
            <a:srgbClr val="373743"/>
          </a:solidFill>
          <a:ln>
            <a:noFill/>
          </a:ln>
        </p:spPr>
        <p:txBody>
          <a:bodyPr lIns="54305" tIns="54305" rIns="54305" bIns="54305" anchor="ctr">
            <a:noAutofit/>
          </a:bodyPr>
          <a:lstStyle/>
          <a:p>
            <a:pPr marL="87313">
              <a:spcBef>
                <a:spcPts val="604"/>
              </a:spcBef>
              <a:spcAft>
                <a:spcPts val="604"/>
              </a:spcAft>
              <a:defRPr/>
            </a:pPr>
            <a:r>
              <a:rPr lang="en-US" sz="1277" dirty="0">
                <a:solidFill>
                  <a:schemeClr val="bg1"/>
                </a:solidFill>
                <a:latin typeface="+mn-lt"/>
              </a:rPr>
              <a:t>2. Identify</a:t>
            </a:r>
          </a:p>
        </p:txBody>
      </p:sp>
      <p:sp>
        <p:nvSpPr>
          <p:cNvPr id="15" name="Rectangle 14"/>
          <p:cNvSpPr>
            <a:spLocks/>
          </p:cNvSpPr>
          <p:nvPr/>
        </p:nvSpPr>
        <p:spPr bwMode="auto">
          <a:xfrm>
            <a:off x="110914" y="5087059"/>
            <a:ext cx="2593785" cy="1838669"/>
          </a:xfrm>
          <a:prstGeom prst="rect">
            <a:avLst/>
          </a:prstGeom>
          <a:solidFill>
            <a:schemeClr val="accent5">
              <a:lumMod val="20000"/>
              <a:lumOff val="80000"/>
            </a:schemeClr>
          </a:solidFill>
          <a:ln w="12700" cap="flat" cmpd="sng" algn="ctr">
            <a:noFill/>
            <a:prstDash val="solid"/>
            <a:round/>
            <a:headEnd type="none" w="med" len="med"/>
            <a:tailEnd type="none" w="med" len="med"/>
          </a:ln>
          <a:effectLst/>
        </p:spPr>
        <p:txBody>
          <a:bodyPr lIns="54305" tIns="54305" rIns="54305" bIns="54305" anchor="t">
            <a:noAutofit/>
          </a:bodyPr>
          <a:lstStyle/>
          <a:p>
            <a:pPr marL="0" lvl="1">
              <a:spcBef>
                <a:spcPts val="100"/>
              </a:spcBef>
              <a:spcAft>
                <a:spcPts val="100"/>
              </a:spcAft>
              <a:buClr>
                <a:schemeClr val="accent5"/>
              </a:buClr>
              <a:buSzPct val="100000"/>
              <a:defRPr/>
            </a:pPr>
            <a:r>
              <a:rPr lang="en-US" sz="1100" dirty="0">
                <a:latin typeface="+mn-lt"/>
                <a:sym typeface="Arial Bold Italic" charset="0"/>
              </a:rPr>
              <a:t>Complete this step in a consultation or interview (remember to draft the content based on what you know already so staff are completing a quality check): </a:t>
            </a:r>
          </a:p>
          <a:p>
            <a:pPr marL="181006" lvl="1" indent="-181006">
              <a:spcBef>
                <a:spcPts val="100"/>
              </a:spcBef>
              <a:spcAft>
                <a:spcPts val="100"/>
              </a:spcAft>
              <a:buClr>
                <a:schemeClr val="accent5"/>
              </a:buClr>
              <a:buSzPct val="100000"/>
              <a:buFont typeface="Arial" panose="020B0604020202020204" pitchFamily="34" charset="0"/>
              <a:buChar char="•"/>
              <a:defRPr/>
            </a:pPr>
            <a:r>
              <a:rPr lang="en-US" sz="1100" dirty="0">
                <a:latin typeface="+mn-lt"/>
                <a:sym typeface="Arial Bold Italic" charset="0"/>
              </a:rPr>
              <a:t>Note – where relevant, note differences in regions and between </a:t>
            </a:r>
            <a:r>
              <a:rPr lang="en-US" sz="1100" dirty="0" err="1">
                <a:latin typeface="+mn-lt"/>
                <a:sym typeface="Arial Bold Italic" charset="0"/>
              </a:rPr>
              <a:t>organisational</a:t>
            </a:r>
            <a:r>
              <a:rPr lang="en-US" sz="1100" dirty="0">
                <a:latin typeface="+mn-lt"/>
                <a:sym typeface="Arial Bold Italic" charset="0"/>
              </a:rPr>
              <a:t> teams</a:t>
            </a:r>
          </a:p>
          <a:p>
            <a:pPr marL="181006" lvl="1" indent="-181006">
              <a:spcBef>
                <a:spcPts val="100"/>
              </a:spcBef>
              <a:spcAft>
                <a:spcPts val="100"/>
              </a:spcAft>
              <a:buClr>
                <a:schemeClr val="accent5"/>
              </a:buClr>
              <a:buSzPct val="100000"/>
              <a:buFont typeface="Arial" panose="020B0604020202020204" pitchFamily="34" charset="0"/>
              <a:buChar char="•"/>
              <a:defRPr/>
            </a:pPr>
            <a:r>
              <a:rPr lang="en-US" sz="1100" dirty="0">
                <a:latin typeface="+mn-lt"/>
                <a:sym typeface="Arial Bold Italic" charset="0"/>
              </a:rPr>
              <a:t>Remember to think about external teams that may be impacted</a:t>
            </a:r>
          </a:p>
        </p:txBody>
      </p:sp>
      <p:sp>
        <p:nvSpPr>
          <p:cNvPr id="8" name="Rectangle 7"/>
          <p:cNvSpPr>
            <a:spLocks/>
          </p:cNvSpPr>
          <p:nvPr/>
        </p:nvSpPr>
        <p:spPr bwMode="auto">
          <a:xfrm>
            <a:off x="2800950" y="2059028"/>
            <a:ext cx="6804589" cy="4812454"/>
          </a:xfrm>
          <a:prstGeom prst="rect">
            <a:avLst/>
          </a:prstGeom>
          <a:solidFill>
            <a:srgbClr val="EEEEEE"/>
          </a:solidFill>
          <a:ln w="12700" cap="flat" cmpd="sng" algn="ctr">
            <a:noFill/>
            <a:prstDash val="solid"/>
            <a:round/>
            <a:headEnd type="none" w="med" len="med"/>
            <a:tailEnd type="none" w="med" len="med"/>
          </a:ln>
          <a:effectLst/>
        </p:spPr>
        <p:txBody>
          <a:bodyPr lIns="54305" tIns="54305" rIns="54305" bIns="54305" anchor="t">
            <a:noAutofit/>
          </a:bodyPr>
          <a:lstStyle/>
          <a:p>
            <a:pPr>
              <a:spcBef>
                <a:spcPts val="91"/>
              </a:spcBef>
              <a:spcAft>
                <a:spcPts val="274"/>
              </a:spcAft>
              <a:defRPr/>
            </a:pPr>
            <a:endParaRPr lang="en-US" sz="1095" dirty="0">
              <a:latin typeface="+mn-lt"/>
              <a:sym typeface="Arial Bold Italic" charset="0"/>
            </a:endParaRPr>
          </a:p>
        </p:txBody>
      </p:sp>
      <p:sp>
        <p:nvSpPr>
          <p:cNvPr id="9" name="TextBox 8"/>
          <p:cNvSpPr txBox="1">
            <a:spLocks/>
          </p:cNvSpPr>
          <p:nvPr/>
        </p:nvSpPr>
        <p:spPr>
          <a:xfrm>
            <a:off x="2800951" y="1631463"/>
            <a:ext cx="6853187" cy="427565"/>
          </a:xfrm>
          <a:prstGeom prst="rect">
            <a:avLst/>
          </a:prstGeom>
          <a:solidFill>
            <a:srgbClr val="373743"/>
          </a:solidFill>
          <a:ln>
            <a:noFill/>
          </a:ln>
        </p:spPr>
        <p:txBody>
          <a:bodyPr lIns="54305" tIns="54305" rIns="54305" bIns="54305" anchor="ctr">
            <a:noAutofit/>
          </a:bodyPr>
          <a:lstStyle/>
          <a:p>
            <a:pPr marL="87313">
              <a:spcBef>
                <a:spcPts val="604"/>
              </a:spcBef>
              <a:spcAft>
                <a:spcPts val="604"/>
              </a:spcAft>
              <a:defRPr/>
            </a:pPr>
            <a:r>
              <a:rPr lang="en-US" sz="1400" dirty="0">
                <a:solidFill>
                  <a:schemeClr val="bg1"/>
                </a:solidFill>
                <a:latin typeface="+mn-lt"/>
              </a:rPr>
              <a:t>Example</a:t>
            </a:r>
          </a:p>
        </p:txBody>
      </p:sp>
      <p:graphicFrame>
        <p:nvGraphicFramePr>
          <p:cNvPr id="10" name="Table 9"/>
          <p:cNvGraphicFramePr>
            <a:graphicFrameLocks noGrp="1"/>
          </p:cNvGraphicFramePr>
          <p:nvPr>
            <p:extLst>
              <p:ext uri="{D42A27DB-BD31-4B8C-83A1-F6EECF244321}">
                <p14:modId xmlns:p14="http://schemas.microsoft.com/office/powerpoint/2010/main" val="82700500"/>
              </p:ext>
            </p:extLst>
          </p:nvPr>
        </p:nvGraphicFramePr>
        <p:xfrm>
          <a:off x="2943220" y="2231500"/>
          <a:ext cx="2112435" cy="2341741"/>
        </p:xfrm>
        <a:graphic>
          <a:graphicData uri="http://schemas.openxmlformats.org/drawingml/2006/table">
            <a:tbl>
              <a:tblPr firstRow="1" bandRow="1">
                <a:tableStyleId>{5C22544A-7EE6-4342-B048-85BDC9FD1C3A}</a:tableStyleId>
              </a:tblPr>
              <a:tblGrid>
                <a:gridCol w="2112435">
                  <a:extLst>
                    <a:ext uri="{9D8B030D-6E8A-4147-A177-3AD203B41FA5}">
                      <a16:colId xmlns:a16="http://schemas.microsoft.com/office/drawing/2014/main" val="20000"/>
                    </a:ext>
                  </a:extLst>
                </a:gridCol>
              </a:tblGrid>
              <a:tr h="265316">
                <a:tc>
                  <a:txBody>
                    <a:bodyPr/>
                    <a:lstStyle/>
                    <a:p>
                      <a:pPr algn="l"/>
                      <a:r>
                        <a:rPr lang="en-AU" sz="1100" b="0" dirty="0">
                          <a:latin typeface="+mn-lt"/>
                        </a:rPr>
                        <a:t>Staff groups</a:t>
                      </a:r>
                    </a:p>
                  </a:txBody>
                  <a:tcPr marL="49254" marR="49254" marT="49254" marB="49254"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r h="328361">
                <a:tc>
                  <a:txBody>
                    <a:bodyPr/>
                    <a:lstStyle/>
                    <a:p>
                      <a:pPr marL="0" algn="l" defTabSz="487695" rtl="0" eaLnBrk="1" latinLnBrk="0" hangingPunct="1"/>
                      <a:r>
                        <a:rPr lang="en-AU" sz="1100" kern="1200" dirty="0">
                          <a:solidFill>
                            <a:schemeClr val="tx1"/>
                          </a:solidFill>
                          <a:latin typeface="+mn-lt"/>
                          <a:ea typeface="+mn-ea"/>
                          <a:cs typeface="+mn-cs"/>
                        </a:rPr>
                        <a:t>Practitioners</a:t>
                      </a:r>
                    </a:p>
                  </a:txBody>
                  <a:tcPr marL="49254" marR="49254" marT="49254" marB="49254">
                    <a:lnL w="12700" cmpd="sng">
                      <a:noFill/>
                    </a:lnL>
                    <a:lnR w="12700" cmpd="sng">
                      <a:noFill/>
                    </a:lnR>
                    <a:lnT w="381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8361">
                <a:tc>
                  <a:txBody>
                    <a:bodyPr/>
                    <a:lstStyle/>
                    <a:p>
                      <a:pPr marL="0" algn="l" defTabSz="487695" rtl="0" eaLnBrk="1" latinLnBrk="0" hangingPunct="1"/>
                      <a:r>
                        <a:rPr lang="en-AU" sz="1100" kern="1200" dirty="0">
                          <a:solidFill>
                            <a:schemeClr val="tx1"/>
                          </a:solidFill>
                          <a:latin typeface="+mn-lt"/>
                          <a:ea typeface="+mn-ea"/>
                          <a:cs typeface="+mn-cs"/>
                        </a:rPr>
                        <a:t>Team leaders</a:t>
                      </a: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28361">
                <a:tc>
                  <a:txBody>
                    <a:bodyPr/>
                    <a:lstStyle/>
                    <a:p>
                      <a:pPr marL="0" algn="l" defTabSz="487695" rtl="0" eaLnBrk="1" latinLnBrk="0" hangingPunct="1"/>
                      <a:r>
                        <a:rPr lang="en-AU" sz="1100" kern="1200" dirty="0">
                          <a:solidFill>
                            <a:schemeClr val="tx1"/>
                          </a:solidFill>
                          <a:latin typeface="+mn-lt"/>
                          <a:ea typeface="+mn-ea"/>
                          <a:cs typeface="+mn-cs"/>
                        </a:rPr>
                        <a:t>Managers</a:t>
                      </a: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28361">
                <a:tc>
                  <a:txBody>
                    <a:bodyPr/>
                    <a:lstStyle/>
                    <a:p>
                      <a:pPr marL="0" algn="l" defTabSz="487695" rtl="0" eaLnBrk="1" latinLnBrk="0" hangingPunct="1"/>
                      <a:r>
                        <a:rPr lang="en-AU" sz="1100" kern="1200" dirty="0">
                          <a:solidFill>
                            <a:schemeClr val="tx1"/>
                          </a:solidFill>
                          <a:latin typeface="+mn-lt"/>
                          <a:ea typeface="+mn-ea"/>
                          <a:cs typeface="+mn-cs"/>
                        </a:rPr>
                        <a:t>Casual staff</a:t>
                      </a: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28361">
                <a:tc>
                  <a:txBody>
                    <a:bodyPr/>
                    <a:lstStyle/>
                    <a:p>
                      <a:pPr marL="0" algn="l" defTabSz="487695" rtl="0" eaLnBrk="1" latinLnBrk="0" hangingPunct="1"/>
                      <a:r>
                        <a:rPr lang="en-AU" sz="1100" kern="1200" dirty="0">
                          <a:solidFill>
                            <a:schemeClr val="tx1"/>
                          </a:solidFill>
                          <a:latin typeface="+mn-lt"/>
                          <a:ea typeface="+mn-ea"/>
                          <a:cs typeface="+mn-cs"/>
                        </a:rPr>
                        <a:t>Support staff</a:t>
                      </a: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28361">
                <a:tc>
                  <a:txBody>
                    <a:bodyPr/>
                    <a:lstStyle/>
                    <a:p>
                      <a:pPr marL="0" algn="l" defTabSz="487695" rtl="0" eaLnBrk="1" latinLnBrk="0" hangingPunct="1"/>
                      <a:r>
                        <a:rPr lang="en-AU" sz="1100" kern="1200" dirty="0">
                          <a:solidFill>
                            <a:schemeClr val="tx1"/>
                          </a:solidFill>
                          <a:latin typeface="+mn-lt"/>
                          <a:ea typeface="+mn-ea"/>
                          <a:cs typeface="+mn-cs"/>
                        </a:rPr>
                        <a:t>Staff from different</a:t>
                      </a:r>
                      <a:r>
                        <a:rPr lang="en-AU" sz="1100" kern="1200" baseline="0" dirty="0">
                          <a:solidFill>
                            <a:schemeClr val="tx1"/>
                          </a:solidFill>
                          <a:latin typeface="+mn-lt"/>
                          <a:ea typeface="+mn-ea"/>
                          <a:cs typeface="+mn-cs"/>
                        </a:rPr>
                        <a:t> teams/ areas (not prescribed)</a:t>
                      </a:r>
                      <a:endParaRPr lang="en-AU" sz="1100" kern="1200" dirty="0">
                        <a:solidFill>
                          <a:schemeClr val="tx1"/>
                        </a:solidFill>
                        <a:latin typeface="+mn-lt"/>
                        <a:ea typeface="+mn-ea"/>
                        <a:cs typeface="+mn-cs"/>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918356927"/>
              </p:ext>
            </p:extLst>
          </p:nvPr>
        </p:nvGraphicFramePr>
        <p:xfrm>
          <a:off x="5194780" y="2231500"/>
          <a:ext cx="2212720" cy="1683354"/>
        </p:xfrm>
        <a:graphic>
          <a:graphicData uri="http://schemas.openxmlformats.org/drawingml/2006/table">
            <a:tbl>
              <a:tblPr firstRow="1" bandRow="1">
                <a:tableStyleId>{5C22544A-7EE6-4342-B048-85BDC9FD1C3A}</a:tableStyleId>
              </a:tblPr>
              <a:tblGrid>
                <a:gridCol w="2212720">
                  <a:extLst>
                    <a:ext uri="{9D8B030D-6E8A-4147-A177-3AD203B41FA5}">
                      <a16:colId xmlns:a16="http://schemas.microsoft.com/office/drawing/2014/main" val="20000"/>
                    </a:ext>
                  </a:extLst>
                </a:gridCol>
              </a:tblGrid>
              <a:tr h="265316">
                <a:tc>
                  <a:txBody>
                    <a:bodyPr/>
                    <a:lstStyle/>
                    <a:p>
                      <a:pPr algn="l"/>
                      <a:r>
                        <a:rPr lang="en-AU" sz="1100" b="0" dirty="0">
                          <a:latin typeface="+mn-lt"/>
                        </a:rPr>
                        <a:t>Supporting functions</a:t>
                      </a:r>
                    </a:p>
                  </a:txBody>
                  <a:tcPr marL="49254" marR="49254" marT="49254" marB="49254"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r h="328361">
                <a:tc>
                  <a:txBody>
                    <a:bodyPr/>
                    <a:lstStyle/>
                    <a:p>
                      <a:pPr marL="0" algn="l" defTabSz="487695" rtl="0" eaLnBrk="1" latinLnBrk="0" hangingPunct="1"/>
                      <a:r>
                        <a:rPr lang="en-AU" sz="1100" kern="1200" dirty="0">
                          <a:solidFill>
                            <a:schemeClr val="dk1"/>
                          </a:solidFill>
                          <a:latin typeface="+mn-lt"/>
                          <a:ea typeface="+mn-ea"/>
                          <a:cs typeface="+mn-cs"/>
                        </a:rPr>
                        <a:t>Human Resources</a:t>
                      </a:r>
                    </a:p>
                  </a:txBody>
                  <a:tcPr marL="49254" marR="49254" marT="49254" marB="49254">
                    <a:lnL w="12700" cmpd="sng">
                      <a:noFill/>
                    </a:lnL>
                    <a:lnR w="12700" cmpd="sng">
                      <a:noFill/>
                    </a:lnR>
                    <a:lnT w="381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8361">
                <a:tc>
                  <a:txBody>
                    <a:bodyPr/>
                    <a:lstStyle/>
                    <a:p>
                      <a:pPr marL="0" algn="l" defTabSz="487695" rtl="0" eaLnBrk="1" latinLnBrk="0" hangingPunct="1"/>
                      <a:r>
                        <a:rPr lang="en-AU" sz="1100" kern="1200" dirty="0">
                          <a:solidFill>
                            <a:schemeClr val="dk1"/>
                          </a:solidFill>
                          <a:latin typeface="+mn-lt"/>
                          <a:ea typeface="+mn-ea"/>
                          <a:cs typeface="+mn-cs"/>
                        </a:rPr>
                        <a:t>Reception</a:t>
                      </a: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32123">
                <a:tc>
                  <a:txBody>
                    <a:bodyPr/>
                    <a:lstStyle/>
                    <a:p>
                      <a:pPr marL="0" algn="l" defTabSz="487695" rtl="0" eaLnBrk="1" latinLnBrk="0" hangingPunct="1"/>
                      <a:r>
                        <a:rPr lang="en-AU" sz="1100" kern="1200" dirty="0">
                          <a:solidFill>
                            <a:schemeClr val="dk1"/>
                          </a:solidFill>
                          <a:latin typeface="+mn-lt"/>
                          <a:ea typeface="+mn-ea"/>
                          <a:cs typeface="+mn-cs"/>
                        </a:rPr>
                        <a:t>Information Technology Teams</a:t>
                      </a: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28361">
                <a:tc>
                  <a:txBody>
                    <a:bodyPr/>
                    <a:lstStyle/>
                    <a:p>
                      <a:pPr marL="0" algn="l" defTabSz="487695" rtl="0" eaLnBrk="1" latinLnBrk="0" hangingPunct="1"/>
                      <a:r>
                        <a:rPr lang="en-AU" sz="1100" kern="1200" dirty="0">
                          <a:solidFill>
                            <a:schemeClr val="dk1"/>
                          </a:solidFill>
                          <a:latin typeface="+mn-lt"/>
                          <a:ea typeface="+mn-ea"/>
                          <a:cs typeface="+mn-cs"/>
                        </a:rPr>
                        <a:t>Etc.</a:t>
                      </a: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696102840"/>
              </p:ext>
            </p:extLst>
          </p:nvPr>
        </p:nvGraphicFramePr>
        <p:xfrm>
          <a:off x="7545736" y="2231500"/>
          <a:ext cx="1970166" cy="1356658"/>
        </p:xfrm>
        <a:graphic>
          <a:graphicData uri="http://schemas.openxmlformats.org/drawingml/2006/table">
            <a:tbl>
              <a:tblPr firstRow="1" bandRow="1">
                <a:tableStyleId>{5C22544A-7EE6-4342-B048-85BDC9FD1C3A}</a:tableStyleId>
              </a:tblPr>
              <a:tblGrid>
                <a:gridCol w="1970166">
                  <a:extLst>
                    <a:ext uri="{9D8B030D-6E8A-4147-A177-3AD203B41FA5}">
                      <a16:colId xmlns:a16="http://schemas.microsoft.com/office/drawing/2014/main" val="20000"/>
                    </a:ext>
                  </a:extLst>
                </a:gridCol>
              </a:tblGrid>
              <a:tr h="265316">
                <a:tc>
                  <a:txBody>
                    <a:bodyPr/>
                    <a:lstStyle/>
                    <a:p>
                      <a:pPr algn="l"/>
                      <a:r>
                        <a:rPr lang="en-AU" sz="1100" b="0" dirty="0">
                          <a:latin typeface="+mn-lt"/>
                        </a:rPr>
                        <a:t>Outside your organisation</a:t>
                      </a:r>
                    </a:p>
                  </a:txBody>
                  <a:tcPr marL="49254" marR="49254" marT="49254" marB="49254"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r h="328361">
                <a:tc>
                  <a:txBody>
                    <a:bodyPr/>
                    <a:lstStyle/>
                    <a:p>
                      <a:r>
                        <a:rPr lang="en-AU" sz="1100" dirty="0">
                          <a:solidFill>
                            <a:schemeClr val="tx1"/>
                          </a:solidFill>
                          <a:latin typeface="+mn-lt"/>
                        </a:rPr>
                        <a:t>Funding</a:t>
                      </a:r>
                      <a:r>
                        <a:rPr lang="en-AU" sz="1100" baseline="0" dirty="0">
                          <a:solidFill>
                            <a:schemeClr val="tx1"/>
                          </a:solidFill>
                          <a:latin typeface="+mn-lt"/>
                        </a:rPr>
                        <a:t> departments </a:t>
                      </a:r>
                      <a:endParaRPr lang="en-AU" sz="1100" dirty="0">
                        <a:solidFill>
                          <a:schemeClr val="tx1"/>
                        </a:solidFill>
                        <a:latin typeface="+mn-lt"/>
                      </a:endParaRPr>
                    </a:p>
                  </a:txBody>
                  <a:tcPr marL="49254" marR="49254" marT="49254" marB="49254">
                    <a:lnL w="12700" cmpd="sng">
                      <a:noFill/>
                    </a:lnL>
                    <a:lnR w="12700" cmpd="sng">
                      <a:noFill/>
                    </a:lnR>
                    <a:lnT w="381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8361">
                <a:tc>
                  <a:txBody>
                    <a:bodyPr/>
                    <a:lstStyle/>
                    <a:p>
                      <a:r>
                        <a:rPr lang="en-US" sz="1100" dirty="0">
                          <a:solidFill>
                            <a:schemeClr val="tx1"/>
                          </a:solidFill>
                          <a:latin typeface="+mn-lt"/>
                        </a:rPr>
                        <a:t>Orange</a:t>
                      </a:r>
                      <a:r>
                        <a:rPr lang="en-US" sz="1100" baseline="0" dirty="0">
                          <a:solidFill>
                            <a:schemeClr val="tx1"/>
                          </a:solidFill>
                          <a:latin typeface="+mn-lt"/>
                        </a:rPr>
                        <a:t> Doors (Support and Safety Hubs)</a:t>
                      </a:r>
                      <a:endParaRPr lang="en-AU" sz="1100" dirty="0">
                        <a:solidFill>
                          <a:schemeClr val="tx1"/>
                        </a:solidFill>
                        <a:latin typeface="+mn-lt"/>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28361">
                <a:tc>
                  <a:txBody>
                    <a:bodyPr/>
                    <a:lstStyle/>
                    <a:p>
                      <a:r>
                        <a:rPr lang="en-AU" sz="1100" dirty="0">
                          <a:solidFill>
                            <a:schemeClr val="tx1"/>
                          </a:solidFill>
                          <a:latin typeface="+mn-lt"/>
                        </a:rPr>
                        <a:t>Etc.</a:t>
                      </a:r>
                      <a:r>
                        <a:rPr lang="en-AU" sz="1100" baseline="0" dirty="0">
                          <a:solidFill>
                            <a:schemeClr val="tx1"/>
                          </a:solidFill>
                          <a:latin typeface="+mn-lt"/>
                        </a:rPr>
                        <a:t> </a:t>
                      </a:r>
                      <a:endParaRPr lang="en-AU" sz="1100" dirty="0">
                        <a:solidFill>
                          <a:schemeClr val="tx1"/>
                        </a:solidFill>
                        <a:latin typeface="+mn-lt"/>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90268380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79214" y="362494"/>
            <a:ext cx="8774400" cy="919564"/>
          </a:xfrm>
        </p:spPr>
        <p:txBody>
          <a:bodyPr anchor="t"/>
          <a:lstStyle/>
          <a:p>
            <a:r>
              <a:rPr lang="en-US" dirty="0">
                <a:solidFill>
                  <a:schemeClr val="bg1"/>
                </a:solidFill>
              </a:rPr>
              <a:t>Step 2 – identify who is impacted</a:t>
            </a:r>
          </a:p>
        </p:txBody>
      </p:sp>
      <p:sp>
        <p:nvSpPr>
          <p:cNvPr id="24" name="Slide Number Placeholder 23"/>
          <p:cNvSpPr>
            <a:spLocks noGrp="1"/>
          </p:cNvSpPr>
          <p:nvPr>
            <p:ph type="sldNum" sz="quarter" idx="4"/>
          </p:nvPr>
        </p:nvSpPr>
        <p:spPr/>
        <p:txBody>
          <a:bodyPr/>
          <a:lstStyle/>
          <a:p>
            <a:pPr>
              <a:defRPr/>
            </a:pPr>
            <a:fld id="{771B5D7E-080D-42C2-88E5-EB9150E21238}" type="slidenum">
              <a:rPr lang="en-GB" smtClean="0"/>
              <a:pPr>
                <a:defRPr/>
              </a:pPr>
              <a:t>6</a:t>
            </a:fld>
            <a:endParaRPr lang="en-GB" dirty="0"/>
          </a:p>
        </p:txBody>
      </p:sp>
      <p:sp>
        <p:nvSpPr>
          <p:cNvPr id="37" name="Rectangle 36"/>
          <p:cNvSpPr>
            <a:spLocks/>
          </p:cNvSpPr>
          <p:nvPr/>
        </p:nvSpPr>
        <p:spPr bwMode="auto">
          <a:xfrm>
            <a:off x="110914" y="2103479"/>
            <a:ext cx="2593785" cy="4403748"/>
          </a:xfrm>
          <a:prstGeom prst="rect">
            <a:avLst/>
          </a:prstGeom>
          <a:solidFill>
            <a:srgbClr val="EEEEEE"/>
          </a:solidFill>
          <a:ln w="12700" cap="flat" cmpd="sng" algn="ctr">
            <a:noFill/>
            <a:prstDash val="solid"/>
            <a:round/>
            <a:headEnd type="none" w="med" len="med"/>
            <a:tailEnd type="none" w="med" len="med"/>
          </a:ln>
          <a:effectLst/>
        </p:spPr>
        <p:txBody>
          <a:bodyPr lIns="54305" tIns="54305" rIns="54305" bIns="54305" anchor="t">
            <a:noAutofit/>
          </a:bodyPr>
          <a:lstStyle/>
          <a:p>
            <a:pPr>
              <a:spcBef>
                <a:spcPts val="91"/>
              </a:spcBef>
              <a:spcAft>
                <a:spcPts val="274"/>
              </a:spcAft>
              <a:defRPr/>
            </a:pPr>
            <a:r>
              <a:rPr lang="en-US" sz="1095" dirty="0">
                <a:latin typeface="+mn-lt"/>
                <a:sym typeface="Arial Bold Italic" charset="0"/>
              </a:rPr>
              <a:t>Identifying who is impacted by the reforms is the next key step. </a:t>
            </a:r>
          </a:p>
          <a:p>
            <a:pPr>
              <a:spcBef>
                <a:spcPts val="91"/>
              </a:spcBef>
              <a:spcAft>
                <a:spcPts val="274"/>
              </a:spcAft>
              <a:defRPr/>
            </a:pPr>
            <a:r>
              <a:rPr lang="en-US" sz="1095" dirty="0">
                <a:latin typeface="+mn-lt"/>
                <a:sym typeface="Arial Bold Italic" charset="0"/>
              </a:rPr>
              <a:t>Determining all the teams who are impacted by the reforms can be easier if you think in terms of a process flow:  </a:t>
            </a:r>
          </a:p>
          <a:p>
            <a:pPr marL="208506" indent="-208506">
              <a:spcBef>
                <a:spcPts val="91"/>
              </a:spcBef>
              <a:spcAft>
                <a:spcPts val="274"/>
              </a:spcAft>
              <a:buClr>
                <a:schemeClr val="accent5"/>
              </a:buClr>
              <a:buFont typeface="+mj-lt"/>
              <a:buAutoNum type="arabicPeriod"/>
              <a:defRPr/>
            </a:pPr>
            <a:r>
              <a:rPr lang="en-US" sz="1095" dirty="0">
                <a:latin typeface="+mn-lt"/>
                <a:sym typeface="Arial Bold Italic" charset="0"/>
              </a:rPr>
              <a:t>What is the process being changed and who predominantly does this work?</a:t>
            </a:r>
          </a:p>
          <a:p>
            <a:pPr marL="208506" indent="-208506">
              <a:spcBef>
                <a:spcPts val="91"/>
              </a:spcBef>
              <a:spcAft>
                <a:spcPts val="274"/>
              </a:spcAft>
              <a:buClr>
                <a:schemeClr val="accent5"/>
              </a:buClr>
              <a:buFont typeface="+mj-lt"/>
              <a:buAutoNum type="arabicPeriod"/>
              <a:defRPr/>
            </a:pPr>
            <a:r>
              <a:rPr lang="en-US" sz="1095" dirty="0">
                <a:latin typeface="+mn-lt"/>
                <a:sym typeface="Arial Bold Italic" charset="0"/>
              </a:rPr>
              <a:t>Who provides inputs so this process can occur?</a:t>
            </a:r>
          </a:p>
          <a:p>
            <a:pPr marL="208506" indent="-208506">
              <a:spcBef>
                <a:spcPts val="91"/>
              </a:spcBef>
              <a:spcAft>
                <a:spcPts val="274"/>
              </a:spcAft>
              <a:buClr>
                <a:schemeClr val="accent5"/>
              </a:buClr>
              <a:buFont typeface="+mj-lt"/>
              <a:buAutoNum type="arabicPeriod"/>
              <a:defRPr/>
            </a:pPr>
            <a:r>
              <a:rPr lang="en-US" sz="1095" dirty="0">
                <a:latin typeface="+mn-lt"/>
                <a:sym typeface="Arial Bold Italic" charset="0"/>
              </a:rPr>
              <a:t>Who receives the outputs of this work? </a:t>
            </a:r>
          </a:p>
        </p:txBody>
      </p:sp>
      <p:sp>
        <p:nvSpPr>
          <p:cNvPr id="8" name="Rectangle 7"/>
          <p:cNvSpPr>
            <a:spLocks/>
          </p:cNvSpPr>
          <p:nvPr/>
        </p:nvSpPr>
        <p:spPr bwMode="auto">
          <a:xfrm>
            <a:off x="2791402" y="2103480"/>
            <a:ext cx="6862737" cy="4403748"/>
          </a:xfrm>
          <a:prstGeom prst="rect">
            <a:avLst/>
          </a:prstGeom>
          <a:solidFill>
            <a:srgbClr val="EEEEEE"/>
          </a:solidFill>
          <a:ln w="12700" cap="flat" cmpd="sng" algn="ctr">
            <a:noFill/>
            <a:prstDash val="solid"/>
            <a:round/>
            <a:headEnd type="none" w="med" len="med"/>
            <a:tailEnd type="none" w="med" len="med"/>
          </a:ln>
          <a:effectLst/>
        </p:spPr>
        <p:txBody>
          <a:bodyPr lIns="54305" tIns="54305" rIns="54305" bIns="54305" anchor="t">
            <a:noAutofit/>
          </a:bodyPr>
          <a:lstStyle/>
          <a:p>
            <a:pPr fontAlgn="t"/>
            <a:endParaRPr lang="en-AU"/>
          </a:p>
        </p:txBody>
      </p:sp>
      <p:sp>
        <p:nvSpPr>
          <p:cNvPr id="9" name="TextBox 8"/>
          <p:cNvSpPr txBox="1">
            <a:spLocks/>
          </p:cNvSpPr>
          <p:nvPr/>
        </p:nvSpPr>
        <p:spPr>
          <a:xfrm>
            <a:off x="2791401" y="1630723"/>
            <a:ext cx="6862737" cy="427565"/>
          </a:xfrm>
          <a:prstGeom prst="rect">
            <a:avLst/>
          </a:prstGeom>
          <a:solidFill>
            <a:srgbClr val="373743"/>
          </a:solidFill>
          <a:ln>
            <a:noFill/>
          </a:ln>
        </p:spPr>
        <p:txBody>
          <a:bodyPr lIns="54305" tIns="54305" rIns="54305" bIns="54305" anchor="ctr">
            <a:noAutofit/>
          </a:bodyPr>
          <a:lstStyle/>
          <a:p>
            <a:pPr marL="87313">
              <a:spcBef>
                <a:spcPts val="604"/>
              </a:spcBef>
              <a:spcAft>
                <a:spcPts val="604"/>
              </a:spcAft>
              <a:defRPr/>
            </a:pPr>
            <a:r>
              <a:rPr lang="en-US" sz="1277" b="1" dirty="0">
                <a:solidFill>
                  <a:schemeClr val="bg1"/>
                </a:solidFill>
                <a:latin typeface="+mn-lt"/>
              </a:rPr>
              <a:t>Organisation name</a:t>
            </a:r>
          </a:p>
        </p:txBody>
      </p:sp>
      <p:graphicFrame>
        <p:nvGraphicFramePr>
          <p:cNvPr id="10" name="Table 9"/>
          <p:cNvGraphicFramePr>
            <a:graphicFrameLocks noGrp="1"/>
          </p:cNvGraphicFramePr>
          <p:nvPr>
            <p:extLst>
              <p:ext uri="{D42A27DB-BD31-4B8C-83A1-F6EECF244321}">
                <p14:modId xmlns:p14="http://schemas.microsoft.com/office/powerpoint/2010/main" val="652165729"/>
              </p:ext>
            </p:extLst>
          </p:nvPr>
        </p:nvGraphicFramePr>
        <p:xfrm>
          <a:off x="2953616" y="2240092"/>
          <a:ext cx="2084097" cy="3878119"/>
        </p:xfrm>
        <a:graphic>
          <a:graphicData uri="http://schemas.openxmlformats.org/drawingml/2006/table">
            <a:tbl>
              <a:tblPr firstRow="1" bandRow="1">
                <a:tableStyleId>{5C22544A-7EE6-4342-B048-85BDC9FD1C3A}</a:tableStyleId>
              </a:tblPr>
              <a:tblGrid>
                <a:gridCol w="2084097">
                  <a:extLst>
                    <a:ext uri="{9D8B030D-6E8A-4147-A177-3AD203B41FA5}">
                      <a16:colId xmlns:a16="http://schemas.microsoft.com/office/drawing/2014/main" val="20000"/>
                    </a:ext>
                  </a:extLst>
                </a:gridCol>
              </a:tblGrid>
              <a:tr h="265316">
                <a:tc>
                  <a:txBody>
                    <a:bodyPr/>
                    <a:lstStyle/>
                    <a:p>
                      <a:pPr algn="l"/>
                      <a:r>
                        <a:rPr lang="en-AU" sz="1100" b="0" dirty="0">
                          <a:latin typeface="+mn-lt"/>
                        </a:rPr>
                        <a:t>Staff groups</a:t>
                      </a:r>
                    </a:p>
                  </a:txBody>
                  <a:tcPr marL="49254" marR="49254" marT="49254" marB="49254"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r h="328361">
                <a:tc>
                  <a:txBody>
                    <a:bodyPr/>
                    <a:lstStyle/>
                    <a:p>
                      <a:endParaRPr lang="en-AU" sz="1100" dirty="0">
                        <a:latin typeface="Trebuchet MS" panose="020B0603020202020204" pitchFamily="34" charset="0"/>
                      </a:endParaRPr>
                    </a:p>
                  </a:txBody>
                  <a:tcPr marL="49254" marR="49254" marT="49254" marB="49254">
                    <a:lnL w="12700" cmpd="sng">
                      <a:noFill/>
                    </a:lnL>
                    <a:lnR w="12700" cmpd="sng">
                      <a:noFill/>
                    </a:lnR>
                    <a:lnT w="381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8361">
                <a:tc>
                  <a:txBody>
                    <a:bodyPr/>
                    <a:lstStyle/>
                    <a:p>
                      <a:endParaRPr lang="en-AU" sz="1100" dirty="0">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28361">
                <a:tc>
                  <a:txBody>
                    <a:bodyPr/>
                    <a:lstStyle/>
                    <a:p>
                      <a:endParaRPr lang="en-AU" sz="1100" dirty="0">
                        <a:solidFill>
                          <a:schemeClr val="tx1"/>
                        </a:solidFill>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28361">
                <a:tc>
                  <a:txBody>
                    <a:bodyPr/>
                    <a:lstStyle/>
                    <a:p>
                      <a:endParaRPr lang="en-AU" sz="1100" dirty="0">
                        <a:solidFill>
                          <a:schemeClr val="tx1"/>
                        </a:solidFill>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28361">
                <a:tc>
                  <a:txBody>
                    <a:bodyPr/>
                    <a:lstStyle/>
                    <a:p>
                      <a:endParaRPr lang="en-AU" sz="1100" dirty="0">
                        <a:solidFill>
                          <a:schemeClr val="tx1"/>
                        </a:solidFill>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28361">
                <a:tc>
                  <a:txBody>
                    <a:bodyPr/>
                    <a:lstStyle/>
                    <a:p>
                      <a:endParaRPr lang="en-AU" sz="1100" dirty="0">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28361">
                <a:tc>
                  <a:txBody>
                    <a:bodyPr/>
                    <a:lstStyle/>
                    <a:p>
                      <a:endParaRPr lang="en-AU" sz="1100" dirty="0">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5684707"/>
                  </a:ext>
                </a:extLst>
              </a:tr>
              <a:tr h="328361">
                <a:tc>
                  <a:txBody>
                    <a:bodyPr/>
                    <a:lstStyle/>
                    <a:p>
                      <a:endParaRPr lang="en-AU" sz="1100" dirty="0">
                        <a:solidFill>
                          <a:schemeClr val="tx1"/>
                        </a:solidFill>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74107192"/>
                  </a:ext>
                </a:extLst>
              </a:tr>
              <a:tr h="328361">
                <a:tc>
                  <a:txBody>
                    <a:bodyPr/>
                    <a:lstStyle/>
                    <a:p>
                      <a:endParaRPr lang="en-AU" sz="1100" dirty="0">
                        <a:solidFill>
                          <a:schemeClr val="tx1"/>
                        </a:solidFill>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5601608"/>
                  </a:ext>
                </a:extLst>
              </a:tr>
              <a:tr h="328361">
                <a:tc>
                  <a:txBody>
                    <a:bodyPr/>
                    <a:lstStyle/>
                    <a:p>
                      <a:endParaRPr lang="en-AU" sz="1100" dirty="0">
                        <a:solidFill>
                          <a:schemeClr val="tx1"/>
                        </a:solidFill>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55548305"/>
                  </a:ext>
                </a:extLst>
              </a:tr>
              <a:tr h="328361">
                <a:tc>
                  <a:txBody>
                    <a:bodyPr/>
                    <a:lstStyle/>
                    <a:p>
                      <a:endParaRPr lang="en-AU" sz="1100" dirty="0">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38756920"/>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42785172"/>
              </p:ext>
            </p:extLst>
          </p:nvPr>
        </p:nvGraphicFramePr>
        <p:xfrm>
          <a:off x="5124415" y="2240091"/>
          <a:ext cx="2185352" cy="3878119"/>
        </p:xfrm>
        <a:graphic>
          <a:graphicData uri="http://schemas.openxmlformats.org/drawingml/2006/table">
            <a:tbl>
              <a:tblPr firstRow="1" bandRow="1">
                <a:tableStyleId>{5C22544A-7EE6-4342-B048-85BDC9FD1C3A}</a:tableStyleId>
              </a:tblPr>
              <a:tblGrid>
                <a:gridCol w="2185352">
                  <a:extLst>
                    <a:ext uri="{9D8B030D-6E8A-4147-A177-3AD203B41FA5}">
                      <a16:colId xmlns:a16="http://schemas.microsoft.com/office/drawing/2014/main" val="20000"/>
                    </a:ext>
                  </a:extLst>
                </a:gridCol>
              </a:tblGrid>
              <a:tr h="265316">
                <a:tc>
                  <a:txBody>
                    <a:bodyPr/>
                    <a:lstStyle/>
                    <a:p>
                      <a:pPr marL="0" algn="l" defTabSz="487695" rtl="0" eaLnBrk="1" latinLnBrk="0" hangingPunct="1"/>
                      <a:r>
                        <a:rPr lang="en-AU" sz="1100" b="0" kern="1200" dirty="0">
                          <a:solidFill>
                            <a:schemeClr val="bg1"/>
                          </a:solidFill>
                          <a:latin typeface="+mn-lt"/>
                          <a:ea typeface="+mn-ea"/>
                          <a:cs typeface="+mn-cs"/>
                        </a:rPr>
                        <a:t>Supporting functions</a:t>
                      </a:r>
                    </a:p>
                  </a:txBody>
                  <a:tcPr marL="49254" marR="49254" marT="49254" marB="49254"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r h="328361">
                <a:tc>
                  <a:txBody>
                    <a:bodyPr/>
                    <a:lstStyle/>
                    <a:p>
                      <a:endParaRPr lang="en-AU" sz="1100" dirty="0">
                        <a:latin typeface="Trebuchet MS" panose="020B0603020202020204" pitchFamily="34" charset="0"/>
                      </a:endParaRPr>
                    </a:p>
                  </a:txBody>
                  <a:tcPr marL="49254" marR="49254" marT="49254" marB="49254">
                    <a:lnL w="12700" cmpd="sng">
                      <a:noFill/>
                    </a:lnL>
                    <a:lnR w="12700" cmpd="sng">
                      <a:noFill/>
                    </a:lnR>
                    <a:lnT w="381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8361">
                <a:tc>
                  <a:txBody>
                    <a:bodyPr/>
                    <a:lstStyle/>
                    <a:p>
                      <a:endParaRPr lang="en-AU" sz="1100" dirty="0">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28361">
                <a:tc>
                  <a:txBody>
                    <a:bodyPr/>
                    <a:lstStyle/>
                    <a:p>
                      <a:endParaRPr lang="en-AU" sz="1100" dirty="0">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28361">
                <a:tc>
                  <a:txBody>
                    <a:bodyPr/>
                    <a:lstStyle/>
                    <a:p>
                      <a:endParaRPr lang="en-AU" sz="1100" dirty="0">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28361">
                <a:tc>
                  <a:txBody>
                    <a:bodyPr/>
                    <a:lstStyle/>
                    <a:p>
                      <a:endParaRPr lang="en-AU" sz="1100" dirty="0">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24042595"/>
                  </a:ext>
                </a:extLst>
              </a:tr>
              <a:tr h="328361">
                <a:tc>
                  <a:txBody>
                    <a:bodyPr/>
                    <a:lstStyle/>
                    <a:p>
                      <a:endParaRPr lang="en-AU" sz="1100" dirty="0">
                        <a:solidFill>
                          <a:schemeClr val="tx1"/>
                        </a:solidFill>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34642006"/>
                  </a:ext>
                </a:extLst>
              </a:tr>
              <a:tr h="328361">
                <a:tc>
                  <a:txBody>
                    <a:bodyPr/>
                    <a:lstStyle/>
                    <a:p>
                      <a:endParaRPr lang="en-AU" sz="1100" dirty="0">
                        <a:solidFill>
                          <a:schemeClr val="tx1"/>
                        </a:solidFill>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69878594"/>
                  </a:ext>
                </a:extLst>
              </a:tr>
              <a:tr h="328361">
                <a:tc>
                  <a:txBody>
                    <a:bodyPr/>
                    <a:lstStyle/>
                    <a:p>
                      <a:endParaRPr lang="en-AU" sz="1100" dirty="0">
                        <a:solidFill>
                          <a:schemeClr val="tx1"/>
                        </a:solidFill>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5622534"/>
                  </a:ext>
                </a:extLst>
              </a:tr>
              <a:tr h="328361">
                <a:tc>
                  <a:txBody>
                    <a:bodyPr/>
                    <a:lstStyle/>
                    <a:p>
                      <a:endParaRPr lang="en-AU" sz="1100" dirty="0">
                        <a:solidFill>
                          <a:schemeClr val="tx1"/>
                        </a:solidFill>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6692414"/>
                  </a:ext>
                </a:extLst>
              </a:tr>
              <a:tr h="328361">
                <a:tc>
                  <a:txBody>
                    <a:bodyPr/>
                    <a:lstStyle/>
                    <a:p>
                      <a:endParaRPr lang="en-AU" sz="1100" dirty="0">
                        <a:solidFill>
                          <a:schemeClr val="tx1"/>
                        </a:solidFill>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18032470"/>
                  </a:ext>
                </a:extLst>
              </a:tr>
              <a:tr h="328361">
                <a:tc>
                  <a:txBody>
                    <a:bodyPr/>
                    <a:lstStyle/>
                    <a:p>
                      <a:endParaRPr lang="en-AU" sz="1100" dirty="0">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28035929"/>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007226261"/>
              </p:ext>
            </p:extLst>
          </p:nvPr>
        </p:nvGraphicFramePr>
        <p:xfrm>
          <a:off x="7399918" y="2240092"/>
          <a:ext cx="2134879" cy="3854696"/>
        </p:xfrm>
        <a:graphic>
          <a:graphicData uri="http://schemas.openxmlformats.org/drawingml/2006/table">
            <a:tbl>
              <a:tblPr firstRow="1" bandRow="1">
                <a:tableStyleId>{5C22544A-7EE6-4342-B048-85BDC9FD1C3A}</a:tableStyleId>
              </a:tblPr>
              <a:tblGrid>
                <a:gridCol w="2134879">
                  <a:extLst>
                    <a:ext uri="{9D8B030D-6E8A-4147-A177-3AD203B41FA5}">
                      <a16:colId xmlns:a16="http://schemas.microsoft.com/office/drawing/2014/main" val="20000"/>
                    </a:ext>
                  </a:extLst>
                </a:gridCol>
              </a:tblGrid>
              <a:tr h="204372">
                <a:tc>
                  <a:txBody>
                    <a:bodyPr/>
                    <a:lstStyle/>
                    <a:p>
                      <a:pPr marL="0" algn="l" defTabSz="487695" rtl="0" eaLnBrk="1" latinLnBrk="0" hangingPunct="1"/>
                      <a:r>
                        <a:rPr lang="en-AU" sz="1100" b="0" kern="1200" dirty="0">
                          <a:solidFill>
                            <a:schemeClr val="bg1"/>
                          </a:solidFill>
                          <a:latin typeface="+mn-lt"/>
                          <a:ea typeface="+mn-ea"/>
                          <a:cs typeface="+mn-cs"/>
                        </a:rPr>
                        <a:t>Outside your organisation</a:t>
                      </a:r>
                    </a:p>
                  </a:txBody>
                  <a:tcPr marL="49254" marR="49254" marT="49254" marB="49254" anchor="b">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r h="328361">
                <a:tc>
                  <a:txBody>
                    <a:bodyPr/>
                    <a:lstStyle/>
                    <a:p>
                      <a:endParaRPr lang="en-AU" sz="1100" dirty="0">
                        <a:latin typeface="Trebuchet MS" panose="020B0603020202020204" pitchFamily="34" charset="0"/>
                      </a:endParaRPr>
                    </a:p>
                  </a:txBody>
                  <a:tcPr marL="49254" marR="49254" marT="49254" marB="49254">
                    <a:lnL w="12700" cmpd="sng">
                      <a:noFill/>
                    </a:lnL>
                    <a:lnR w="12700" cmpd="sng">
                      <a:noFill/>
                    </a:lnR>
                    <a:lnT w="381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8361">
                <a:tc>
                  <a:txBody>
                    <a:bodyPr/>
                    <a:lstStyle/>
                    <a:p>
                      <a:endParaRPr lang="en-AU" sz="1100" dirty="0">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28361">
                <a:tc>
                  <a:txBody>
                    <a:bodyPr/>
                    <a:lstStyle/>
                    <a:p>
                      <a:endParaRPr lang="en-AU" sz="1100" dirty="0">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28361">
                <a:tc>
                  <a:txBody>
                    <a:bodyPr/>
                    <a:lstStyle/>
                    <a:p>
                      <a:endParaRPr lang="en-AU" sz="1100" dirty="0">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51291360"/>
                  </a:ext>
                </a:extLst>
              </a:tr>
              <a:tr h="328361">
                <a:tc>
                  <a:txBody>
                    <a:bodyPr/>
                    <a:lstStyle/>
                    <a:p>
                      <a:endParaRPr lang="en-AU" sz="1100" dirty="0">
                        <a:solidFill>
                          <a:schemeClr val="tx1"/>
                        </a:solidFill>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9129467"/>
                  </a:ext>
                </a:extLst>
              </a:tr>
              <a:tr h="328361">
                <a:tc>
                  <a:txBody>
                    <a:bodyPr/>
                    <a:lstStyle/>
                    <a:p>
                      <a:endParaRPr lang="en-AU" sz="1100" dirty="0">
                        <a:solidFill>
                          <a:schemeClr val="tx1"/>
                        </a:solidFill>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8874241"/>
                  </a:ext>
                </a:extLst>
              </a:tr>
              <a:tr h="328361">
                <a:tc>
                  <a:txBody>
                    <a:bodyPr/>
                    <a:lstStyle/>
                    <a:p>
                      <a:endParaRPr lang="en-AU" sz="1100" dirty="0">
                        <a:solidFill>
                          <a:schemeClr val="tx1"/>
                        </a:solidFill>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02995355"/>
                  </a:ext>
                </a:extLst>
              </a:tr>
              <a:tr h="328361">
                <a:tc>
                  <a:txBody>
                    <a:bodyPr/>
                    <a:lstStyle/>
                    <a:p>
                      <a:endParaRPr lang="en-AU" sz="1100" dirty="0">
                        <a:solidFill>
                          <a:schemeClr val="tx1"/>
                        </a:solidFill>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7060931"/>
                  </a:ext>
                </a:extLst>
              </a:tr>
              <a:tr h="304938">
                <a:tc>
                  <a:txBody>
                    <a:bodyPr/>
                    <a:lstStyle/>
                    <a:p>
                      <a:endParaRPr lang="en-AU" sz="1100" dirty="0">
                        <a:solidFill>
                          <a:schemeClr val="tx1"/>
                        </a:solidFill>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39699836"/>
                  </a:ext>
                </a:extLst>
              </a:tr>
              <a:tr h="328361">
                <a:tc>
                  <a:txBody>
                    <a:bodyPr/>
                    <a:lstStyle/>
                    <a:p>
                      <a:endParaRPr lang="en-AU" sz="1100" dirty="0">
                        <a:solidFill>
                          <a:schemeClr val="tx1"/>
                        </a:solidFill>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66588754"/>
                  </a:ext>
                </a:extLst>
              </a:tr>
              <a:tr h="328361">
                <a:tc>
                  <a:txBody>
                    <a:bodyPr/>
                    <a:lstStyle/>
                    <a:p>
                      <a:endParaRPr lang="en-AU" sz="1100" dirty="0">
                        <a:latin typeface="Trebuchet MS" panose="020B0603020202020204" pitchFamily="34" charset="0"/>
                      </a:endParaRPr>
                    </a:p>
                  </a:txBody>
                  <a:tcPr marL="49254" marR="49254" marT="49254" marB="49254">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002206"/>
                  </a:ext>
                </a:extLst>
              </a:tr>
            </a:tbl>
          </a:graphicData>
        </a:graphic>
      </p:graphicFrame>
      <p:sp>
        <p:nvSpPr>
          <p:cNvPr id="13" name="TextBox 12"/>
          <p:cNvSpPr txBox="1">
            <a:spLocks/>
          </p:cNvSpPr>
          <p:nvPr/>
        </p:nvSpPr>
        <p:spPr>
          <a:xfrm>
            <a:off x="110914" y="1631464"/>
            <a:ext cx="2593785" cy="427565"/>
          </a:xfrm>
          <a:prstGeom prst="rect">
            <a:avLst/>
          </a:prstGeom>
          <a:solidFill>
            <a:srgbClr val="373743"/>
          </a:solidFill>
          <a:ln>
            <a:noFill/>
          </a:ln>
        </p:spPr>
        <p:txBody>
          <a:bodyPr lIns="54305" tIns="54305" rIns="54305" bIns="54305" anchor="ctr">
            <a:noAutofit/>
          </a:bodyPr>
          <a:lstStyle/>
          <a:p>
            <a:pPr marL="87313">
              <a:spcBef>
                <a:spcPts val="604"/>
              </a:spcBef>
              <a:spcAft>
                <a:spcPts val="604"/>
              </a:spcAft>
              <a:defRPr/>
            </a:pPr>
            <a:r>
              <a:rPr lang="en-US" sz="1277" dirty="0">
                <a:solidFill>
                  <a:schemeClr val="bg1"/>
                </a:solidFill>
                <a:latin typeface="+mn-lt"/>
              </a:rPr>
              <a:t>2. Identify</a:t>
            </a:r>
          </a:p>
        </p:txBody>
      </p:sp>
    </p:spTree>
    <p:extLst>
      <p:ext uri="{BB962C8B-B14F-4D97-AF65-F5344CB8AC3E}">
        <p14:creationId xmlns:p14="http://schemas.microsoft.com/office/powerpoint/2010/main" val="264169168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79214" y="362494"/>
            <a:ext cx="8774400" cy="919564"/>
          </a:xfrm>
        </p:spPr>
        <p:txBody>
          <a:bodyPr anchor="t"/>
          <a:lstStyle/>
          <a:p>
            <a:r>
              <a:rPr lang="en-US" dirty="0">
                <a:solidFill>
                  <a:schemeClr val="bg1"/>
                </a:solidFill>
              </a:rPr>
              <a:t>Steps 3 &amp; 4 – implementation plan</a:t>
            </a:r>
          </a:p>
        </p:txBody>
      </p:sp>
      <p:sp>
        <p:nvSpPr>
          <p:cNvPr id="24" name="Slide Number Placeholder 23"/>
          <p:cNvSpPr>
            <a:spLocks noGrp="1"/>
          </p:cNvSpPr>
          <p:nvPr>
            <p:ph type="sldNum" sz="quarter" idx="4"/>
          </p:nvPr>
        </p:nvSpPr>
        <p:spPr/>
        <p:txBody>
          <a:bodyPr/>
          <a:lstStyle/>
          <a:p>
            <a:pPr>
              <a:defRPr/>
            </a:pPr>
            <a:fld id="{771B5D7E-080D-42C2-88E5-EB9150E21238}" type="slidenum">
              <a:rPr lang="en-GB" smtClean="0"/>
              <a:pPr>
                <a:defRPr/>
              </a:pPr>
              <a:t>7</a:t>
            </a:fld>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2467788195"/>
              </p:ext>
            </p:extLst>
          </p:nvPr>
        </p:nvGraphicFramePr>
        <p:xfrm>
          <a:off x="134752" y="1644694"/>
          <a:ext cx="9509762" cy="5256356"/>
        </p:xfrm>
        <a:graphic>
          <a:graphicData uri="http://schemas.openxmlformats.org/drawingml/2006/table">
            <a:tbl>
              <a:tblPr firstRow="1" bandRow="1"/>
              <a:tblGrid>
                <a:gridCol w="441198">
                  <a:extLst>
                    <a:ext uri="{9D8B030D-6E8A-4147-A177-3AD203B41FA5}">
                      <a16:colId xmlns:a16="http://schemas.microsoft.com/office/drawing/2014/main" val="1550518514"/>
                    </a:ext>
                  </a:extLst>
                </a:gridCol>
                <a:gridCol w="1265733">
                  <a:extLst>
                    <a:ext uri="{9D8B030D-6E8A-4147-A177-3AD203B41FA5}">
                      <a16:colId xmlns:a16="http://schemas.microsoft.com/office/drawing/2014/main" val="3100573274"/>
                    </a:ext>
                  </a:extLst>
                </a:gridCol>
                <a:gridCol w="1416306">
                  <a:extLst>
                    <a:ext uri="{9D8B030D-6E8A-4147-A177-3AD203B41FA5}">
                      <a16:colId xmlns:a16="http://schemas.microsoft.com/office/drawing/2014/main" val="2805014710"/>
                    </a:ext>
                  </a:extLst>
                </a:gridCol>
                <a:gridCol w="1416306">
                  <a:extLst>
                    <a:ext uri="{9D8B030D-6E8A-4147-A177-3AD203B41FA5}">
                      <a16:colId xmlns:a16="http://schemas.microsoft.com/office/drawing/2014/main" val="514422227"/>
                    </a:ext>
                  </a:extLst>
                </a:gridCol>
                <a:gridCol w="2137607">
                  <a:extLst>
                    <a:ext uri="{9D8B030D-6E8A-4147-A177-3AD203B41FA5}">
                      <a16:colId xmlns:a16="http://schemas.microsoft.com/office/drawing/2014/main" val="797830981"/>
                    </a:ext>
                  </a:extLst>
                </a:gridCol>
                <a:gridCol w="1416306">
                  <a:extLst>
                    <a:ext uri="{9D8B030D-6E8A-4147-A177-3AD203B41FA5}">
                      <a16:colId xmlns:a16="http://schemas.microsoft.com/office/drawing/2014/main" val="1931007945"/>
                    </a:ext>
                  </a:extLst>
                </a:gridCol>
                <a:gridCol w="1416306">
                  <a:extLst>
                    <a:ext uri="{9D8B030D-6E8A-4147-A177-3AD203B41FA5}">
                      <a16:colId xmlns:a16="http://schemas.microsoft.com/office/drawing/2014/main" val="921840313"/>
                    </a:ext>
                  </a:extLst>
                </a:gridCol>
              </a:tblGrid>
              <a:tr h="412371">
                <a:tc>
                  <a:txBody>
                    <a:bodyPr/>
                    <a:lstStyle/>
                    <a:p>
                      <a:pPr>
                        <a:lnSpc>
                          <a:spcPct val="107000"/>
                        </a:lnSpc>
                        <a:spcAft>
                          <a:spcPts val="0"/>
                        </a:spcAft>
                      </a:pPr>
                      <a:r>
                        <a:rPr lang="en-AU" sz="1000" kern="120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No.</a:t>
                      </a: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73743"/>
                    </a:solidFill>
                  </a:tcPr>
                </a:tc>
                <a:tc>
                  <a:txBody>
                    <a:bodyPr/>
                    <a:lstStyle/>
                    <a:p>
                      <a:pPr>
                        <a:lnSpc>
                          <a:spcPct val="107000"/>
                        </a:lnSpc>
                        <a:spcAft>
                          <a:spcPts val="0"/>
                        </a:spcAft>
                      </a:pPr>
                      <a:r>
                        <a:rPr lang="en-AU" sz="1000" kern="120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Change area</a:t>
                      </a: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73743"/>
                    </a:solidFill>
                  </a:tcPr>
                </a:tc>
                <a:tc>
                  <a:txBody>
                    <a:bodyPr/>
                    <a:lstStyle/>
                    <a:p>
                      <a:pPr>
                        <a:lnSpc>
                          <a:spcPct val="107000"/>
                        </a:lnSpc>
                        <a:spcAft>
                          <a:spcPts val="0"/>
                        </a:spcAft>
                      </a:pPr>
                      <a:r>
                        <a:rPr lang="en-AU" sz="1000" kern="120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Future state</a:t>
                      </a: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73743"/>
                    </a:solidFill>
                  </a:tcPr>
                </a:tc>
                <a:tc>
                  <a:txBody>
                    <a:bodyPr/>
                    <a:lstStyle/>
                    <a:p>
                      <a:pPr>
                        <a:lnSpc>
                          <a:spcPct val="107000"/>
                        </a:lnSpc>
                        <a:spcAft>
                          <a:spcPts val="0"/>
                        </a:spcAft>
                      </a:pPr>
                      <a:r>
                        <a:rPr lang="en-AU" sz="1000" kern="120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Gap</a:t>
                      </a: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73743"/>
                    </a:solidFill>
                  </a:tcPr>
                </a:tc>
                <a:tc>
                  <a:txBody>
                    <a:bodyPr/>
                    <a:lstStyle/>
                    <a:p>
                      <a:pPr>
                        <a:lnSpc>
                          <a:spcPct val="107000"/>
                        </a:lnSpc>
                        <a:spcAft>
                          <a:spcPts val="0"/>
                        </a:spcAft>
                      </a:pPr>
                      <a:r>
                        <a:rPr lang="en-AU" sz="1000" kern="120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Actions</a:t>
                      </a: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73743"/>
                    </a:solidFill>
                  </a:tcPr>
                </a:tc>
                <a:tc>
                  <a:txBody>
                    <a:bodyPr/>
                    <a:lstStyle/>
                    <a:p>
                      <a:pPr>
                        <a:lnSpc>
                          <a:spcPct val="107000"/>
                        </a:lnSpc>
                        <a:spcAft>
                          <a:spcPts val="0"/>
                        </a:spcAft>
                      </a:pPr>
                      <a:r>
                        <a:rPr lang="en-AU" sz="1000" kern="120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Who</a:t>
                      </a: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73743"/>
                    </a:solidFill>
                  </a:tcPr>
                </a:tc>
                <a:tc>
                  <a:txBody>
                    <a:bodyPr/>
                    <a:lstStyle/>
                    <a:p>
                      <a:pPr>
                        <a:lnSpc>
                          <a:spcPct val="107000"/>
                        </a:lnSpc>
                        <a:spcAft>
                          <a:spcPts val="0"/>
                        </a:spcAft>
                      </a:pPr>
                      <a:r>
                        <a:rPr lang="en-AU" sz="1000" kern="120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Timeline</a:t>
                      </a: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73743"/>
                    </a:solidFill>
                  </a:tcPr>
                </a:tc>
                <a:extLst>
                  <a:ext uri="{0D108BD9-81ED-4DB2-BD59-A6C34878D82A}">
                    <a16:rowId xmlns:a16="http://schemas.microsoft.com/office/drawing/2014/main" val="916641050"/>
                  </a:ext>
                </a:extLst>
              </a:tr>
              <a:tr h="875280">
                <a:tc>
                  <a:txBody>
                    <a:bodyPr/>
                    <a:lstStyle/>
                    <a:p>
                      <a:pPr>
                        <a:lnSpc>
                          <a:spcPct val="107000"/>
                        </a:lnSpc>
                        <a:spcAft>
                          <a:spcPts val="0"/>
                        </a:spcAft>
                      </a:pPr>
                      <a:r>
                        <a:rPr lang="en-AU" sz="9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e.g.</a:t>
                      </a: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spcAft>
                          <a:spcPts val="0"/>
                        </a:spcAft>
                      </a:pPr>
                      <a:r>
                        <a:rPr lang="en-AU" sz="900" b="1" kern="1200" dirty="0">
                          <a:solidFill>
                            <a:srgbClr val="373743"/>
                          </a:solidFill>
                          <a:effectLst/>
                          <a:latin typeface="Arial" panose="020B0604020202020204" pitchFamily="34" charset="0"/>
                          <a:ea typeface="Times New Roman" panose="02020603050405020304" pitchFamily="18" charset="0"/>
                          <a:cs typeface="Times New Roman" panose="02020603050405020304" pitchFamily="18" charset="0"/>
                        </a:rPr>
                        <a:t>Procedure</a:t>
                      </a:r>
                      <a:endParaRPr lang="en-AU" sz="900" dirty="0">
                        <a:solidFill>
                          <a:srgbClr val="373743"/>
                        </a:solidFill>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marL="182563" lvl="0" indent="-160338">
                        <a:lnSpc>
                          <a:spcPct val="107000"/>
                        </a:lnSpc>
                        <a:spcAft>
                          <a:spcPts val="0"/>
                        </a:spcAft>
                        <a:buFont typeface="Arial" panose="020B0604020202020204" pitchFamily="34" charset="0"/>
                        <a:buChar char="•"/>
                        <a:tabLst>
                          <a:tab pos="457200" algn="l"/>
                        </a:tabLst>
                      </a:pPr>
                      <a:r>
                        <a:rPr lang="en-AU" sz="900" i="1" kern="1200" dirty="0">
                          <a:solidFill>
                            <a:srgbClr val="373743"/>
                          </a:solidFill>
                          <a:effectLst/>
                          <a:latin typeface="Arial" panose="020B0604020202020204" pitchFamily="34" charset="0"/>
                          <a:ea typeface="Times New Roman" panose="02020603050405020304" pitchFamily="18" charset="0"/>
                          <a:cs typeface="Times New Roman" panose="02020603050405020304" pitchFamily="18" charset="0"/>
                        </a:rPr>
                        <a:t>adopt a standardised, searchable record keeping tool</a:t>
                      </a:r>
                      <a:endParaRPr lang="en-AU" sz="900" dirty="0">
                        <a:solidFill>
                          <a:srgbClr val="373743"/>
                        </a:solidFill>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marL="182563" lvl="0" indent="-160338" algn="l" defTabSz="487695" rtl="0" eaLnBrk="1" latinLnBrk="0" hangingPunct="1">
                        <a:lnSpc>
                          <a:spcPct val="107000"/>
                        </a:lnSpc>
                        <a:spcAft>
                          <a:spcPts val="0"/>
                        </a:spcAft>
                        <a:buFont typeface="Arial" panose="020B0604020202020204" pitchFamily="34" charset="0"/>
                        <a:buChar char="•"/>
                        <a:tabLst>
                          <a:tab pos="457200" algn="l"/>
                        </a:tabLst>
                      </a:pPr>
                      <a:r>
                        <a:rPr lang="en-AU" sz="900" i="1" kern="1200" dirty="0">
                          <a:solidFill>
                            <a:srgbClr val="373743"/>
                          </a:solidFill>
                          <a:effectLst/>
                          <a:latin typeface="Arial" panose="020B0604020202020204" pitchFamily="34" charset="0"/>
                          <a:ea typeface="Times New Roman" panose="02020603050405020304" pitchFamily="18" charset="0"/>
                          <a:cs typeface="Times New Roman" panose="02020603050405020304" pitchFamily="18" charset="0"/>
                        </a:rPr>
                        <a:t>template </a:t>
                      </a:r>
                    </a:p>
                    <a:p>
                      <a:pPr marL="182563" lvl="0" indent="-160338" algn="l" defTabSz="487695" rtl="0" eaLnBrk="1" latinLnBrk="0" hangingPunct="1">
                        <a:lnSpc>
                          <a:spcPct val="107000"/>
                        </a:lnSpc>
                        <a:spcAft>
                          <a:spcPts val="0"/>
                        </a:spcAft>
                        <a:buFont typeface="Arial" panose="020B0604020202020204" pitchFamily="34" charset="0"/>
                        <a:buChar char="•"/>
                        <a:tabLst>
                          <a:tab pos="457200" algn="l"/>
                        </a:tabLst>
                      </a:pPr>
                      <a:r>
                        <a:rPr lang="en-AU" sz="900" i="1" kern="1200" dirty="0">
                          <a:solidFill>
                            <a:srgbClr val="373743"/>
                          </a:solidFill>
                          <a:effectLst/>
                          <a:latin typeface="Arial" panose="020B0604020202020204" pitchFamily="34" charset="0"/>
                          <a:ea typeface="Times New Roman" panose="02020603050405020304" pitchFamily="18" charset="0"/>
                          <a:cs typeface="Times New Roman" panose="02020603050405020304" pitchFamily="18" charset="0"/>
                        </a:rPr>
                        <a:t>procedures designed around implementation of the template</a:t>
                      </a: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marL="182563" lvl="0" indent="-160338" algn="l" defTabSz="487695" rtl="0" eaLnBrk="1" latinLnBrk="0" hangingPunct="1">
                        <a:lnSpc>
                          <a:spcPct val="107000"/>
                        </a:lnSpc>
                        <a:spcAft>
                          <a:spcPts val="0"/>
                        </a:spcAft>
                        <a:buFont typeface="Arial" panose="020B0604020202020204" pitchFamily="34" charset="0"/>
                        <a:buChar char="•"/>
                        <a:tabLst>
                          <a:tab pos="457200" algn="l"/>
                        </a:tabLst>
                      </a:pPr>
                      <a:r>
                        <a:rPr lang="en-AU" sz="900" i="1" kern="12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Customise template; </a:t>
                      </a:r>
                    </a:p>
                    <a:p>
                      <a:pPr marL="182563" lvl="0" indent="-160338" algn="l" defTabSz="487695" rtl="0" eaLnBrk="1" latinLnBrk="0" hangingPunct="1">
                        <a:lnSpc>
                          <a:spcPct val="107000"/>
                        </a:lnSpc>
                        <a:spcAft>
                          <a:spcPts val="0"/>
                        </a:spcAft>
                        <a:buFont typeface="Arial" panose="020B0604020202020204" pitchFamily="34" charset="0"/>
                        <a:buChar char="•"/>
                        <a:tabLst>
                          <a:tab pos="457200" algn="l"/>
                        </a:tabLst>
                      </a:pPr>
                      <a:r>
                        <a:rPr lang="en-AU" sz="900" i="1" kern="1200" dirty="0">
                          <a:solidFill>
                            <a:srgbClr val="373743"/>
                          </a:solidFill>
                          <a:effectLst/>
                          <a:latin typeface="Arial" panose="020B0604020202020204" pitchFamily="34" charset="0"/>
                          <a:ea typeface="Times New Roman" panose="02020603050405020304" pitchFamily="18" charset="0"/>
                          <a:cs typeface="Times New Roman" panose="02020603050405020304" pitchFamily="18" charset="0"/>
                        </a:rPr>
                        <a:t>review and update procedures for a standardised, searchable, streamlined record keeping system</a:t>
                      </a: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spcAft>
                          <a:spcPts val="0"/>
                        </a:spcAft>
                      </a:pPr>
                      <a:r>
                        <a:rPr lang="en-AU" sz="900" i="1" kern="1200" dirty="0">
                          <a:solidFill>
                            <a:srgbClr val="373743"/>
                          </a:solidFill>
                          <a:effectLst/>
                          <a:latin typeface="Arial" panose="020B0604020202020204" pitchFamily="34" charset="0"/>
                          <a:ea typeface="Times New Roman" panose="02020603050405020304" pitchFamily="18" charset="0"/>
                          <a:cs typeface="Times New Roman" panose="02020603050405020304" pitchFamily="18" charset="0"/>
                        </a:rPr>
                        <a:t>Policy manager</a:t>
                      </a:r>
                      <a:r>
                        <a:rPr lang="en-AU" sz="900" i="1" kern="1200" baseline="0" dirty="0">
                          <a:solidFill>
                            <a:srgbClr val="373743"/>
                          </a:solidFill>
                          <a:effectLst/>
                          <a:latin typeface="Arial" panose="020B0604020202020204" pitchFamily="34" charset="0"/>
                          <a:ea typeface="Times New Roman" panose="02020603050405020304" pitchFamily="18" charset="0"/>
                          <a:cs typeface="Times New Roman" panose="02020603050405020304" pitchFamily="18" charset="0"/>
                        </a:rPr>
                        <a:t> supported by cross agency working group</a:t>
                      </a:r>
                      <a:endParaRPr lang="en-AU" sz="900" dirty="0">
                        <a:solidFill>
                          <a:srgbClr val="373743"/>
                        </a:solidFill>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spcAft>
                          <a:spcPts val="0"/>
                        </a:spcAft>
                      </a:pPr>
                      <a:r>
                        <a:rPr lang="en-AU" sz="900" i="1" dirty="0">
                          <a:solidFill>
                            <a:srgbClr val="373743"/>
                          </a:solidFill>
                          <a:effectLst/>
                          <a:latin typeface="Calibri" panose="020F0502020204030204" pitchFamily="34" charset="0"/>
                          <a:ea typeface="Calibri" panose="020F0502020204030204" pitchFamily="34" charset="0"/>
                          <a:cs typeface="Times New Roman" panose="02020603050405020304" pitchFamily="18" charset="0"/>
                        </a:rPr>
                        <a:t>December</a:t>
                      </a:r>
                      <a:r>
                        <a:rPr lang="en-AU" sz="900" i="1" baseline="0" dirty="0">
                          <a:solidFill>
                            <a:srgbClr val="373743"/>
                          </a:solidFill>
                          <a:effectLst/>
                          <a:latin typeface="Calibri" panose="020F0502020204030204" pitchFamily="34" charset="0"/>
                          <a:ea typeface="Calibri" panose="020F0502020204030204" pitchFamily="34" charset="0"/>
                          <a:cs typeface="Times New Roman" panose="02020603050405020304" pitchFamily="18" charset="0"/>
                        </a:rPr>
                        <a:t> 2018 </a:t>
                      </a:r>
                      <a:endParaRPr lang="en-AU" sz="900" i="1" dirty="0">
                        <a:solidFill>
                          <a:srgbClr val="373743"/>
                        </a:solidFill>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59497177"/>
                  </a:ext>
                </a:extLst>
              </a:tr>
              <a:tr h="793741">
                <a:tc>
                  <a:txBody>
                    <a:bodyPr/>
                    <a:lstStyle/>
                    <a:p>
                      <a:pPr>
                        <a:lnSpc>
                          <a:spcPct val="107000"/>
                        </a:lnSpc>
                        <a:spcAft>
                          <a:spcPts val="0"/>
                        </a:spcAft>
                      </a:pPr>
                      <a:r>
                        <a:rPr lang="en-AU" sz="9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spcAft>
                          <a:spcPts val="0"/>
                        </a:spcAft>
                      </a:pPr>
                      <a:r>
                        <a:rPr lang="en-AU" sz="900" b="1"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Change management</a:t>
                      </a: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extLst>
                  <a:ext uri="{0D108BD9-81ED-4DB2-BD59-A6C34878D82A}">
                    <a16:rowId xmlns:a16="http://schemas.microsoft.com/office/drawing/2014/main" val="2492617603"/>
                  </a:ext>
                </a:extLst>
              </a:tr>
              <a:tr h="793741">
                <a:tc>
                  <a:txBody>
                    <a:bodyPr/>
                    <a:lstStyle/>
                    <a:p>
                      <a:pPr>
                        <a:lnSpc>
                          <a:spcPct val="107000"/>
                        </a:lnSpc>
                        <a:spcAft>
                          <a:spcPts val="0"/>
                        </a:spcAft>
                      </a:pPr>
                      <a:r>
                        <a:rPr lang="en-AU" sz="9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spcAft>
                          <a:spcPts val="0"/>
                        </a:spcAft>
                      </a:pPr>
                      <a:r>
                        <a:rPr lang="en-AU" sz="900" b="1"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Roles and responsibilities</a:t>
                      </a: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102188660"/>
                  </a:ext>
                </a:extLst>
              </a:tr>
              <a:tr h="793741">
                <a:tc>
                  <a:txBody>
                    <a:bodyPr/>
                    <a:lstStyle/>
                    <a:p>
                      <a:pPr>
                        <a:lnSpc>
                          <a:spcPct val="107000"/>
                        </a:lnSpc>
                        <a:spcAft>
                          <a:spcPts val="0"/>
                        </a:spcAft>
                      </a:pPr>
                      <a:r>
                        <a:rPr lang="en-AU" sz="9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spcAft>
                          <a:spcPts val="0"/>
                        </a:spcAft>
                      </a:pPr>
                      <a:r>
                        <a:rPr lang="en-AU" sz="900" b="1"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Staff capability building</a:t>
                      </a: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extLst>
                  <a:ext uri="{0D108BD9-81ED-4DB2-BD59-A6C34878D82A}">
                    <a16:rowId xmlns:a16="http://schemas.microsoft.com/office/drawing/2014/main" val="1748098871"/>
                  </a:ext>
                </a:extLst>
              </a:tr>
              <a:tr h="793741">
                <a:tc>
                  <a:txBody>
                    <a:bodyPr/>
                    <a:lstStyle/>
                    <a:p>
                      <a:pPr>
                        <a:lnSpc>
                          <a:spcPct val="107000"/>
                        </a:lnSpc>
                        <a:spcAft>
                          <a:spcPts val="0"/>
                        </a:spcAft>
                      </a:pPr>
                      <a:r>
                        <a:rPr lang="en-AU" sz="9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a:t>
                      </a: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spcAft>
                          <a:spcPts val="0"/>
                        </a:spcAft>
                      </a:pPr>
                      <a:r>
                        <a:rPr lang="en-AU" sz="900" b="1"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Communications</a:t>
                      </a: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727744369"/>
                  </a:ext>
                </a:extLst>
              </a:tr>
              <a:tr h="793741">
                <a:tc>
                  <a:txBody>
                    <a:bodyPr/>
                    <a:lstStyle/>
                    <a:p>
                      <a:pPr>
                        <a:lnSpc>
                          <a:spcPct val="107000"/>
                        </a:lnSpc>
                        <a:spcAft>
                          <a:spcPts val="0"/>
                        </a:spcAft>
                      </a:pPr>
                      <a:r>
                        <a:rPr lang="en-AU" sz="9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a:t>
                      </a: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spcAft>
                          <a:spcPts val="0"/>
                        </a:spcAft>
                      </a:pPr>
                      <a:r>
                        <a:rPr lang="en-AU" sz="9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Policies and procedures</a:t>
                      </a:r>
                      <a:endParaRPr lang="en-AU" sz="90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extLst>
                  <a:ext uri="{0D108BD9-81ED-4DB2-BD59-A6C34878D82A}">
                    <a16:rowId xmlns:a16="http://schemas.microsoft.com/office/drawing/2014/main" val="1251159181"/>
                  </a:ext>
                </a:extLst>
              </a:tr>
            </a:tbl>
          </a:graphicData>
        </a:graphic>
      </p:graphicFrame>
    </p:spTree>
    <p:extLst>
      <p:ext uri="{BB962C8B-B14F-4D97-AF65-F5344CB8AC3E}">
        <p14:creationId xmlns:p14="http://schemas.microsoft.com/office/powerpoint/2010/main" val="385524684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79214" y="362494"/>
            <a:ext cx="8774400" cy="919564"/>
          </a:xfrm>
        </p:spPr>
        <p:txBody>
          <a:bodyPr anchor="t"/>
          <a:lstStyle/>
          <a:p>
            <a:r>
              <a:rPr lang="en-US" dirty="0">
                <a:solidFill>
                  <a:schemeClr val="bg1"/>
                </a:solidFill>
              </a:rPr>
              <a:t>Steps 3 &amp; 4 – implementation plan</a:t>
            </a:r>
          </a:p>
        </p:txBody>
      </p:sp>
      <p:sp>
        <p:nvSpPr>
          <p:cNvPr id="24" name="Slide Number Placeholder 23"/>
          <p:cNvSpPr>
            <a:spLocks noGrp="1"/>
          </p:cNvSpPr>
          <p:nvPr>
            <p:ph type="sldNum" sz="quarter" idx="4"/>
          </p:nvPr>
        </p:nvSpPr>
        <p:spPr/>
        <p:txBody>
          <a:bodyPr/>
          <a:lstStyle/>
          <a:p>
            <a:pPr>
              <a:defRPr/>
            </a:pPr>
            <a:fld id="{771B5D7E-080D-42C2-88E5-EB9150E21238}" type="slidenum">
              <a:rPr lang="en-GB" smtClean="0"/>
              <a:pPr>
                <a:defRPr/>
              </a:pPr>
              <a:t>8</a:t>
            </a:fld>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1192720588"/>
              </p:ext>
            </p:extLst>
          </p:nvPr>
        </p:nvGraphicFramePr>
        <p:xfrm>
          <a:off x="134752" y="1644694"/>
          <a:ext cx="9509762" cy="5256356"/>
        </p:xfrm>
        <a:graphic>
          <a:graphicData uri="http://schemas.openxmlformats.org/drawingml/2006/table">
            <a:tbl>
              <a:tblPr firstRow="1" bandRow="1"/>
              <a:tblGrid>
                <a:gridCol w="441198">
                  <a:extLst>
                    <a:ext uri="{9D8B030D-6E8A-4147-A177-3AD203B41FA5}">
                      <a16:colId xmlns:a16="http://schemas.microsoft.com/office/drawing/2014/main" val="1550518514"/>
                    </a:ext>
                  </a:extLst>
                </a:gridCol>
                <a:gridCol w="1265733">
                  <a:extLst>
                    <a:ext uri="{9D8B030D-6E8A-4147-A177-3AD203B41FA5}">
                      <a16:colId xmlns:a16="http://schemas.microsoft.com/office/drawing/2014/main" val="3100573274"/>
                    </a:ext>
                  </a:extLst>
                </a:gridCol>
                <a:gridCol w="1416306">
                  <a:extLst>
                    <a:ext uri="{9D8B030D-6E8A-4147-A177-3AD203B41FA5}">
                      <a16:colId xmlns:a16="http://schemas.microsoft.com/office/drawing/2014/main" val="2805014710"/>
                    </a:ext>
                  </a:extLst>
                </a:gridCol>
                <a:gridCol w="1416306">
                  <a:extLst>
                    <a:ext uri="{9D8B030D-6E8A-4147-A177-3AD203B41FA5}">
                      <a16:colId xmlns:a16="http://schemas.microsoft.com/office/drawing/2014/main" val="514422227"/>
                    </a:ext>
                  </a:extLst>
                </a:gridCol>
                <a:gridCol w="2137607">
                  <a:extLst>
                    <a:ext uri="{9D8B030D-6E8A-4147-A177-3AD203B41FA5}">
                      <a16:colId xmlns:a16="http://schemas.microsoft.com/office/drawing/2014/main" val="797830981"/>
                    </a:ext>
                  </a:extLst>
                </a:gridCol>
                <a:gridCol w="1416306">
                  <a:extLst>
                    <a:ext uri="{9D8B030D-6E8A-4147-A177-3AD203B41FA5}">
                      <a16:colId xmlns:a16="http://schemas.microsoft.com/office/drawing/2014/main" val="1931007945"/>
                    </a:ext>
                  </a:extLst>
                </a:gridCol>
                <a:gridCol w="1416306">
                  <a:extLst>
                    <a:ext uri="{9D8B030D-6E8A-4147-A177-3AD203B41FA5}">
                      <a16:colId xmlns:a16="http://schemas.microsoft.com/office/drawing/2014/main" val="921840313"/>
                    </a:ext>
                  </a:extLst>
                </a:gridCol>
              </a:tblGrid>
              <a:tr h="412371">
                <a:tc>
                  <a:txBody>
                    <a:bodyPr/>
                    <a:lstStyle/>
                    <a:p>
                      <a:pPr>
                        <a:lnSpc>
                          <a:spcPct val="107000"/>
                        </a:lnSpc>
                        <a:spcAft>
                          <a:spcPts val="0"/>
                        </a:spcAft>
                      </a:pPr>
                      <a:r>
                        <a:rPr lang="en-AU" sz="1000" kern="120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No.</a:t>
                      </a: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73743"/>
                    </a:solidFill>
                  </a:tcPr>
                </a:tc>
                <a:tc>
                  <a:txBody>
                    <a:bodyPr/>
                    <a:lstStyle/>
                    <a:p>
                      <a:pPr>
                        <a:lnSpc>
                          <a:spcPct val="107000"/>
                        </a:lnSpc>
                        <a:spcAft>
                          <a:spcPts val="0"/>
                        </a:spcAft>
                      </a:pPr>
                      <a:r>
                        <a:rPr lang="en-AU" sz="1000" kern="120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Change area</a:t>
                      </a: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73743"/>
                    </a:solidFill>
                  </a:tcPr>
                </a:tc>
                <a:tc>
                  <a:txBody>
                    <a:bodyPr/>
                    <a:lstStyle/>
                    <a:p>
                      <a:pPr>
                        <a:lnSpc>
                          <a:spcPct val="107000"/>
                        </a:lnSpc>
                        <a:spcAft>
                          <a:spcPts val="0"/>
                        </a:spcAft>
                      </a:pPr>
                      <a:r>
                        <a:rPr lang="en-AU" sz="1000" kern="120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Future state</a:t>
                      </a: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73743"/>
                    </a:solidFill>
                  </a:tcPr>
                </a:tc>
                <a:tc>
                  <a:txBody>
                    <a:bodyPr/>
                    <a:lstStyle/>
                    <a:p>
                      <a:pPr>
                        <a:lnSpc>
                          <a:spcPct val="107000"/>
                        </a:lnSpc>
                        <a:spcAft>
                          <a:spcPts val="0"/>
                        </a:spcAft>
                      </a:pPr>
                      <a:r>
                        <a:rPr lang="en-AU" sz="1000" kern="120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Gap</a:t>
                      </a: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73743"/>
                    </a:solidFill>
                  </a:tcPr>
                </a:tc>
                <a:tc>
                  <a:txBody>
                    <a:bodyPr/>
                    <a:lstStyle/>
                    <a:p>
                      <a:pPr>
                        <a:lnSpc>
                          <a:spcPct val="107000"/>
                        </a:lnSpc>
                        <a:spcAft>
                          <a:spcPts val="0"/>
                        </a:spcAft>
                      </a:pPr>
                      <a:r>
                        <a:rPr lang="en-AU" sz="1000" kern="120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Actions</a:t>
                      </a: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73743"/>
                    </a:solidFill>
                  </a:tcPr>
                </a:tc>
                <a:tc>
                  <a:txBody>
                    <a:bodyPr/>
                    <a:lstStyle/>
                    <a:p>
                      <a:pPr>
                        <a:lnSpc>
                          <a:spcPct val="107000"/>
                        </a:lnSpc>
                        <a:spcAft>
                          <a:spcPts val="0"/>
                        </a:spcAft>
                      </a:pPr>
                      <a:r>
                        <a:rPr lang="en-AU" sz="1000" kern="120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Responsibility</a:t>
                      </a: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73743"/>
                    </a:solidFill>
                  </a:tcPr>
                </a:tc>
                <a:tc>
                  <a:txBody>
                    <a:bodyPr/>
                    <a:lstStyle/>
                    <a:p>
                      <a:pPr>
                        <a:lnSpc>
                          <a:spcPct val="107000"/>
                        </a:lnSpc>
                        <a:spcAft>
                          <a:spcPts val="0"/>
                        </a:spcAft>
                      </a:pPr>
                      <a:r>
                        <a:rPr lang="en-AU" sz="1000" kern="120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Timeline</a:t>
                      </a: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73743"/>
                    </a:solidFill>
                  </a:tcPr>
                </a:tc>
                <a:extLst>
                  <a:ext uri="{0D108BD9-81ED-4DB2-BD59-A6C34878D82A}">
                    <a16:rowId xmlns:a16="http://schemas.microsoft.com/office/drawing/2014/main" val="916641050"/>
                  </a:ext>
                </a:extLst>
              </a:tr>
              <a:tr h="875280">
                <a:tc>
                  <a:txBody>
                    <a:bodyPr/>
                    <a:lstStyle/>
                    <a:p>
                      <a:pPr>
                        <a:lnSpc>
                          <a:spcPct val="107000"/>
                        </a:lnSpc>
                        <a:spcAft>
                          <a:spcPts val="0"/>
                        </a:spcAft>
                      </a:pPr>
                      <a:r>
                        <a:rPr lang="en-AU" sz="900" dirty="0">
                          <a:effectLst/>
                          <a:latin typeface="Calibri" panose="020F0502020204030204" pitchFamily="34" charset="0"/>
                          <a:ea typeface="Calibri" panose="020F0502020204030204" pitchFamily="34" charset="0"/>
                          <a:cs typeface="Times New Roman" panose="02020603050405020304" pitchFamily="18" charset="0"/>
                        </a:rPr>
                        <a:t>6</a:t>
                      </a: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spcAft>
                          <a:spcPts val="0"/>
                        </a:spcAft>
                      </a:pPr>
                      <a:endParaRPr lang="en-AU" sz="900" dirty="0">
                        <a:solidFill>
                          <a:srgbClr val="373743"/>
                        </a:solidFill>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marL="182563" lvl="0" indent="-160338">
                        <a:lnSpc>
                          <a:spcPct val="107000"/>
                        </a:lnSpc>
                        <a:spcAft>
                          <a:spcPts val="0"/>
                        </a:spcAft>
                        <a:buFont typeface="Arial" panose="020B0604020202020204" pitchFamily="34" charset="0"/>
                        <a:buChar char="•"/>
                        <a:tabLst>
                          <a:tab pos="457200" algn="l"/>
                        </a:tabLst>
                      </a:pPr>
                      <a:endParaRPr lang="en-AU" sz="900" dirty="0">
                        <a:solidFill>
                          <a:srgbClr val="373743"/>
                        </a:solidFill>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marL="182563" lvl="0" indent="-160338" algn="l" defTabSz="487695" rtl="0" eaLnBrk="1" latinLnBrk="0" hangingPunct="1">
                        <a:lnSpc>
                          <a:spcPct val="107000"/>
                        </a:lnSpc>
                        <a:spcAft>
                          <a:spcPts val="0"/>
                        </a:spcAft>
                        <a:buFont typeface="Arial" panose="020B0604020202020204" pitchFamily="34" charset="0"/>
                        <a:buChar char="•"/>
                        <a:tabLst>
                          <a:tab pos="457200" algn="l"/>
                        </a:tabLst>
                      </a:pPr>
                      <a:endParaRPr lang="en-AU" sz="900" i="1" kern="1200" dirty="0">
                        <a:solidFill>
                          <a:srgbClr val="373743"/>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marL="182563" lvl="0" indent="-160338" algn="l" defTabSz="487695" rtl="0" eaLnBrk="1" latinLnBrk="0" hangingPunct="1">
                        <a:lnSpc>
                          <a:spcPct val="107000"/>
                        </a:lnSpc>
                        <a:spcAft>
                          <a:spcPts val="0"/>
                        </a:spcAft>
                        <a:buFont typeface="Arial" panose="020B0604020202020204" pitchFamily="34" charset="0"/>
                        <a:buChar char="•"/>
                        <a:tabLst>
                          <a:tab pos="457200" algn="l"/>
                        </a:tabLst>
                      </a:pPr>
                      <a:endParaRPr lang="en-AU" sz="900" i="1" kern="1200" dirty="0">
                        <a:solidFill>
                          <a:srgbClr val="373743"/>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spcAft>
                          <a:spcPts val="0"/>
                        </a:spcAft>
                      </a:pPr>
                      <a:endParaRPr lang="en-AU" sz="900" dirty="0">
                        <a:solidFill>
                          <a:srgbClr val="373743"/>
                        </a:solidFill>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spcAft>
                          <a:spcPts val="0"/>
                        </a:spcAft>
                      </a:pPr>
                      <a:endParaRPr lang="en-AU" sz="900" dirty="0">
                        <a:solidFill>
                          <a:srgbClr val="373743"/>
                        </a:solidFill>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59497177"/>
                  </a:ext>
                </a:extLst>
              </a:tr>
              <a:tr h="793741">
                <a:tc>
                  <a:txBody>
                    <a:bodyPr/>
                    <a:lstStyle/>
                    <a:p>
                      <a:pPr>
                        <a:lnSpc>
                          <a:spcPct val="107000"/>
                        </a:lnSpc>
                        <a:spcAft>
                          <a:spcPts val="0"/>
                        </a:spcAft>
                      </a:pPr>
                      <a:r>
                        <a:rPr lang="en-AU" sz="900" dirty="0">
                          <a:effectLst/>
                          <a:latin typeface="Calibri" panose="020F0502020204030204" pitchFamily="34" charset="0"/>
                          <a:ea typeface="Calibri" panose="020F0502020204030204" pitchFamily="34" charset="0"/>
                          <a:cs typeface="Times New Roman" panose="02020603050405020304" pitchFamily="18" charset="0"/>
                        </a:rPr>
                        <a:t>7</a:t>
                      </a: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spcAft>
                          <a:spcPts val="0"/>
                        </a:spcAft>
                      </a:pP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extLst>
                  <a:ext uri="{0D108BD9-81ED-4DB2-BD59-A6C34878D82A}">
                    <a16:rowId xmlns:a16="http://schemas.microsoft.com/office/drawing/2014/main" val="2492617603"/>
                  </a:ext>
                </a:extLst>
              </a:tr>
              <a:tr h="793741">
                <a:tc>
                  <a:txBody>
                    <a:bodyPr/>
                    <a:lstStyle/>
                    <a:p>
                      <a:pPr>
                        <a:lnSpc>
                          <a:spcPct val="107000"/>
                        </a:lnSpc>
                        <a:spcAft>
                          <a:spcPts val="0"/>
                        </a:spcAft>
                      </a:pPr>
                      <a:r>
                        <a:rPr lang="en-AU" sz="900" dirty="0">
                          <a:effectLst/>
                          <a:latin typeface="Calibri" panose="020F0502020204030204" pitchFamily="34" charset="0"/>
                          <a:ea typeface="Calibri" panose="020F0502020204030204" pitchFamily="34" charset="0"/>
                          <a:cs typeface="Times New Roman" panose="02020603050405020304" pitchFamily="18" charset="0"/>
                        </a:rPr>
                        <a:t>8</a:t>
                      </a: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spcAft>
                          <a:spcPts val="0"/>
                        </a:spcAft>
                      </a:pP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102188660"/>
                  </a:ext>
                </a:extLst>
              </a:tr>
              <a:tr h="793741">
                <a:tc>
                  <a:txBody>
                    <a:bodyPr/>
                    <a:lstStyle/>
                    <a:p>
                      <a:pPr>
                        <a:lnSpc>
                          <a:spcPct val="107000"/>
                        </a:lnSpc>
                        <a:spcAft>
                          <a:spcPts val="0"/>
                        </a:spcAft>
                      </a:pPr>
                      <a:r>
                        <a:rPr lang="en-AU" sz="900" dirty="0">
                          <a:effectLst/>
                          <a:latin typeface="Calibri" panose="020F0502020204030204" pitchFamily="34" charset="0"/>
                          <a:ea typeface="Calibri" panose="020F0502020204030204" pitchFamily="34" charset="0"/>
                          <a:cs typeface="Times New Roman" panose="02020603050405020304" pitchFamily="18" charset="0"/>
                        </a:rPr>
                        <a:t>9</a:t>
                      </a: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spcAft>
                          <a:spcPts val="0"/>
                        </a:spcAft>
                      </a:pP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extLst>
                  <a:ext uri="{0D108BD9-81ED-4DB2-BD59-A6C34878D82A}">
                    <a16:rowId xmlns:a16="http://schemas.microsoft.com/office/drawing/2014/main" val="1748098871"/>
                  </a:ext>
                </a:extLst>
              </a:tr>
              <a:tr h="793741">
                <a:tc>
                  <a:txBody>
                    <a:bodyPr/>
                    <a:lstStyle/>
                    <a:p>
                      <a:pPr>
                        <a:lnSpc>
                          <a:spcPct val="107000"/>
                        </a:lnSpc>
                        <a:spcAft>
                          <a:spcPts val="0"/>
                        </a:spcAft>
                      </a:pPr>
                      <a:r>
                        <a:rPr lang="en-AU" sz="900" dirty="0">
                          <a:effectLst/>
                          <a:latin typeface="Calibri" panose="020F0502020204030204" pitchFamily="34" charset="0"/>
                          <a:ea typeface="Calibri" panose="020F0502020204030204" pitchFamily="34" charset="0"/>
                          <a:cs typeface="Times New Roman" panose="02020603050405020304" pitchFamily="18" charset="0"/>
                        </a:rPr>
                        <a:t>10</a:t>
                      </a: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spcAft>
                          <a:spcPts val="0"/>
                        </a:spcAft>
                      </a:pP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727744369"/>
                  </a:ext>
                </a:extLst>
              </a:tr>
              <a:tr h="793741">
                <a:tc>
                  <a:txBody>
                    <a:bodyPr/>
                    <a:lstStyle/>
                    <a:p>
                      <a:pPr>
                        <a:lnSpc>
                          <a:spcPct val="107000"/>
                        </a:lnSpc>
                        <a:spcAft>
                          <a:spcPts val="0"/>
                        </a:spcAft>
                      </a:pPr>
                      <a:r>
                        <a:rPr lang="en-AU" sz="900" dirty="0">
                          <a:effectLst/>
                          <a:latin typeface="Calibri" panose="020F0502020204030204" pitchFamily="34" charset="0"/>
                          <a:ea typeface="Calibri" panose="020F0502020204030204" pitchFamily="34" charset="0"/>
                          <a:cs typeface="Times New Roman" panose="02020603050405020304" pitchFamily="18" charset="0"/>
                        </a:rPr>
                        <a:t>11</a:t>
                      </a: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spcAft>
                          <a:spcPts val="0"/>
                        </a:spcAft>
                      </a:pP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tc>
                  <a:txBody>
                    <a:bodyPr/>
                    <a:lstStyle/>
                    <a:p>
                      <a:pPr>
                        <a:lnSpc>
                          <a:spcPct val="107000"/>
                        </a:lnSpc>
                      </a:pPr>
                      <a:endParaRPr lang="en-AU" sz="900" dirty="0">
                        <a:effectLst/>
                        <a:latin typeface="Calibri" panose="020F0502020204030204" pitchFamily="34" charset="0"/>
                        <a:cs typeface="Times New Roman" panose="02020603050405020304" pitchFamily="18" charset="0"/>
                      </a:endParaRPr>
                    </a:p>
                  </a:txBody>
                  <a:tcPr marL="78173" marR="78173" marT="39087" marB="3908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9EA"/>
                    </a:solidFill>
                  </a:tcPr>
                </a:tc>
                <a:extLst>
                  <a:ext uri="{0D108BD9-81ED-4DB2-BD59-A6C34878D82A}">
                    <a16:rowId xmlns:a16="http://schemas.microsoft.com/office/drawing/2014/main" val="1251159181"/>
                  </a:ext>
                </a:extLst>
              </a:tr>
            </a:tbl>
          </a:graphicData>
        </a:graphic>
      </p:graphicFrame>
    </p:spTree>
    <p:extLst>
      <p:ext uri="{BB962C8B-B14F-4D97-AF65-F5344CB8AC3E}">
        <p14:creationId xmlns:p14="http://schemas.microsoft.com/office/powerpoint/2010/main" val="478806755"/>
      </p:ext>
    </p:extLst>
  </p:cSld>
  <p:clrMapOvr>
    <a:masterClrMapping/>
  </p:clrMapOvr>
  <p:transition/>
</p:sld>
</file>

<file path=ppt/theme/theme1.xml><?xml version="1.0" encoding="utf-8"?>
<a:theme xmlns:a="http://schemas.openxmlformats.org/drawingml/2006/main" name="Default Design">
  <a:themeElements>
    <a:clrScheme name="WOVG">
      <a:dk1>
        <a:sysClr val="windowText" lastClr="000000"/>
      </a:dk1>
      <a:lt1>
        <a:sysClr val="window" lastClr="FFFFFF"/>
      </a:lt1>
      <a:dk2>
        <a:srgbClr val="000000"/>
      </a:dk2>
      <a:lt2>
        <a:srgbClr val="FFFFFF"/>
      </a:lt2>
      <a:accent1>
        <a:srgbClr val="53565A"/>
      </a:accent1>
      <a:accent2>
        <a:srgbClr val="00848F"/>
      </a:accent2>
      <a:accent3>
        <a:srgbClr val="C5511A"/>
      </a:accent3>
      <a:accent4>
        <a:srgbClr val="CBCCCB"/>
      </a:accent4>
      <a:accent5>
        <a:srgbClr val="ADD7DB"/>
      </a:accent5>
      <a:accent6>
        <a:srgbClr val="E9BCA7"/>
      </a:accent6>
      <a:hlink>
        <a:srgbClr val="0072CE"/>
      </a:hlink>
      <a:folHlink>
        <a:srgbClr val="87189D"/>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WOVG info sharing presentation template - grey v3 060818.potx" id="{1A5AD5F3-0B1D-4129-B0C0-8504D638F095}" vid="{48EF1127-6012-4053-BA40-B3AC247DF0B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1" width="350" row="3">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A885A13F-4D8C-4E89-BCD4-7A61BB69877C}">
  <we:reference id="wa104381063" version="1.0.0.0" store="en-US" storeType="OMEX"/>
  <we:alternateReferences>
    <we:reference id="wa104381063" version="1.0.0.0" store="wa104381063"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Work_x0020_Stream xmlns="84e122dc-8bcd-4c9e-aadc-db42ce80827b" xsi:nil="true"/>
    <DET_EDRMS_Date xmlns="http://schemas.microsoft.com/Sharepoint/v3" xsi:nil="true"/>
    <DET_EDRMS_Author xmlns="http://schemas.microsoft.com/Sharepoint/v3" xsi:nil="true"/>
    <DET_EDRMS_Category xmlns="http://schemas.microsoft.com/Sharepoint/v3" xsi:nil="true"/>
    <DET_EDRMS_SecClassTaxHTField0 xmlns="http://schemas.microsoft.com/Sharepoint/v3">
      <Terms xmlns="http://schemas.microsoft.com/office/infopath/2007/PartnerControls"/>
    </DET_EDRMS_SecClassTaxHTField0>
    <IconOverlay xmlns="http://schemas.microsoft.com/sharepoint/v4" xsi:nil="true"/>
    <DET_EDRMS_BusUnitTaxHTField0 xmlns="http://schemas.microsoft.com/Sharepoint/v3">
      <Terms xmlns="http://schemas.microsoft.com/office/infopath/2007/PartnerControls"/>
    </DET_EDRMS_BusUnitTaxHTField0>
    <TaxCatchAll xmlns="1966e606-8b69-4075-9ef8-a409e80aaa70">
      <Value>20</Value>
    </TaxCatchAll>
    <PublishingContactName xmlns="http://schemas.microsoft.com/sharepoint/v3" xsi:nil="true"/>
    <DET_EDRMS_Description xmlns="http://schemas.microsoft.com/Sharepoint/v3" xsi:nil="true"/>
    <DET_EDRMS_RCSTaxHTField0 xmlns="http://schemas.microsoft.com/Sharepoint/v3">
      <Terms xmlns="http://schemas.microsoft.com/office/infopath/2007/PartnerControls">
        <TermInfo xmlns="http://schemas.microsoft.com/office/infopath/2007/PartnerControls">
          <TermName xmlns="http://schemas.microsoft.com/office/infopath/2007/PartnerControls">1.2.2 Project Documentation</TermName>
          <TermId xmlns="http://schemas.microsoft.com/office/infopath/2007/PartnerControls">a3ce4c3c-7960-4756-834e-8cbbf9028802</TermId>
        </TermInfo>
      </Terms>
    </DET_EDRMS_RCSTaxHTField0>
  </documentManagement>
</p:properties>
</file>

<file path=customXml/item2.xml><?xml version="1.0" encoding="utf-8"?>
<?mso-contentType ?>
<spe:Receivers xmlns:spe="http://schemas.microsoft.com/sharepoint/events">
  <Receiver>
    <Name/>
    <Synchronization>Asynchronous</Synchronization>
    <Type>10003</Type>
    <SequenceNumber>10000</SequenceNumber>
    <Url/>
    <Assembly>RecordPoint.Active.UI, Version=1.0.0.0, Culture=neutral, PublicKeyToken=d49476ae5b650bf3</Assembly>
    <Class>RecordPoint.Active.UI.Events.WorkflowItemEventReceiver</Class>
    <Data/>
    <Filter/>
  </Receiver>
  <Receiver>
    <Name/>
    <Synchronization>Synchronous</Synchronization>
    <Type>3</Type>
    <SequenceNumber>10000</SequenceNumber>
    <Url/>
    <Assembly>RecordPoint.Active.UI, Version=1.0.0.0, Culture=neutral, PublicKeyToken=d49476ae5b650bf3</Assembly>
    <Class>RecordPoint.Active.UI.Events.WorkflowItemEventReceiver</Class>
    <Data/>
    <Filter/>
  </Receiver>
  <Receiver>
    <Name/>
    <Synchronization>Asynchronous</Synchronization>
    <Type>10009</Type>
    <SequenceNumber>10000</SequenceNumber>
    <Url/>
    <Assembly>RecordPoint.Active.UI, Version=1.0.0.0, Culture=neutral, PublicKeyToken=d49476ae5b650bf3</Assembly>
    <Class>RecordPoint.Active.UI.Events.WorkflowItemEventReceiver</Class>
    <Data/>
    <Filter/>
  </Receiver>
  <Receiver>
    <Name/>
    <Synchronization>Synchronous</Synchronization>
    <Type>9</Type>
    <SequenceNumber>10000</SequenceNumber>
    <Url/>
    <Assembly>RecordPoint.Active.UI, Version=1.0.0.0, Culture=neutral, PublicKeyToken=d49476ae5b650bf3</Assembly>
    <Class>RecordPoint.Active.UI.Events.WorkflowItemEventReceiver</Class>
    <Data/>
    <Filter/>
  </Receiver>
  <Receiver>
    <Name/>
    <Synchronization>Asynchronous</Synchronization>
    <Type>10103</Type>
    <SequenceNumber>10000</SequenceNumber>
    <Url/>
    <Assembly>RecordPoint.Active.UI, Version=1.0.0.0, Culture=neutral, PublicKeyToken=d49476ae5b650bf3</Assembly>
    <Class>RecordPoint.Active.UI.Events.WorkflowListEventReceiver</Class>
    <Data/>
    <Filter/>
  </Receiver>
  <Receiver>
    <Name/>
    <Synchronization>Synchronous</Synchronization>
    <Type>102</Type>
    <SequenceNumber>10000</SequenceNumber>
    <Url/>
    <Assembly>RecordPoint.Active.UI, Version=1.0.0.0, Culture=neutral, PublicKeyToken=d49476ae5b650bf3</Assembly>
    <Class>RecordPoint.Active.UI.Events.WorkflowListEventReceiver</Class>
    <Data/>
    <Filter/>
  </Receiver>
  <Receiver>
    <Name/>
    <Synchronization>Asynchronous</Synchronization>
    <Type>10105</Type>
    <SequenceNumber>10000</SequenceNumber>
    <Url/>
    <Assembly>RecordPoint.Active.UI, Version=1.0.0.0, Culture=neutral, PublicKeyToken=d49476ae5b650bf3</Assembly>
    <Class>RecordPoint.Active.UI.Events.WorkflowListEventReceiver</Class>
    <Data/>
    <Filter/>
  </Receiver>
  <Receiver>
    <Name/>
    <Synchronization>Synchronous</Synchronization>
    <Type>105</Type>
    <SequenceNumber>10000</SequenceNumber>
    <Url/>
    <Assembly>RecordPoint.Active.UI, Version=1.0.0.0, Culture=neutral, PublicKeyToken=d49476ae5b650bf3</Assembly>
    <Class>RecordPoint.Active.UI.Events.WorkflowListEventReceiver</Class>
    <Data/>
    <Filter/>
  </Receiver>
  <Receiver>
    <Name/>
    <Synchronization>Asynchronous</Synchronization>
    <Type>10002</Type>
    <SequenceNumber>10000</SequenceNumber>
    <Url/>
    <Assembly>RecordPoint.Active.UI, Version=1.0.0.0, Culture=neutral, PublicKeyToken=d49476ae5b650bf3</Assembly>
    <Class>RecordPoint.Active.UI.Events.WorkflowItemEventReceiver</Class>
    <Data/>
    <Filter/>
  </Receiver>
  <Receiver>
    <Name/>
    <Synchronization>Synchronous</Synchronization>
    <Type>2</Type>
    <SequenceNumber>10000</SequenceNumber>
    <Url/>
    <Assembly>RecordPoint.Active.UI, Version=1.0.0.0, Culture=neutral, PublicKeyToken=d49476ae5b650bf3</Assembly>
    <Class>RecordPoint.Active.UI.Events.WorkflowItemEventReceiver</Class>
    <Data/>
    <Filter/>
  </Receiver>
</spe:Receivers>
</file>

<file path=customXml/item3.xml><?xml version="1.0" encoding="utf-8"?>
<ct:contentTypeSchema xmlns:ct="http://schemas.microsoft.com/office/2006/metadata/contentType" xmlns:ma="http://schemas.microsoft.com/office/2006/metadata/properties/metaAttributes" ct:_="" ma:_="" ma:contentTypeName="DET Document" ma:contentTypeID="0x010100C1A95F885C0B4A62AE4D0515D220750C00A084E62F802EBF4F8DC02124D279BA14" ma:contentTypeVersion="15" ma:contentTypeDescription="DET Document" ma:contentTypeScope="" ma:versionID="2a17ffdaae1eb15ac904ac384ac2205e">
  <xsd:schema xmlns:xsd="http://www.w3.org/2001/XMLSchema" xmlns:xs="http://www.w3.org/2001/XMLSchema" xmlns:p="http://schemas.microsoft.com/office/2006/metadata/properties" xmlns:ns1="http://schemas.microsoft.com/sharepoint/v3" xmlns:ns2="http://schemas.microsoft.com/Sharepoint/v3" xmlns:ns3="1966e606-8b69-4075-9ef8-a409e80aaa70" xmlns:ns4="http://schemas.microsoft.com/sharepoint/v4" xmlns:ns5="84e122dc-8bcd-4c9e-aadc-db42ce80827b" targetNamespace="http://schemas.microsoft.com/office/2006/metadata/properties" ma:root="true" ma:fieldsID="910843ff6d863f62e2eff3e401b3eae2" ns1:_="" ns2:_="" ns3:_="" ns4:_="" ns5:_="">
    <xsd:import namespace="http://schemas.microsoft.com/sharepoint/v3"/>
    <xsd:import namespace="http://schemas.microsoft.com/Sharepoint/v3"/>
    <xsd:import namespace="1966e606-8b69-4075-9ef8-a409e80aaa70"/>
    <xsd:import namespace="http://schemas.microsoft.com/sharepoint/v4"/>
    <xsd:import namespace="84e122dc-8bcd-4c9e-aadc-db42ce80827b"/>
    <xsd:element name="properties">
      <xsd:complexType>
        <xsd:sequence>
          <xsd:element name="documentManagement">
            <xsd:complexType>
              <xsd:all>
                <xsd:element ref="ns2:DET_EDRMS_Date" minOccurs="0"/>
                <xsd:element ref="ns2:DET_EDRMS_Author" minOccurs="0"/>
                <xsd:element ref="ns2:DET_EDRMS_Category" minOccurs="0"/>
                <xsd:element ref="ns3:TaxCatchAll" minOccurs="0"/>
                <xsd:element ref="ns3:TaxCatchAllLabel" minOccurs="0"/>
                <xsd:element ref="ns2:DET_EDRMS_RCSTaxHTField0" minOccurs="0"/>
                <xsd:element ref="ns2:DET_EDRMS_BusUnitTaxHTField0" minOccurs="0"/>
                <xsd:element ref="ns2:DET_EDRMS_SecClassTaxHTField0" minOccurs="0"/>
                <xsd:element ref="ns2:DET_EDRMS_Description" minOccurs="0"/>
                <xsd:element ref="ns1:PublishingContactName" minOccurs="0"/>
                <xsd:element ref="ns4:IconOverlay" minOccurs="0"/>
                <xsd:element ref="ns5:Work_x0020_Stream"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20"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_EDRMS_Date" ma:index="8" nillable="true" ma:displayName="Date" ma:default="" ma:format="DateOnly" ma:internalName="DET_EDRMS_Date" ma:readOnly="false">
      <xsd:simpleType>
        <xsd:restriction base="dms:DateTime"/>
      </xsd:simpleType>
    </xsd:element>
    <xsd:element name="DET_EDRMS_Author" ma:index="9" nillable="true" ma:displayName="Author" ma:default="" ma:internalName="DET_EDRMS_Author" ma:readOnly="false">
      <xsd:simpleType>
        <xsd:restriction base="dms:Text">
          <xsd:maxLength value="255"/>
        </xsd:restriction>
      </xsd:simpleType>
    </xsd:element>
    <xsd:element name="DET_EDRMS_Category" ma:index="10" nillable="true" ma:displayName="Category" ma:default="" ma:internalName="DET_EDRMS_Category" ma:readOnly="false">
      <xsd:simpleType>
        <xsd:restriction base="dms:Text">
          <xsd:maxLength value="255"/>
        </xsd:restriction>
      </xsd:simpleType>
    </xsd:element>
    <xsd:element name="DET_EDRMS_RCSTaxHTField0" ma:index="13" nillable="true" ma:taxonomy="true" ma:internalName="DET_EDRMS_RCSTaxHTField0" ma:taxonomyFieldName="DET_EDRMS_RCS" ma:displayName="RCS" ma:readOnly="true" ma:default="" ma:fieldId="{b94599ac-76d7-4d0a-81e2-e0d597ad60b0}" ma:sspId="272df97b-2740-40bb-9c0d-572a441144cd" ma:termSetId="759985f7-f856-45a6-bc29-a99c164acfb5" ma:anchorId="00000000-0000-0000-0000-000000000000" ma:open="false" ma:isKeyword="false">
      <xsd:complexType>
        <xsd:sequence>
          <xsd:element ref="pc:Terms" minOccurs="0" maxOccurs="1"/>
        </xsd:sequence>
      </xsd:complexType>
    </xsd:element>
    <xsd:element name="DET_EDRMS_BusUnitTaxHTField0" ma:index="15" nillable="true" ma:taxonomy="true" ma:internalName="DET_EDRMS_BusUnitTaxHTField0" ma:taxonomyFieldName="DET_EDRMS_BusUnit" ma:displayName="business unit" ma:readOnly="false" ma:default="" ma:fieldId="{6a09474b-ef6b-487d-9343-1ac28330710e}" ma:sspId="272df97b-2740-40bb-9c0d-572a441144cd" ma:termSetId="46e496f0-ccd4-43cf-a51f-50fd2b955286" ma:anchorId="00000000-0000-0000-0000-000000000000" ma:open="false" ma:isKeyword="false">
      <xsd:complexType>
        <xsd:sequence>
          <xsd:element ref="pc:Terms" minOccurs="0" maxOccurs="1"/>
        </xsd:sequence>
      </xsd:complexType>
    </xsd:element>
    <xsd:element name="DET_EDRMS_SecClassTaxHTField0" ma:index="17" nillable="true" ma:taxonomy="true" ma:internalName="DET_EDRMS_SecClassTaxHTField0" ma:taxonomyFieldName="DET_EDRMS_SecClass" ma:displayName="Security Classification" ma:readOnly="false" ma:default="" ma:fieldId="{5f325da7-47e2-4289-8db0-23622dd7f876}" ma:sspId="272df97b-2740-40bb-9c0d-572a441144cd" ma:termSetId="824106a0-5d61-4c80-a0b7-f264a0cc5794" ma:anchorId="00000000-0000-0000-0000-000000000000" ma:open="false" ma:isKeyword="false">
      <xsd:complexType>
        <xsd:sequence>
          <xsd:element ref="pc:Terms" minOccurs="0" maxOccurs="1"/>
        </xsd:sequence>
      </xsd:complexType>
    </xsd:element>
    <xsd:element name="DET_EDRMS_Description" ma:index="19" nillable="true" ma:displayName="Document Description" ma:default="" ma:description="" ma:internalName="DET_EDRMS_Description"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966e606-8b69-4075-9ef8-a409e80aaa70" elementFormDefault="qualified">
    <xsd:import namespace="http://schemas.microsoft.com/office/2006/documentManagement/types"/>
    <xsd:import namespace="http://schemas.microsoft.com/office/infopath/2007/PartnerControls"/>
    <xsd:element name="TaxCatchAll" ma:index="11" nillable="true" ma:displayName="Taxonomy Catch All Column" ma:hidden="true" ma:list="{5fd28c8f-cdde-492d-987e-a406b347cb4f}" ma:internalName="TaxCatchAll" ma:readOnly="false" ma:showField="CatchAllData" ma:web="1966e606-8b69-4075-9ef8-a409e80aaa70">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5fd28c8f-cdde-492d-987e-a406b347cb4f}" ma:internalName="TaxCatchAllLabel" ma:readOnly="true" ma:showField="CatchAllDataLabel" ma:web="1966e606-8b69-4075-9ef8-a409e80aaa7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1" nillable="true" ma:displayName="IconOverlay" ma:hidden="true" ma:internalName="IconOverlay">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4e122dc-8bcd-4c9e-aadc-db42ce80827b" elementFormDefault="qualified">
    <xsd:import namespace="http://schemas.microsoft.com/office/2006/documentManagement/types"/>
    <xsd:import namespace="http://schemas.microsoft.com/office/infopath/2007/PartnerControls"/>
    <xsd:element name="Work_x0020_Stream" ma:index="22" nillable="true" ma:displayName="Work Stream" ma:format="Dropdown" ma:internalName="Work_x0020_Stream">
      <xsd:simpleType>
        <xsd:restriction base="dms:Choice">
          <xsd:enumeration value="Training Development"/>
          <xsd:enumeration value="Training Delivery"/>
          <xsd:enumeration value="eLearn"/>
          <xsd:enumeration value="Policies and Procedure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BCC4B84-B71B-4B59-A64D-BD16FDDD6E1D}">
  <ds:schemaRefs>
    <ds:schemaRef ds:uri="http://schemas.microsoft.com/sharepoint/v3"/>
    <ds:schemaRef ds:uri="http://purl.org/dc/terms/"/>
    <ds:schemaRef ds:uri="84e122dc-8bcd-4c9e-aadc-db42ce80827b"/>
    <ds:schemaRef ds:uri="http://schemas.microsoft.com/Sharepoint/v3"/>
    <ds:schemaRef ds:uri="http://schemas.microsoft.com/office/2006/documentManagement/types"/>
    <ds:schemaRef ds:uri="http://schemas.microsoft.com/office/infopath/2007/PartnerControls"/>
    <ds:schemaRef ds:uri="http://schemas.microsoft.com/office/2006/metadata/properties"/>
    <ds:schemaRef ds:uri="http://schemas.openxmlformats.org/package/2006/metadata/core-properties"/>
    <ds:schemaRef ds:uri="http://purl.org/dc/elements/1.1/"/>
    <ds:schemaRef ds:uri="http://schemas.microsoft.com/sharepoint/v4"/>
    <ds:schemaRef ds:uri="1966e606-8b69-4075-9ef8-a409e80aaa70"/>
    <ds:schemaRef ds:uri="http://www.w3.org/XML/1998/namespace"/>
    <ds:schemaRef ds:uri="http://purl.org/dc/dcmitype/"/>
  </ds:schemaRefs>
</ds:datastoreItem>
</file>

<file path=customXml/itemProps2.xml><?xml version="1.0" encoding="utf-8"?>
<ds:datastoreItem xmlns:ds="http://schemas.openxmlformats.org/officeDocument/2006/customXml" ds:itemID="{9F7E22EA-4A0B-4DC7-AB60-FCE8CDF24C13}">
  <ds:schemaRefs>
    <ds:schemaRef ds:uri="http://schemas.microsoft.com/sharepoint/events"/>
  </ds:schemaRefs>
</ds:datastoreItem>
</file>

<file path=customXml/itemProps3.xml><?xml version="1.0" encoding="utf-8"?>
<ds:datastoreItem xmlns:ds="http://schemas.openxmlformats.org/officeDocument/2006/customXml" ds:itemID="{A4EB501A-61FC-4196-9407-F0C8A51C89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
    <ds:schemaRef ds:uri="1966e606-8b69-4075-9ef8-a409e80aaa70"/>
    <ds:schemaRef ds:uri="http://schemas.microsoft.com/sharepoint/v4"/>
    <ds:schemaRef ds:uri="84e122dc-8bcd-4c9e-aadc-db42ce8082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87B0D3AC-E825-4B47-B123-F5E17BC5F1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WOVG info sharing presentation template - grey v3 060818</Template>
  <TotalTime>223</TotalTime>
  <Words>1443</Words>
  <Application>Microsoft Office PowerPoint</Application>
  <PresentationFormat>Custom</PresentationFormat>
  <Paragraphs>199</Paragraphs>
  <Slides>8</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ＭＳ Ｐゴシック</vt:lpstr>
      <vt:lpstr>Arial</vt:lpstr>
      <vt:lpstr>Arial Bold Italic</vt:lpstr>
      <vt:lpstr>Calibri</vt:lpstr>
      <vt:lpstr>Tahoma</vt:lpstr>
      <vt:lpstr>Times New Roman</vt:lpstr>
      <vt:lpstr>Trebuchet MS</vt:lpstr>
      <vt:lpstr>Default Design</vt:lpstr>
      <vt:lpstr>Information Sharing and MARAM</vt:lpstr>
      <vt:lpstr>PowerPoint Presentation</vt:lpstr>
      <vt:lpstr>PowerPoint Presentation</vt:lpstr>
      <vt:lpstr>Step 1 – define the current and future state</vt:lpstr>
      <vt:lpstr>Step 2 – (example) identify who is impacted</vt:lpstr>
      <vt:lpstr>Step 2 – identify who is impacted</vt:lpstr>
      <vt:lpstr>Steps 3 &amp; 4 – implementation plan</vt:lpstr>
      <vt:lpstr>Steps 3 &amp; 4 – implementation plan</vt:lpstr>
    </vt:vector>
  </TitlesOfParts>
  <Company>Department of Education and Training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Poropat, Madeleine E</dc:creator>
  <cp:lastModifiedBy>Marcella Marino (DPC)</cp:lastModifiedBy>
  <cp:revision>18</cp:revision>
  <dcterms:created xsi:type="dcterms:W3CDTF">2018-08-06T23:40:56Z</dcterms:created>
  <dcterms:modified xsi:type="dcterms:W3CDTF">2019-01-14T05:02:52Z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y fmtid="{D5CDD505-2E9C-101B-9397-08002B2CF9AE}" pid="3" name="ContentTypeId">
    <vt:lpwstr>0x010100C1A95F885C0B4A62AE4D0515D220750C00A084E62F802EBF4F8DC02124D279BA14</vt:lpwstr>
  </property>
  <property fmtid="{D5CDD505-2E9C-101B-9397-08002B2CF9AE}" pid="4" name="DET_EDRMS_RCS">
    <vt:lpwstr>20;#1.2.2 Project Documentation|a3ce4c3c-7960-4756-834e-8cbbf9028802</vt:lpwstr>
  </property>
  <property fmtid="{D5CDD505-2E9C-101B-9397-08002B2CF9AE}" pid="5" name="DET_EDRMS_BusUnit">
    <vt:lpwstr/>
  </property>
  <property fmtid="{D5CDD505-2E9C-101B-9397-08002B2CF9AE}" pid="6" name="DET_EDRMS_SecClass">
    <vt:lpwstr/>
  </property>
  <property fmtid="{D5CDD505-2E9C-101B-9397-08002B2CF9AE}" pid="7" name="RecordPoint_WorkflowType">
    <vt:lpwstr>ActiveSubmitStub</vt:lpwstr>
  </property>
  <property fmtid="{D5CDD505-2E9C-101B-9397-08002B2CF9AE}" pid="8" name="RecordPoint_ActiveItemUniqueId">
    <vt:lpwstr>{9f961257-cbf8-4234-92f3-ba84aa6822ac}</vt:lpwstr>
  </property>
  <property fmtid="{D5CDD505-2E9C-101B-9397-08002B2CF9AE}" pid="9" name="RecordPoint_ActiveItemWebId">
    <vt:lpwstr>{f8f419f6-8776-45f2-a5b3-59f092642594}</vt:lpwstr>
  </property>
  <property fmtid="{D5CDD505-2E9C-101B-9397-08002B2CF9AE}" pid="10" name="RecordPoint_ActiveItemSiteId">
    <vt:lpwstr>{03dc8113-b288-4f44-a289-6e7ea0196235}</vt:lpwstr>
  </property>
  <property fmtid="{D5CDD505-2E9C-101B-9397-08002B2CF9AE}" pid="11" name="RecordPoint_ActiveItemListId">
    <vt:lpwstr>{84e122dc-8bcd-4c9e-aadc-db42ce80827b}</vt:lpwstr>
  </property>
  <property fmtid="{D5CDD505-2E9C-101B-9397-08002B2CF9AE}" pid="12" name="RecordPoint_RecordNumberSubmitted">
    <vt:lpwstr>R2018-1103980</vt:lpwstr>
  </property>
  <property fmtid="{D5CDD505-2E9C-101B-9397-08002B2CF9AE}" pid="13" name="RecordPoint_SubmissionCompleted">
    <vt:lpwstr>2018-09-24T15:02:16.9525599+10:00</vt:lpwstr>
  </property>
  <property fmtid="{D5CDD505-2E9C-101B-9397-08002B2CF9AE}" pid="14" name="RecordPoint_SubmissionDate">
    <vt:lpwstr/>
  </property>
  <property fmtid="{D5CDD505-2E9C-101B-9397-08002B2CF9AE}" pid="15" name="RecordPoint_ActiveItemMoved">
    <vt:lpwstr/>
  </property>
  <property fmtid="{D5CDD505-2E9C-101B-9397-08002B2CF9AE}" pid="16" name="RecordPoint_RecordFormat">
    <vt:lpwstr/>
  </property>
</Properties>
</file>