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019"/>
    <a:srgbClr val="333640"/>
    <a:srgbClr val="93D5DB"/>
    <a:srgbClr val="00838E"/>
    <a:srgbClr val="FA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7D251-61C2-418D-B95F-5028998DEEC8}" v="12" dt="2020-06-21T06:25:5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Hannan (DPC)" userId="S::tim.hannan_dpc.vic.gov.au#ext#@dhhsvicgovau.onmicrosoft.com::5ddcf09c-1eb3-4cbf-8470-a34b8d5cc415" providerId="AD" clId="Web-{16EB712F-5AA9-4BDA-B644-AC679B5D2866}"/>
    <pc:docChg chg="modSld">
      <pc:chgData name="Tim Hannan (DPC)" userId="S::tim.hannan_dpc.vic.gov.au#ext#@dhhsvicgovau.onmicrosoft.com::5ddcf09c-1eb3-4cbf-8470-a34b8d5cc415" providerId="AD" clId="Web-{16EB712F-5AA9-4BDA-B644-AC679B5D2866}" dt="2020-04-22T04:58:41.143" v="28" actId="20577"/>
      <pc:docMkLst>
        <pc:docMk/>
      </pc:docMkLst>
      <pc:sldChg chg="modSp">
        <pc:chgData name="Tim Hannan (DPC)" userId="S::tim.hannan_dpc.vic.gov.au#ext#@dhhsvicgovau.onmicrosoft.com::5ddcf09c-1eb3-4cbf-8470-a34b8d5cc415" providerId="AD" clId="Web-{16EB712F-5AA9-4BDA-B644-AC679B5D2866}" dt="2020-04-22T04:58:39.174" v="26" actId="20577"/>
        <pc:sldMkLst>
          <pc:docMk/>
          <pc:sldMk cId="109857222" sldId="256"/>
        </pc:sldMkLst>
        <pc:spChg chg="mod">
          <ac:chgData name="Tim Hannan (DPC)" userId="S::tim.hannan_dpc.vic.gov.au#ext#@dhhsvicgovau.onmicrosoft.com::5ddcf09c-1eb3-4cbf-8470-a34b8d5cc415" providerId="AD" clId="Web-{16EB712F-5AA9-4BDA-B644-AC679B5D2866}" dt="2020-04-22T04:58:39.174" v="26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Tim Hannan (DPC)" userId="2121a753-55da-464d-978d-63d03c70e91d" providerId="ADAL" clId="{65590E0D-3D3D-4E85-ACB2-54435906C252}"/>
    <pc:docChg chg="undo redo custSel addSld modSld modMainMaster">
      <pc:chgData name="Tim Hannan (DPC)" userId="2121a753-55da-464d-978d-63d03c70e91d" providerId="ADAL" clId="{65590E0D-3D3D-4E85-ACB2-54435906C252}" dt="2020-04-29T23:02:34.979" v="3984"/>
      <pc:docMkLst>
        <pc:docMk/>
      </pc:docMkLst>
      <pc:sldChg chg="addSp delSp modSp add setBg">
        <pc:chgData name="Tim Hannan (DPC)" userId="2121a753-55da-464d-978d-63d03c70e91d" providerId="ADAL" clId="{65590E0D-3D3D-4E85-ACB2-54435906C252}" dt="2020-04-29T09:54:46.513" v="3953" actId="164"/>
        <pc:sldMkLst>
          <pc:docMk/>
          <pc:sldMk cId="4080537468" sldId="257"/>
        </pc:sldMkLst>
        <pc:spChg chg="del">
          <ac:chgData name="Tim Hannan (DPC)" userId="2121a753-55da-464d-978d-63d03c70e91d" providerId="ADAL" clId="{65590E0D-3D3D-4E85-ACB2-54435906C252}" dt="2020-04-29T01:57:53.116" v="1" actId="478"/>
          <ac:spMkLst>
            <pc:docMk/>
            <pc:sldMk cId="4080537468" sldId="257"/>
            <ac:spMk id="2" creationId="{00000000-0000-0000-0000-000000000000}"/>
          </ac:spMkLst>
        </pc:spChg>
        <pc:spChg chg="del">
          <ac:chgData name="Tim Hannan (DPC)" userId="2121a753-55da-464d-978d-63d03c70e91d" providerId="ADAL" clId="{65590E0D-3D3D-4E85-ACB2-54435906C252}" dt="2020-04-29T01:57:57.660" v="3" actId="478"/>
          <ac:spMkLst>
            <pc:docMk/>
            <pc:sldMk cId="4080537468" sldId="257"/>
            <ac:spMk id="3" creationId="{00000000-0000-0000-0000-000000000000}"/>
          </ac:spMkLst>
        </pc:spChg>
        <pc:spChg chg="add del mod">
          <ac:chgData name="Tim Hannan (DPC)" userId="2121a753-55da-464d-978d-63d03c70e91d" providerId="ADAL" clId="{65590E0D-3D3D-4E85-ACB2-54435906C252}" dt="2020-04-29T01:57:55.429" v="2" actId="478"/>
          <ac:spMkLst>
            <pc:docMk/>
            <pc:sldMk cId="4080537468" sldId="257"/>
            <ac:spMk id="5" creationId="{75F01F16-6DF7-4BB5-A0AC-92E20910800F}"/>
          </ac:spMkLst>
        </pc:spChg>
        <pc:spChg chg="add del mod">
          <ac:chgData name="Tim Hannan (DPC)" userId="2121a753-55da-464d-978d-63d03c70e91d" providerId="ADAL" clId="{65590E0D-3D3D-4E85-ACB2-54435906C252}" dt="2020-04-29T01:57:59.777" v="4" actId="478"/>
          <ac:spMkLst>
            <pc:docMk/>
            <pc:sldMk cId="4080537468" sldId="257"/>
            <ac:spMk id="7" creationId="{4614F30D-F59D-4E2C-9F47-899D378AA532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8" creationId="{5DA12694-0B9C-450E-9F87-20A642412A40}"/>
          </ac:spMkLst>
        </pc:spChg>
        <pc:spChg chg="add del mod">
          <ac:chgData name="Tim Hannan (DPC)" userId="2121a753-55da-464d-978d-63d03c70e91d" providerId="ADAL" clId="{65590E0D-3D3D-4E85-ACB2-54435906C252}" dt="2020-04-29T04:12:15.580" v="685" actId="478"/>
          <ac:spMkLst>
            <pc:docMk/>
            <pc:sldMk cId="4080537468" sldId="257"/>
            <ac:spMk id="9" creationId="{32F9EC25-00CC-4A75-8E99-7E58714BEA91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0" creationId="{F4612FDA-2709-46AA-A9B7-8B9837DFE97C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1" creationId="{17A774DD-2B04-4E0A-A68C-ED5FE63AD7C4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2" creationId="{73507B5D-8D7D-441D-A0F1-A148272AEEBB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13" creationId="{F1C11C80-FDFF-4A9B-A061-64F7A5356DB3}"/>
          </ac:spMkLst>
        </pc:spChg>
        <pc:spChg chg="add del mod">
          <ac:chgData name="Tim Hannan (DPC)" userId="2121a753-55da-464d-978d-63d03c70e91d" providerId="ADAL" clId="{65590E0D-3D3D-4E85-ACB2-54435906C252}" dt="2020-04-29T04:28:17.917" v="1315" actId="478"/>
          <ac:spMkLst>
            <pc:docMk/>
            <pc:sldMk cId="4080537468" sldId="257"/>
            <ac:spMk id="14" creationId="{8130875B-C36F-4D64-9F9B-B1080C8638AB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5" creationId="{AEC8257F-07D2-49BD-94D0-1AEFD23807EE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6" creationId="{657DA498-D0A8-4352-8163-397452012C0E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7" creationId="{66670F2A-7F9E-41D5-B405-4862DD3F2AFD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8" creationId="{0744D0E9-54FF-44BE-A350-C7759C0FB78F}"/>
          </ac:spMkLst>
        </pc:spChg>
        <pc:spChg chg="add mod">
          <ac:chgData name="Tim Hannan (DPC)" userId="2121a753-55da-464d-978d-63d03c70e91d" providerId="ADAL" clId="{65590E0D-3D3D-4E85-ACB2-54435906C252}" dt="2020-04-29T04:13:21.394" v="687" actId="164"/>
          <ac:spMkLst>
            <pc:docMk/>
            <pc:sldMk cId="4080537468" sldId="257"/>
            <ac:spMk id="19" creationId="{05716C1C-F9E4-4591-8D20-706D8E47A839}"/>
          </ac:spMkLst>
        </pc:spChg>
        <pc:spChg chg="add mod ord">
          <ac:chgData name="Tim Hannan (DPC)" userId="2121a753-55da-464d-978d-63d03c70e91d" providerId="ADAL" clId="{65590E0D-3D3D-4E85-ACB2-54435906C252}" dt="2020-04-29T09:52:04.125" v="3951" actId="6549"/>
          <ac:spMkLst>
            <pc:docMk/>
            <pc:sldMk cId="4080537468" sldId="257"/>
            <ac:spMk id="20" creationId="{CCBCD27A-5F58-4498-ACA6-296AA40657EC}"/>
          </ac:spMkLst>
        </pc:spChg>
        <pc:spChg chg="add del mod ord">
          <ac:chgData name="Tim Hannan (DPC)" userId="2121a753-55da-464d-978d-63d03c70e91d" providerId="ADAL" clId="{65590E0D-3D3D-4E85-ACB2-54435906C252}" dt="2020-04-29T04:28:03.452" v="1311" actId="478"/>
          <ac:spMkLst>
            <pc:docMk/>
            <pc:sldMk cId="4080537468" sldId="257"/>
            <ac:spMk id="21" creationId="{0E638028-6E1E-40E7-B5F0-DE01F1842321}"/>
          </ac:spMkLst>
        </pc:spChg>
        <pc:spChg chg="add mod or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22" creationId="{341CA923-EF6D-463A-BB27-ECFFD7498D54}"/>
          </ac:spMkLst>
        </pc:spChg>
        <pc:spChg chg="add del mod">
          <ac:chgData name="Tim Hannan (DPC)" userId="2121a753-55da-464d-978d-63d03c70e91d" providerId="ADAL" clId="{65590E0D-3D3D-4E85-ACB2-54435906C252}" dt="2020-04-29T04:41:11.269" v="2051" actId="478"/>
          <ac:spMkLst>
            <pc:docMk/>
            <pc:sldMk cId="4080537468" sldId="257"/>
            <ac:spMk id="23" creationId="{2DE0DB0E-1DEB-489D-9499-72974F17B89F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25" creationId="{D069F2D2-ABAF-4D68-8B43-5D18FA3C30FA}"/>
          </ac:spMkLst>
        </pc:spChg>
        <pc:spChg chg="add del mod">
          <ac:chgData name="Tim Hannan (DPC)" userId="2121a753-55da-464d-978d-63d03c70e91d" providerId="ADAL" clId="{65590E0D-3D3D-4E85-ACB2-54435906C252}" dt="2020-04-29T04:23:44.486" v="1171" actId="478"/>
          <ac:spMkLst>
            <pc:docMk/>
            <pc:sldMk cId="4080537468" sldId="257"/>
            <ac:spMk id="26" creationId="{B6D97854-7F04-4C75-AE1B-B57EB4DF2E1E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28" creationId="{B41411B6-5664-4EA8-9698-FA12D26937B0}"/>
          </ac:spMkLst>
        </pc:spChg>
        <pc:spChg chg="del mod topLvl">
          <ac:chgData name="Tim Hannan (DPC)" userId="2121a753-55da-464d-978d-63d03c70e91d" providerId="ADAL" clId="{65590E0D-3D3D-4E85-ACB2-54435906C252}" dt="2020-04-29T04:17:33.708" v="1042" actId="478"/>
          <ac:spMkLst>
            <pc:docMk/>
            <pc:sldMk cId="4080537468" sldId="257"/>
            <ac:spMk id="29" creationId="{71E52668-326E-4F59-B95C-A93D22F967F9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0" creationId="{A8402E66-BD55-4A30-B00E-AF2D24516F59}"/>
          </ac:spMkLst>
        </pc:spChg>
        <pc:spChg chg="del mod topLvl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1" creationId="{CEFC1299-D1A9-4A6E-B207-C7AA2C038BDE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2" creationId="{C6EDD884-5A66-4CA6-BC70-0C1CECAFDC9D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3" creationId="{2445B203-49C5-4ECD-92BD-ED7F38139A77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4" creationId="{59842870-E76D-4191-96E4-508405ADAB8C}"/>
          </ac:spMkLst>
        </pc:spChg>
        <pc:spChg chg="mod topLvl">
          <ac:chgData name="Tim Hannan (DPC)" userId="2121a753-55da-464d-978d-63d03c70e91d" providerId="ADAL" clId="{65590E0D-3D3D-4E85-ACB2-54435906C252}" dt="2020-04-29T04:17:18.919" v="1039" actId="165"/>
          <ac:spMkLst>
            <pc:docMk/>
            <pc:sldMk cId="4080537468" sldId="257"/>
            <ac:spMk id="35" creationId="{F43AAC09-FEB2-4258-8D28-5408282DCCC3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36" creationId="{085D444A-6D8B-4F85-8824-97BA002494A8}"/>
          </ac:spMkLst>
        </pc:spChg>
        <pc:spChg chg="add del mod">
          <ac:chgData name="Tim Hannan (DPC)" userId="2121a753-55da-464d-978d-63d03c70e91d" providerId="ADAL" clId="{65590E0D-3D3D-4E85-ACB2-54435906C252}" dt="2020-04-29T09:48:33.073" v="3774" actId="478"/>
          <ac:spMkLst>
            <pc:docMk/>
            <pc:sldMk cId="4080537468" sldId="257"/>
            <ac:spMk id="37" creationId="{F1B29BB5-F96A-4685-B600-5CCFFB66A376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38" creationId="{06660632-75CE-4E70-A193-12076EFB39DA}"/>
          </ac:spMkLst>
        </pc:spChg>
        <pc:spChg chg="add del mod">
          <ac:chgData name="Tim Hannan (DPC)" userId="2121a753-55da-464d-978d-63d03c70e91d" providerId="ADAL" clId="{65590E0D-3D3D-4E85-ACB2-54435906C252}" dt="2020-04-29T09:48:40.553" v="3775" actId="478"/>
          <ac:spMkLst>
            <pc:docMk/>
            <pc:sldMk cId="4080537468" sldId="257"/>
            <ac:spMk id="39" creationId="{FD3A349B-D07F-4A5D-8469-A48896C78DF3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0" creationId="{7738F7B8-4095-4C49-9F0D-1900DC767A94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1" creationId="{BEE5F355-CA3F-44F0-9015-F843D57B674F}"/>
          </ac:spMkLst>
        </pc:spChg>
        <pc:spChg chg="add del mod ord">
          <ac:chgData name="Tim Hannan (DPC)" userId="2121a753-55da-464d-978d-63d03c70e91d" providerId="ADAL" clId="{65590E0D-3D3D-4E85-ACB2-54435906C252}" dt="2020-04-29T09:46:39.905" v="3720" actId="478"/>
          <ac:spMkLst>
            <pc:docMk/>
            <pc:sldMk cId="4080537468" sldId="257"/>
            <ac:spMk id="42" creationId="{C3324604-7E85-4DBC-91F5-1BA5AF7B5BD4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3" creationId="{A8372D80-3A60-4273-B357-42A995751D5E}"/>
          </ac:spMkLst>
        </pc:spChg>
        <pc:spChg chg="add del mod">
          <ac:chgData name="Tim Hannan (DPC)" userId="2121a753-55da-464d-978d-63d03c70e91d" providerId="ADAL" clId="{65590E0D-3D3D-4E85-ACB2-54435906C252}" dt="2020-04-29T09:42:04.990" v="3595" actId="478"/>
          <ac:spMkLst>
            <pc:docMk/>
            <pc:sldMk cId="4080537468" sldId="257"/>
            <ac:spMk id="44" creationId="{C880D17A-A047-4D44-BFDA-D719F855E80D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5" creationId="{9FF53EF8-B0EB-427E-B11A-4C6340D59947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6" creationId="{4B3F3327-9F1A-469A-817F-2F9DF031CABB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47" creationId="{43DCADD2-F5C8-41F4-A3C9-218806AA7205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48" creationId="{DAB03B79-C646-49D0-846F-32C665B82496}"/>
          </ac:spMkLst>
        </pc:spChg>
        <pc:spChg chg="add mod">
          <ac:chgData name="Tim Hannan (DPC)" userId="2121a753-55da-464d-978d-63d03c70e91d" providerId="ADAL" clId="{65590E0D-3D3D-4E85-ACB2-54435906C252}" dt="2020-04-29T04:42:33.462" v="2121" actId="571"/>
          <ac:spMkLst>
            <pc:docMk/>
            <pc:sldMk cId="4080537468" sldId="257"/>
            <ac:spMk id="49" creationId="{7335EAD3-68EB-47A6-BED0-01227D874798}"/>
          </ac:spMkLst>
        </pc:spChg>
        <pc:spChg chg="add mod">
          <ac:chgData name="Tim Hannan (DPC)" userId="2121a753-55da-464d-978d-63d03c70e91d" providerId="ADAL" clId="{65590E0D-3D3D-4E85-ACB2-54435906C252}" dt="2020-04-29T04:42:33.462" v="2121" actId="571"/>
          <ac:spMkLst>
            <pc:docMk/>
            <pc:sldMk cId="4080537468" sldId="257"/>
            <ac:spMk id="50" creationId="{3E9BBCDD-C4F9-4F24-BC3A-B40E708C64D6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1" creationId="{81BA5942-C06E-4C31-B324-AB8535BECD8F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2" creationId="{808A3CB3-07C1-437C-9B16-FB01FA294D8E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3" creationId="{620F05DB-6AAA-47EF-AF4C-4B3314BA762D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4" creationId="{1F49F13F-D28B-44BB-9C7C-0357341CC0C6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6" creationId="{42F71460-0345-4A84-B6FB-163B0AED1A4B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7" creationId="{5D8587A8-3E44-436A-8CFE-E33D8C6E5D88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8" creationId="{722F6808-EB7E-4927-8885-D0B5238F7770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59" creationId="{1E38275A-BFF9-44FD-8ECD-E8F8A38AE768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60" creationId="{5798A0F3-ABAA-435C-BBC9-1B64AFB33B6A}"/>
          </ac:spMkLst>
        </pc:spChg>
        <pc:spChg chg="add mod">
          <ac:chgData name="Tim Hannan (DPC)" userId="2121a753-55da-464d-978d-63d03c70e91d" providerId="ADAL" clId="{65590E0D-3D3D-4E85-ACB2-54435906C252}" dt="2020-04-29T09:48:51.381" v="3776" actId="164"/>
          <ac:spMkLst>
            <pc:docMk/>
            <pc:sldMk cId="4080537468" sldId="257"/>
            <ac:spMk id="61" creationId="{9EE75E81-3EB7-4F54-B2E9-59C377667B16}"/>
          </ac:spMkLst>
        </pc:spChg>
        <pc:spChg chg="add mod or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4" creationId="{25400DE1-8D41-427B-8FD9-2C1AD979C34E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7" creationId="{EE8FE79C-FD88-4A91-A4E8-BFBC04DE4334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8" creationId="{38BA29B2-ACAB-4449-B872-D05802F3F4E5}"/>
          </ac:spMkLst>
        </pc:spChg>
        <pc:spChg chg="add mod topLvl">
          <ac:chgData name="Tim Hannan (DPC)" userId="2121a753-55da-464d-978d-63d03c70e91d" providerId="ADAL" clId="{65590E0D-3D3D-4E85-ACB2-54435906C252}" dt="2020-04-29T09:54:46.513" v="3953" actId="164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Tim Hannan (DPC)" userId="2121a753-55da-464d-978d-63d03c70e91d" providerId="ADAL" clId="{65590E0D-3D3D-4E85-ACB2-54435906C252}" dt="2020-04-29T09:48:13.835" v="3773" actId="478"/>
          <ac:grpSpMkLst>
            <pc:docMk/>
            <pc:sldMk cId="4080537468" sldId="257"/>
            <ac:grpSpMk id="24" creationId="{9F6D9086-3DD4-4683-9DA9-6360A560B36D}"/>
          </ac:grpSpMkLst>
        </pc:grpChg>
        <pc:grpChg chg="add del mod">
          <ac:chgData name="Tim Hannan (DPC)" userId="2121a753-55da-464d-978d-63d03c70e91d" providerId="ADAL" clId="{65590E0D-3D3D-4E85-ACB2-54435906C252}" dt="2020-04-29T04:17:18.919" v="1039" actId="165"/>
          <ac:grpSpMkLst>
            <pc:docMk/>
            <pc:sldMk cId="4080537468" sldId="257"/>
            <ac:grpSpMk id="27" creationId="{7380AA1B-26C8-4A56-A24A-BA0092F67A90}"/>
          </ac:grpSpMkLst>
        </pc:grpChg>
        <pc:grpChg chg="add del mod">
          <ac:chgData name="Tim Hannan (DPC)" userId="2121a753-55da-464d-978d-63d03c70e91d" providerId="ADAL" clId="{65590E0D-3D3D-4E85-ACB2-54435906C252}" dt="2020-04-29T09:51:06.613" v="3939" actId="165"/>
          <ac:grpSpMkLst>
            <pc:docMk/>
            <pc:sldMk cId="4080537468" sldId="257"/>
            <ac:grpSpMk id="65" creationId="{BDB937AA-3839-449B-8BCE-82DABC35452A}"/>
          </ac:grpSpMkLst>
        </pc:grpChg>
        <pc:grpChg chg="add mod">
          <ac:chgData name="Tim Hannan (DPC)" userId="2121a753-55da-464d-978d-63d03c70e91d" providerId="ADAL" clId="{65590E0D-3D3D-4E85-ACB2-54435906C252}" dt="2020-04-29T09:49:53.952" v="3827" actId="1037"/>
          <ac:grpSpMkLst>
            <pc:docMk/>
            <pc:sldMk cId="4080537468" sldId="257"/>
            <ac:grpSpMk id="66" creationId="{073CE6E1-05EE-4F73-865E-AD68FB071AB7}"/>
          </ac:grpSpMkLst>
        </pc:grpChg>
        <pc:grpChg chg="add mod">
          <ac:chgData name="Tim Hannan (DPC)" userId="2121a753-55da-464d-978d-63d03c70e91d" providerId="ADAL" clId="{65590E0D-3D3D-4E85-ACB2-54435906C252}" dt="2020-04-29T09:54:46.513" v="3953" actId="164"/>
          <ac:grpSpMkLst>
            <pc:docMk/>
            <pc:sldMk cId="4080537468" sldId="257"/>
            <ac:grpSpMk id="70" creationId="{023C2FAD-8C71-4B99-8AD6-6A9781CF0A6A}"/>
          </ac:grpSpMkLst>
        </pc:grpChg>
        <pc:picChg chg="add del mod">
          <ac:chgData name="Tim Hannan (DPC)" userId="2121a753-55da-464d-978d-63d03c70e91d" providerId="ADAL" clId="{65590E0D-3D3D-4E85-ACB2-54435906C252}" dt="2020-04-29T09:52:16.570" v="3952" actId="478"/>
          <ac:picMkLst>
            <pc:docMk/>
            <pc:sldMk cId="4080537468" sldId="257"/>
            <ac:picMk id="55" creationId="{DB8F079D-9170-4435-90BC-686EEC2E693C}"/>
          </ac:picMkLst>
        </pc:picChg>
        <pc:cxnChg chg="add mod">
          <ac:chgData name="Tim Hannan (DPC)" userId="2121a753-55da-464d-978d-63d03c70e91d" providerId="ADAL" clId="{65590E0D-3D3D-4E85-ACB2-54435906C252}" dt="2020-04-29T09:48:51.381" v="3776" actId="164"/>
          <ac:cxnSpMkLst>
            <pc:docMk/>
            <pc:sldMk cId="4080537468" sldId="257"/>
            <ac:cxnSpMk id="63" creationId="{165CE063-4905-4544-ACD9-8BDBC0B5388C}"/>
          </ac:cxnSpMkLst>
        </pc:cxnChg>
      </pc:sldChg>
      <pc:sldMasterChg chg="addSp modSp">
        <pc:chgData name="Tim Hannan (DPC)" userId="2121a753-55da-464d-978d-63d03c70e91d" providerId="ADAL" clId="{65590E0D-3D3D-4E85-ACB2-54435906C252}" dt="2020-04-29T23:02:34.979" v="3984"/>
        <pc:sldMasterMkLst>
          <pc:docMk/>
          <pc:sldMasterMk cId="2460954070" sldId="2147483660"/>
        </pc:sldMasterMkLst>
        <pc:spChg chg="add mod ord modVis">
          <ac:chgData name="Tim Hannan (DPC)" userId="2121a753-55da-464d-978d-63d03c70e91d" providerId="ADAL" clId="{65590E0D-3D3D-4E85-ACB2-54435906C252}" dt="2020-04-29T23:02:34.979" v="3984"/>
          <ac:spMkLst>
            <pc:docMk/>
            <pc:sldMasterMk cId="2460954070" sldId="2147483660"/>
            <ac:spMk id="7" creationId="{E4727BCC-06FE-402D-9F04-63E3EABE2D23}"/>
          </ac:spMkLst>
        </pc:spChg>
      </pc:sldMasterChg>
    </pc:docChg>
  </pc:docChgLst>
  <pc:docChgLst>
    <pc:chgData name="Donna x Thompson (DHHS)" userId="S::donna.x.thompson@familysafety.vic.gov.au::1bf8adab-bc3b-421c-8b61-12f3d047ac73" providerId="AD" clId="Web-{6B52B286-0596-E9B9-AEAD-4DF7AC3413C0}"/>
    <pc:docChg chg="modSld">
      <pc:chgData name="Donna x Thompson (DHHS)" userId="S::donna.x.thompson@familysafety.vic.gov.au::1bf8adab-bc3b-421c-8b61-12f3d047ac73" providerId="AD" clId="Web-{6B52B286-0596-E9B9-AEAD-4DF7AC3413C0}" dt="2020-04-29T04:50:56.024" v="87" actId="20577"/>
      <pc:docMkLst>
        <pc:docMk/>
      </pc:docMkLst>
      <pc:sldChg chg="modSp">
        <pc:chgData name="Donna x Thompson (DHHS)" userId="S::donna.x.thompson@familysafety.vic.gov.au::1bf8adab-bc3b-421c-8b61-12f3d047ac73" providerId="AD" clId="Web-{6B52B286-0596-E9B9-AEAD-4DF7AC3413C0}" dt="2020-04-29T04:50:56.024" v="87" actId="20577"/>
        <pc:sldMkLst>
          <pc:docMk/>
          <pc:sldMk cId="4080537468" sldId="257"/>
        </pc:sldMkLst>
        <pc:spChg chg="mod">
          <ac:chgData name="Donna x Thompson (DHHS)" userId="S::donna.x.thompson@familysafety.vic.gov.au::1bf8adab-bc3b-421c-8b61-12f3d047ac73" providerId="AD" clId="Web-{6B52B286-0596-E9B9-AEAD-4DF7AC3413C0}" dt="2020-04-29T04:50:19.414" v="31" actId="20577"/>
          <ac:spMkLst>
            <pc:docMk/>
            <pc:sldMk cId="4080537468" sldId="257"/>
            <ac:spMk id="8" creationId="{5DA12694-0B9C-450E-9F87-20A642412A40}"/>
          </ac:spMkLst>
        </pc:spChg>
        <pc:spChg chg="mod">
          <ac:chgData name="Donna x Thompson (DHHS)" userId="S::donna.x.thompson@familysafety.vic.gov.au::1bf8adab-bc3b-421c-8b61-12f3d047ac73" providerId="AD" clId="Web-{6B52B286-0596-E9B9-AEAD-4DF7AC3413C0}" dt="2020-04-29T04:50:36.539" v="61" actId="20577"/>
          <ac:spMkLst>
            <pc:docMk/>
            <pc:sldMk cId="4080537468" sldId="257"/>
            <ac:spMk id="13" creationId="{F1C11C80-FDFF-4A9B-A061-64F7A5356DB3}"/>
          </ac:spMkLst>
        </pc:spChg>
        <pc:spChg chg="mod">
          <ac:chgData name="Donna x Thompson (DHHS)" userId="S::donna.x.thompson@familysafety.vic.gov.au::1bf8adab-bc3b-421c-8b61-12f3d047ac73" providerId="AD" clId="Web-{6B52B286-0596-E9B9-AEAD-4DF7AC3413C0}" dt="2020-04-29T04:50:56.024" v="87" actId="20577"/>
          <ac:spMkLst>
            <pc:docMk/>
            <pc:sldMk cId="4080537468" sldId="257"/>
            <ac:spMk id="52" creationId="{808A3CB3-07C1-437C-9B16-FB01FA294D8E}"/>
          </ac:spMkLst>
        </pc:spChg>
      </pc:sldChg>
    </pc:docChg>
  </pc:docChgLst>
  <pc:docChgLst>
    <pc:chgData name="Donna Thompson" userId="1bf8adab-bc3b-421c-8b61-12f3d047ac73" providerId="ADAL" clId="{3FD7D251-61C2-418D-B95F-5028998DEEC8}"/>
    <pc:docChg chg="undo custSel modSld">
      <pc:chgData name="Donna Thompson" userId="1bf8adab-bc3b-421c-8b61-12f3d047ac73" providerId="ADAL" clId="{3FD7D251-61C2-418D-B95F-5028998DEEC8}" dt="2020-06-21T06:27:13.331" v="846" actId="20577"/>
      <pc:docMkLst>
        <pc:docMk/>
      </pc:docMkLst>
      <pc:sldChg chg="addSp delSp modSp">
        <pc:chgData name="Donna Thompson" userId="1bf8adab-bc3b-421c-8b61-12f3d047ac73" providerId="ADAL" clId="{3FD7D251-61C2-418D-B95F-5028998DEEC8}" dt="2020-06-21T06:27:13.331" v="846" actId="20577"/>
        <pc:sldMkLst>
          <pc:docMk/>
          <pc:sldMk cId="4080537468" sldId="257"/>
        </pc:sldMkLst>
        <pc:spChg chg="mod">
          <ac:chgData name="Donna Thompson" userId="1bf8adab-bc3b-421c-8b61-12f3d047ac73" providerId="ADAL" clId="{3FD7D251-61C2-418D-B95F-5028998DEEC8}" dt="2020-06-21T06:27:13.331" v="846" actId="20577"/>
          <ac:spMkLst>
            <pc:docMk/>
            <pc:sldMk cId="4080537468" sldId="257"/>
            <ac:spMk id="22" creationId="{341CA923-EF6D-463A-BB27-ECFFD7498D54}"/>
          </ac:spMkLst>
        </pc:spChg>
        <pc:spChg chg="add mod">
          <ac:chgData name="Donna Thompson" userId="1bf8adab-bc3b-421c-8b61-12f3d047ac73" providerId="ADAL" clId="{3FD7D251-61C2-418D-B95F-5028998DEEC8}" dt="2020-06-21T06:22:17.435" v="473" actId="1076"/>
          <ac:spMkLst>
            <pc:docMk/>
            <pc:sldMk cId="4080537468" sldId="257"/>
            <ac:spMk id="30" creationId="{281BFF29-9EA7-4940-BE9A-3E4615D3FE23}"/>
          </ac:spMkLst>
        </pc:spChg>
        <pc:spChg chg="add mod">
          <ac:chgData name="Donna Thompson" userId="1bf8adab-bc3b-421c-8b61-12f3d047ac73" providerId="ADAL" clId="{3FD7D251-61C2-418D-B95F-5028998DEEC8}" dt="2020-06-21T06:22:15.047" v="472" actId="1076"/>
          <ac:spMkLst>
            <pc:docMk/>
            <pc:sldMk cId="4080537468" sldId="257"/>
            <ac:spMk id="31" creationId="{2D680413-BD86-4068-8A52-91754DDA9060}"/>
          </ac:spMkLst>
        </pc:spChg>
        <pc:spChg chg="add mod">
          <ac:chgData name="Donna Thompson" userId="1bf8adab-bc3b-421c-8b61-12f3d047ac73" providerId="ADAL" clId="{3FD7D251-61C2-418D-B95F-5028998DEEC8}" dt="2020-06-21T06:26:24.677" v="809" actId="1076"/>
          <ac:spMkLst>
            <pc:docMk/>
            <pc:sldMk cId="4080537468" sldId="257"/>
            <ac:spMk id="32" creationId="{ABC79713-5E1C-40F6-8C4F-A85E501A118F}"/>
          </ac:spMkLst>
        </pc:spChg>
        <pc:spChg chg="add del">
          <ac:chgData name="Donna Thompson" userId="1bf8adab-bc3b-421c-8b61-12f3d047ac73" providerId="ADAL" clId="{3FD7D251-61C2-418D-B95F-5028998DEEC8}" dt="2020-06-21T06:20:09.858" v="335"/>
          <ac:spMkLst>
            <pc:docMk/>
            <pc:sldMk cId="4080537468" sldId="257"/>
            <ac:spMk id="33" creationId="{4046D09E-178C-47B1-B1E0-BB4CDDB71026}"/>
          </ac:spMkLst>
        </pc:spChg>
        <pc:spChg chg="add mod">
          <ac:chgData name="Donna Thompson" userId="1bf8adab-bc3b-421c-8b61-12f3d047ac73" providerId="ADAL" clId="{3FD7D251-61C2-418D-B95F-5028998DEEC8}" dt="2020-06-21T06:26:34.522" v="812" actId="1076"/>
          <ac:spMkLst>
            <pc:docMk/>
            <pc:sldMk cId="4080537468" sldId="257"/>
            <ac:spMk id="34" creationId="{3B874662-AAF0-4D93-81F5-022C082437EA}"/>
          </ac:spMkLst>
        </pc:spChg>
        <pc:spChg chg="add mod">
          <ac:chgData name="Donna Thompson" userId="1bf8adab-bc3b-421c-8b61-12f3d047ac73" providerId="ADAL" clId="{3FD7D251-61C2-418D-B95F-5028998DEEC8}" dt="2020-06-21T06:26:27.715" v="810" actId="1076"/>
          <ac:spMkLst>
            <pc:docMk/>
            <pc:sldMk cId="4080537468" sldId="257"/>
            <ac:spMk id="35" creationId="{EBC554B7-EDE1-484D-988F-0A82C71B57A9}"/>
          </ac:spMkLst>
        </pc:spChg>
        <pc:spChg chg="mod">
          <ac:chgData name="Donna Thompson" userId="1bf8adab-bc3b-421c-8b61-12f3d047ac73" providerId="ADAL" clId="{3FD7D251-61C2-418D-B95F-5028998DEEC8}" dt="2020-06-21T06:21:25.404" v="429" actId="20577"/>
          <ac:spMkLst>
            <pc:docMk/>
            <pc:sldMk cId="4080537468" sldId="257"/>
            <ac:spMk id="36" creationId="{085D444A-6D8B-4F85-8824-97BA002494A8}"/>
          </ac:spMkLst>
        </pc:spChg>
        <pc:spChg chg="mod">
          <ac:chgData name="Donna Thompson" userId="1bf8adab-bc3b-421c-8b61-12f3d047ac73" providerId="ADAL" clId="{3FD7D251-61C2-418D-B95F-5028998DEEC8}" dt="2020-06-21T06:16:50.126" v="225" actId="14100"/>
          <ac:spMkLst>
            <pc:docMk/>
            <pc:sldMk cId="4080537468" sldId="257"/>
            <ac:spMk id="38" creationId="{06660632-75CE-4E70-A193-12076EFB39DA}"/>
          </ac:spMkLst>
        </pc:spChg>
        <pc:spChg chg="add mod">
          <ac:chgData name="Donna Thompson" userId="1bf8adab-bc3b-421c-8b61-12f3d047ac73" providerId="ADAL" clId="{3FD7D251-61C2-418D-B95F-5028998DEEC8}" dt="2020-06-21T06:22:26.762" v="475" actId="1076"/>
          <ac:spMkLst>
            <pc:docMk/>
            <pc:sldMk cId="4080537468" sldId="257"/>
            <ac:spMk id="40" creationId="{811DFD2D-05CC-455B-AD7E-69F96B4F4E10}"/>
          </ac:spMkLst>
        </pc:spChg>
        <pc:spChg chg="add mod">
          <ac:chgData name="Donna Thompson" userId="1bf8adab-bc3b-421c-8b61-12f3d047ac73" providerId="ADAL" clId="{3FD7D251-61C2-418D-B95F-5028998DEEC8}" dt="2020-06-21T06:26:16.128" v="806" actId="14100"/>
          <ac:spMkLst>
            <pc:docMk/>
            <pc:sldMk cId="4080537468" sldId="257"/>
            <ac:spMk id="41" creationId="{EC6887BA-D25F-41D8-AD8C-43CAF2BDD00E}"/>
          </ac:spMkLst>
        </pc:spChg>
        <pc:spChg chg="mod">
          <ac:chgData name="Donna Thompson" userId="1bf8adab-bc3b-421c-8b61-12f3d047ac73" providerId="ADAL" clId="{3FD7D251-61C2-418D-B95F-5028998DEEC8}" dt="2020-06-21T06:19:39.131" v="327" actId="20577"/>
          <ac:spMkLst>
            <pc:docMk/>
            <pc:sldMk cId="4080537468" sldId="257"/>
            <ac:spMk id="43" creationId="{A8372D80-3A60-4273-B357-42A995751D5E}"/>
          </ac:spMkLst>
        </pc:spChg>
        <pc:spChg chg="del">
          <ac:chgData name="Donna Thompson" userId="1bf8adab-bc3b-421c-8b61-12f3d047ac73" providerId="ADAL" clId="{3FD7D251-61C2-418D-B95F-5028998DEEC8}" dt="2020-06-21T06:20:41.047" v="342" actId="478"/>
          <ac:spMkLst>
            <pc:docMk/>
            <pc:sldMk cId="4080537468" sldId="257"/>
            <ac:spMk id="45" creationId="{9FF53EF8-B0EB-427E-B11A-4C6340D59947}"/>
          </ac:spMkLst>
        </pc:spChg>
        <pc:spChg chg="del mod">
          <ac:chgData name="Donna Thompson" userId="1bf8adab-bc3b-421c-8b61-12f3d047ac73" providerId="ADAL" clId="{3FD7D251-61C2-418D-B95F-5028998DEEC8}" dt="2020-06-21T06:20:26.008" v="339" actId="478"/>
          <ac:spMkLst>
            <pc:docMk/>
            <pc:sldMk cId="4080537468" sldId="257"/>
            <ac:spMk id="46" creationId="{4B3F3327-9F1A-469A-817F-2F9DF031CABB}"/>
          </ac:spMkLst>
        </pc:spChg>
        <pc:spChg chg="mod">
          <ac:chgData name="Donna Thompson" userId="1bf8adab-bc3b-421c-8b61-12f3d047ac73" providerId="ADAL" clId="{3FD7D251-61C2-418D-B95F-5028998DEEC8}" dt="2020-06-21T06:22:32.091" v="476" actId="14100"/>
          <ac:spMkLst>
            <pc:docMk/>
            <pc:sldMk cId="4080537468" sldId="257"/>
            <ac:spMk id="47" creationId="{43DCADD2-F5C8-41F4-A3C9-218806AA7205}"/>
          </ac:spMkLst>
        </pc:spChg>
        <pc:spChg chg="mod">
          <ac:chgData name="Donna Thompson" userId="1bf8adab-bc3b-421c-8b61-12f3d047ac73" providerId="ADAL" clId="{3FD7D251-61C2-418D-B95F-5028998DEEC8}" dt="2020-06-21T06:15:27.306" v="90" actId="6549"/>
          <ac:spMkLst>
            <pc:docMk/>
            <pc:sldMk cId="4080537468" sldId="257"/>
            <ac:spMk id="50" creationId="{D0CE6968-8250-445A-922B-19621707FB9B}"/>
          </ac:spMkLst>
        </pc:spChg>
        <pc:spChg chg="mod">
          <ac:chgData name="Donna Thompson" userId="1bf8adab-bc3b-421c-8b61-12f3d047ac73" providerId="ADAL" clId="{3FD7D251-61C2-418D-B95F-5028998DEEC8}" dt="2020-06-21T06:15:35.671" v="96" actId="20577"/>
          <ac:spMkLst>
            <pc:docMk/>
            <pc:sldMk cId="4080537468" sldId="257"/>
            <ac:spMk id="51" creationId="{81BA5942-C06E-4C31-B324-AB8535BECD8F}"/>
          </ac:spMkLst>
        </pc:spChg>
        <pc:spChg chg="add mod">
          <ac:chgData name="Donna Thompson" userId="1bf8adab-bc3b-421c-8b61-12f3d047ac73" providerId="ADAL" clId="{3FD7D251-61C2-418D-B95F-5028998DEEC8}" dt="2020-06-21T06:26:37.648" v="813" actId="1076"/>
          <ac:spMkLst>
            <pc:docMk/>
            <pc:sldMk cId="4080537468" sldId="257"/>
            <ac:spMk id="52" creationId="{AE2BEEE7-BDDC-49CC-89EF-D80B975D1DFA}"/>
          </ac:spMkLst>
        </pc:spChg>
        <pc:spChg chg="add mod">
          <ac:chgData name="Donna Thompson" userId="1bf8adab-bc3b-421c-8b61-12f3d047ac73" providerId="ADAL" clId="{3FD7D251-61C2-418D-B95F-5028998DEEC8}" dt="2020-06-21T06:26:31.205" v="811" actId="1076"/>
          <ac:spMkLst>
            <pc:docMk/>
            <pc:sldMk cId="4080537468" sldId="257"/>
            <ac:spMk id="53" creationId="{A0C0A759-3CE5-49AF-BDA8-2BA252924B84}"/>
          </ac:spMkLst>
        </pc:spChg>
        <pc:spChg chg="mod">
          <ac:chgData name="Donna Thompson" userId="1bf8adab-bc3b-421c-8b61-12f3d047ac73" providerId="ADAL" clId="{3FD7D251-61C2-418D-B95F-5028998DEEC8}" dt="2020-06-21T06:16:23.566" v="198" actId="20577"/>
          <ac:spMkLst>
            <pc:docMk/>
            <pc:sldMk cId="4080537468" sldId="257"/>
            <ac:spMk id="55" creationId="{064E1EF8-CA19-4E19-A91D-011A224025F0}"/>
          </ac:spMkLst>
        </pc:spChg>
        <pc:spChg chg="mod">
          <ac:chgData name="Donna Thompson" userId="1bf8adab-bc3b-421c-8b61-12f3d047ac73" providerId="ADAL" clId="{3FD7D251-61C2-418D-B95F-5028998DEEC8}" dt="2020-06-21T06:16:02.465" v="145" actId="20577"/>
          <ac:spMkLst>
            <pc:docMk/>
            <pc:sldMk cId="4080537468" sldId="257"/>
            <ac:spMk id="56" creationId="{42F71460-0345-4A84-B6FB-163B0AED1A4B}"/>
          </ac:spMkLst>
        </pc:spChg>
        <pc:spChg chg="mod">
          <ac:chgData name="Donna Thompson" userId="1bf8adab-bc3b-421c-8b61-12f3d047ac73" providerId="ADAL" clId="{3FD7D251-61C2-418D-B95F-5028998DEEC8}" dt="2020-06-21T06:16:19.890" v="197" actId="20577"/>
          <ac:spMkLst>
            <pc:docMk/>
            <pc:sldMk cId="4080537468" sldId="257"/>
            <ac:spMk id="57" creationId="{5D8587A8-3E44-436A-8CFE-E33D8C6E5D88}"/>
          </ac:spMkLst>
        </pc:spChg>
        <pc:spChg chg="add mod">
          <ac:chgData name="Donna Thompson" userId="1bf8adab-bc3b-421c-8b61-12f3d047ac73" providerId="ADAL" clId="{3FD7D251-61C2-418D-B95F-5028998DEEC8}" dt="2020-06-21T06:26:18.018" v="807" actId="1076"/>
          <ac:spMkLst>
            <pc:docMk/>
            <pc:sldMk cId="4080537468" sldId="257"/>
            <ac:spMk id="58" creationId="{DB15F158-B069-4E42-BC8B-07312A90330A}"/>
          </ac:spMkLst>
        </pc:spChg>
        <pc:spChg chg="del mod">
          <ac:chgData name="Donna Thompson" userId="1bf8adab-bc3b-421c-8b61-12f3d047ac73" providerId="ADAL" clId="{3FD7D251-61C2-418D-B95F-5028998DEEC8}" dt="2020-06-21T06:20:55.981" v="347" actId="478"/>
          <ac:spMkLst>
            <pc:docMk/>
            <pc:sldMk cId="4080537468" sldId="257"/>
            <ac:spMk id="67" creationId="{EE8FE79C-FD88-4A91-A4E8-BFBC04DE4334}"/>
          </ac:spMkLst>
        </pc:spChg>
        <pc:spChg chg="del">
          <ac:chgData name="Donna Thompson" userId="1bf8adab-bc3b-421c-8b61-12f3d047ac73" providerId="ADAL" clId="{3FD7D251-61C2-418D-B95F-5028998DEEC8}" dt="2020-06-21T06:20:50.763" v="346" actId="478"/>
          <ac:spMkLst>
            <pc:docMk/>
            <pc:sldMk cId="4080537468" sldId="257"/>
            <ac:spMk id="68" creationId="{38BA29B2-ACAB-4449-B872-D05802F3F4E5}"/>
          </ac:spMkLst>
        </pc:spChg>
        <pc:spChg chg="del">
          <ac:chgData name="Donna Thompson" userId="1bf8adab-bc3b-421c-8b61-12f3d047ac73" providerId="ADAL" clId="{3FD7D251-61C2-418D-B95F-5028998DEEC8}" dt="2020-06-21T06:20:46.643" v="343" actId="478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Donna Thompson" userId="1bf8adab-bc3b-421c-8b61-12f3d047ac73" providerId="ADAL" clId="{3FD7D251-61C2-418D-B95F-5028998DEEC8}" dt="2020-06-21T06:20:49.424" v="345" actId="478"/>
          <ac:grpSpMkLst>
            <pc:docMk/>
            <pc:sldMk cId="4080537468" sldId="257"/>
            <ac:grpSpMk id="70" creationId="{023C2FAD-8C71-4B99-8AD6-6A9781CF0A6A}"/>
          </ac:grpSpMkLst>
        </pc:grpChg>
      </pc:sldChg>
    </pc:docChg>
  </pc:docChgLst>
  <pc:docChgLst>
    <pc:chgData name="Donna x Thompson (DHHS)" userId="1bf8adab-bc3b-421c-8b61-12f3d047ac73" providerId="ADAL" clId="{7EE91BA2-A092-4979-A46E-3D1CD155AADB}"/>
    <pc:docChg chg="undo custSel delSld modSld">
      <pc:chgData name="Donna x Thompson (DHHS)" userId="1bf8adab-bc3b-421c-8b61-12f3d047ac73" providerId="ADAL" clId="{7EE91BA2-A092-4979-A46E-3D1CD155AADB}" dt="2020-05-01T04:08:20.489" v="1169" actId="20577"/>
      <pc:docMkLst>
        <pc:docMk/>
      </pc:docMkLst>
      <pc:sldChg chg="del">
        <pc:chgData name="Donna x Thompson (DHHS)" userId="1bf8adab-bc3b-421c-8b61-12f3d047ac73" providerId="ADAL" clId="{7EE91BA2-A092-4979-A46E-3D1CD155AADB}" dt="2020-05-01T03:06:55.921" v="0" actId="2696"/>
        <pc:sldMkLst>
          <pc:docMk/>
          <pc:sldMk cId="109857222" sldId="256"/>
        </pc:sldMkLst>
      </pc:sldChg>
      <pc:sldChg chg="addSp delSp modSp">
        <pc:chgData name="Donna x Thompson (DHHS)" userId="1bf8adab-bc3b-421c-8b61-12f3d047ac73" providerId="ADAL" clId="{7EE91BA2-A092-4979-A46E-3D1CD155AADB}" dt="2020-05-01T04:08:20.489" v="1169" actId="20577"/>
        <pc:sldMkLst>
          <pc:docMk/>
          <pc:sldMk cId="4080537468" sldId="257"/>
        </pc:sldMkLst>
        <pc:spChg chg="mod">
          <ac:chgData name="Donna x Thompson (DHHS)" userId="1bf8adab-bc3b-421c-8b61-12f3d047ac73" providerId="ADAL" clId="{7EE91BA2-A092-4979-A46E-3D1CD155AADB}" dt="2020-05-01T03:07:30.224" v="19" actId="20577"/>
          <ac:spMkLst>
            <pc:docMk/>
            <pc:sldMk cId="4080537468" sldId="257"/>
            <ac:spMk id="8" creationId="{5DA12694-0B9C-450E-9F87-20A642412A40}"/>
          </ac:spMkLst>
        </pc:spChg>
        <pc:spChg chg="del">
          <ac:chgData name="Donna x Thompson (DHHS)" userId="1bf8adab-bc3b-421c-8b61-12f3d047ac73" providerId="ADAL" clId="{7EE91BA2-A092-4979-A46E-3D1CD155AADB}" dt="2020-05-01T03:08:28.692" v="176" actId="478"/>
          <ac:spMkLst>
            <pc:docMk/>
            <pc:sldMk cId="4080537468" sldId="257"/>
            <ac:spMk id="13" creationId="{F1C11C80-FDFF-4A9B-A061-64F7A5356DB3}"/>
          </ac:spMkLst>
        </pc:spChg>
        <pc:spChg chg="mod">
          <ac:chgData name="Donna x Thompson (DHHS)" userId="1bf8adab-bc3b-421c-8b61-12f3d047ac73" providerId="ADAL" clId="{7EE91BA2-A092-4979-A46E-3D1CD155AADB}" dt="2020-05-01T03:59:32.247" v="767" actId="1076"/>
          <ac:spMkLst>
            <pc:docMk/>
            <pc:sldMk cId="4080537468" sldId="257"/>
            <ac:spMk id="20" creationId="{CCBCD27A-5F58-4498-ACA6-296AA40657EC}"/>
          </ac:spMkLst>
        </pc:spChg>
        <pc:spChg chg="add del mod">
          <ac:chgData name="Donna x Thompson (DHHS)" userId="1bf8adab-bc3b-421c-8b61-12f3d047ac73" providerId="ADAL" clId="{7EE91BA2-A092-4979-A46E-3D1CD155AADB}" dt="2020-05-01T04:07:27.983" v="1139" actId="1076"/>
          <ac:spMkLst>
            <pc:docMk/>
            <pc:sldMk cId="4080537468" sldId="257"/>
            <ac:spMk id="22" creationId="{341CA923-EF6D-463A-BB27-ECFFD7498D54}"/>
          </ac:spMkLst>
        </pc:spChg>
        <pc:spChg chg="del mod">
          <ac:chgData name="Donna x Thompson (DHHS)" userId="1bf8adab-bc3b-421c-8b61-12f3d047ac73" providerId="ADAL" clId="{7EE91BA2-A092-4979-A46E-3D1CD155AADB}" dt="2020-05-01T03:09:27.535" v="204" actId="478"/>
          <ac:spMkLst>
            <pc:docMk/>
            <pc:sldMk cId="4080537468" sldId="257"/>
            <ac:spMk id="25" creationId="{D069F2D2-ABAF-4D68-8B43-5D18FA3C30FA}"/>
          </ac:spMkLst>
        </pc:spChg>
        <pc:spChg chg="del mod">
          <ac:chgData name="Donna x Thompson (DHHS)" userId="1bf8adab-bc3b-421c-8b61-12f3d047ac73" providerId="ADAL" clId="{7EE91BA2-A092-4979-A46E-3D1CD155AADB}" dt="2020-05-01T04:04:01.912" v="947" actId="478"/>
          <ac:spMkLst>
            <pc:docMk/>
            <pc:sldMk cId="4080537468" sldId="257"/>
            <ac:spMk id="32" creationId="{C6EDD884-5A66-4CA6-BC70-0C1CECAFDC9D}"/>
          </ac:spMkLst>
        </pc:spChg>
        <pc:spChg chg="del">
          <ac:chgData name="Donna x Thompson (DHHS)" userId="1bf8adab-bc3b-421c-8b61-12f3d047ac73" providerId="ADAL" clId="{7EE91BA2-A092-4979-A46E-3D1CD155AADB}" dt="2020-05-01T04:04:03.183" v="948" actId="478"/>
          <ac:spMkLst>
            <pc:docMk/>
            <pc:sldMk cId="4080537468" sldId="257"/>
            <ac:spMk id="33" creationId="{2445B203-49C5-4ECD-92BD-ED7F38139A77}"/>
          </ac:spMkLst>
        </pc:spChg>
        <pc:spChg chg="del">
          <ac:chgData name="Donna x Thompson (DHHS)" userId="1bf8adab-bc3b-421c-8b61-12f3d047ac73" providerId="ADAL" clId="{7EE91BA2-A092-4979-A46E-3D1CD155AADB}" dt="2020-05-01T04:04:04.119" v="949" actId="478"/>
          <ac:spMkLst>
            <pc:docMk/>
            <pc:sldMk cId="4080537468" sldId="257"/>
            <ac:spMk id="34" creationId="{59842870-E76D-4191-96E4-508405ADAB8C}"/>
          </ac:spMkLst>
        </pc:spChg>
        <pc:spChg chg="del">
          <ac:chgData name="Donna x Thompson (DHHS)" userId="1bf8adab-bc3b-421c-8b61-12f3d047ac73" providerId="ADAL" clId="{7EE91BA2-A092-4979-A46E-3D1CD155AADB}" dt="2020-05-01T04:04:05.407" v="950" actId="478"/>
          <ac:spMkLst>
            <pc:docMk/>
            <pc:sldMk cId="4080537468" sldId="257"/>
            <ac:spMk id="35" creationId="{F43AAC09-FEB2-4258-8D28-5408282DCCC3}"/>
          </ac:spMkLst>
        </pc:spChg>
        <pc:spChg chg="mod">
          <ac:chgData name="Donna x Thompson (DHHS)" userId="1bf8adab-bc3b-421c-8b61-12f3d047ac73" providerId="ADAL" clId="{7EE91BA2-A092-4979-A46E-3D1CD155AADB}" dt="2020-05-01T04:03:22.487" v="882" actId="20577"/>
          <ac:spMkLst>
            <pc:docMk/>
            <pc:sldMk cId="4080537468" sldId="257"/>
            <ac:spMk id="36" creationId="{085D444A-6D8B-4F85-8824-97BA002494A8}"/>
          </ac:spMkLst>
        </pc:spChg>
        <pc:spChg chg="add mod">
          <ac:chgData name="Donna x Thompson (DHHS)" userId="1bf8adab-bc3b-421c-8b61-12f3d047ac73" providerId="ADAL" clId="{7EE91BA2-A092-4979-A46E-3D1CD155AADB}" dt="2020-05-01T03:08:56.370" v="187" actId="1076"/>
          <ac:spMkLst>
            <pc:docMk/>
            <pc:sldMk cId="4080537468" sldId="257"/>
            <ac:spMk id="37" creationId="{3D760A14-9C05-437F-88A2-3BF4C61F202C}"/>
          </ac:spMkLst>
        </pc:spChg>
        <pc:spChg chg="mod">
          <ac:chgData name="Donna x Thompson (DHHS)" userId="1bf8adab-bc3b-421c-8b61-12f3d047ac73" providerId="ADAL" clId="{7EE91BA2-A092-4979-A46E-3D1CD155AADB}" dt="2020-05-01T03:27:30.286" v="570" actId="20577"/>
          <ac:spMkLst>
            <pc:docMk/>
            <pc:sldMk cId="4080537468" sldId="257"/>
            <ac:spMk id="38" creationId="{06660632-75CE-4E70-A193-12076EFB39DA}"/>
          </ac:spMkLst>
        </pc:spChg>
        <pc:spChg chg="add mod">
          <ac:chgData name="Donna x Thompson (DHHS)" userId="1bf8adab-bc3b-421c-8b61-12f3d047ac73" providerId="ADAL" clId="{7EE91BA2-A092-4979-A46E-3D1CD155AADB}" dt="2020-05-01T03:09:12.526" v="200" actId="20577"/>
          <ac:spMkLst>
            <pc:docMk/>
            <pc:sldMk cId="4080537468" sldId="257"/>
            <ac:spMk id="39" creationId="{86E31C1F-E76A-450A-BD8E-1A808E21406E}"/>
          </ac:spMkLst>
        </pc:spChg>
        <pc:spChg chg="del">
          <ac:chgData name="Donna x Thompson (DHHS)" userId="1bf8adab-bc3b-421c-8b61-12f3d047ac73" providerId="ADAL" clId="{7EE91BA2-A092-4979-A46E-3D1CD155AADB}" dt="2020-05-01T04:06:04.079" v="1094" actId="478"/>
          <ac:spMkLst>
            <pc:docMk/>
            <pc:sldMk cId="4080537468" sldId="257"/>
            <ac:spMk id="40" creationId="{7738F7B8-4095-4C49-9F0D-1900DC767A94}"/>
          </ac:spMkLst>
        </pc:spChg>
        <pc:spChg chg="del mod">
          <ac:chgData name="Donna x Thompson (DHHS)" userId="1bf8adab-bc3b-421c-8b61-12f3d047ac73" providerId="ADAL" clId="{7EE91BA2-A092-4979-A46E-3D1CD155AADB}" dt="2020-05-01T04:05:46.378" v="1066" actId="478"/>
          <ac:spMkLst>
            <pc:docMk/>
            <pc:sldMk cId="4080537468" sldId="257"/>
            <ac:spMk id="41" creationId="{BEE5F355-CA3F-44F0-9015-F843D57B674F}"/>
          </ac:spMkLst>
        </pc:spChg>
        <pc:spChg chg="add mod">
          <ac:chgData name="Donna x Thompson (DHHS)" userId="1bf8adab-bc3b-421c-8b61-12f3d047ac73" providerId="ADAL" clId="{7EE91BA2-A092-4979-A46E-3D1CD155AADB}" dt="2020-05-01T03:09:24.371" v="203" actId="1076"/>
          <ac:spMkLst>
            <pc:docMk/>
            <pc:sldMk cId="4080537468" sldId="257"/>
            <ac:spMk id="42" creationId="{80260D48-A651-4BF4-8644-A599D8E84BAF}"/>
          </ac:spMkLst>
        </pc:spChg>
        <pc:spChg chg="mod">
          <ac:chgData name="Donna x Thompson (DHHS)" userId="1bf8adab-bc3b-421c-8b61-12f3d047ac73" providerId="ADAL" clId="{7EE91BA2-A092-4979-A46E-3D1CD155AADB}" dt="2020-05-01T03:16:00.134" v="332" actId="403"/>
          <ac:spMkLst>
            <pc:docMk/>
            <pc:sldMk cId="4080537468" sldId="257"/>
            <ac:spMk id="43" creationId="{A8372D80-3A60-4273-B357-42A995751D5E}"/>
          </ac:spMkLst>
        </pc:spChg>
        <pc:spChg chg="add mod">
          <ac:chgData name="Donna x Thompson (DHHS)" userId="1bf8adab-bc3b-421c-8b61-12f3d047ac73" providerId="ADAL" clId="{7EE91BA2-A092-4979-A46E-3D1CD155AADB}" dt="2020-05-01T03:09:49.172" v="212" actId="1076"/>
          <ac:spMkLst>
            <pc:docMk/>
            <pc:sldMk cId="4080537468" sldId="257"/>
            <ac:spMk id="44" creationId="{9E67E5D5-810E-48DA-B958-BB0E22AEF50C}"/>
          </ac:spMkLst>
        </pc:spChg>
        <pc:spChg chg="mod">
          <ac:chgData name="Donna x Thompson (DHHS)" userId="1bf8adab-bc3b-421c-8b61-12f3d047ac73" providerId="ADAL" clId="{7EE91BA2-A092-4979-A46E-3D1CD155AADB}" dt="2020-05-01T03:26:36.044" v="455" actId="1076"/>
          <ac:spMkLst>
            <pc:docMk/>
            <pc:sldMk cId="4080537468" sldId="257"/>
            <ac:spMk id="45" creationId="{9FF53EF8-B0EB-427E-B11A-4C6340D59947}"/>
          </ac:spMkLst>
        </pc:spChg>
        <pc:spChg chg="mod">
          <ac:chgData name="Donna x Thompson (DHHS)" userId="1bf8adab-bc3b-421c-8b61-12f3d047ac73" providerId="ADAL" clId="{7EE91BA2-A092-4979-A46E-3D1CD155AADB}" dt="2020-05-01T04:08:01.751" v="1141" actId="1076"/>
          <ac:spMkLst>
            <pc:docMk/>
            <pc:sldMk cId="4080537468" sldId="257"/>
            <ac:spMk id="46" creationId="{4B3F3327-9F1A-469A-817F-2F9DF031CABB}"/>
          </ac:spMkLst>
        </pc:spChg>
        <pc:spChg chg="mod">
          <ac:chgData name="Donna x Thompson (DHHS)" userId="1bf8adab-bc3b-421c-8b61-12f3d047ac73" providerId="ADAL" clId="{7EE91BA2-A092-4979-A46E-3D1CD155AADB}" dt="2020-05-01T04:07:59.254" v="1140" actId="1076"/>
          <ac:spMkLst>
            <pc:docMk/>
            <pc:sldMk cId="4080537468" sldId="257"/>
            <ac:spMk id="47" creationId="{43DCADD2-F5C8-41F4-A3C9-218806AA7205}"/>
          </ac:spMkLst>
        </pc:spChg>
        <pc:spChg chg="mod">
          <ac:chgData name="Donna x Thompson (DHHS)" userId="1bf8adab-bc3b-421c-8b61-12f3d047ac73" providerId="ADAL" clId="{7EE91BA2-A092-4979-A46E-3D1CD155AADB}" dt="2020-05-01T04:07:12.447" v="1134" actId="14100"/>
          <ac:spMkLst>
            <pc:docMk/>
            <pc:sldMk cId="4080537468" sldId="257"/>
            <ac:spMk id="48" creationId="{DAB03B79-C646-49D0-846F-32C665B82496}"/>
          </ac:spMkLst>
        </pc:spChg>
        <pc:spChg chg="add mod">
          <ac:chgData name="Donna x Thompson (DHHS)" userId="1bf8adab-bc3b-421c-8b61-12f3d047ac73" providerId="ADAL" clId="{7EE91BA2-A092-4979-A46E-3D1CD155AADB}" dt="2020-05-01T03:10:37.112" v="307" actId="20577"/>
          <ac:spMkLst>
            <pc:docMk/>
            <pc:sldMk cId="4080537468" sldId="257"/>
            <ac:spMk id="49" creationId="{0140BB16-CC03-4BF4-8ABA-52845B9E2A80}"/>
          </ac:spMkLst>
        </pc:spChg>
        <pc:spChg chg="add mod">
          <ac:chgData name="Donna x Thompson (DHHS)" userId="1bf8adab-bc3b-421c-8b61-12f3d047ac73" providerId="ADAL" clId="{7EE91BA2-A092-4979-A46E-3D1CD155AADB}" dt="2020-05-01T04:06:49.438" v="1124" actId="1076"/>
          <ac:spMkLst>
            <pc:docMk/>
            <pc:sldMk cId="4080537468" sldId="257"/>
            <ac:spMk id="50" creationId="{D0CE6968-8250-445A-922B-19621707FB9B}"/>
          </ac:spMkLst>
        </pc:spChg>
        <pc:spChg chg="mod">
          <ac:chgData name="Donna x Thompson (DHHS)" userId="1bf8adab-bc3b-421c-8b61-12f3d047ac73" providerId="ADAL" clId="{7EE91BA2-A092-4979-A46E-3D1CD155AADB}" dt="2020-05-01T04:07:07.719" v="1132" actId="14100"/>
          <ac:spMkLst>
            <pc:docMk/>
            <pc:sldMk cId="4080537468" sldId="257"/>
            <ac:spMk id="51" creationId="{81BA5942-C06E-4C31-B324-AB8535BECD8F}"/>
          </ac:spMkLst>
        </pc:spChg>
        <pc:spChg chg="del">
          <ac:chgData name="Donna x Thompson (DHHS)" userId="1bf8adab-bc3b-421c-8b61-12f3d047ac73" providerId="ADAL" clId="{7EE91BA2-A092-4979-A46E-3D1CD155AADB}" dt="2020-05-01T03:08:32.875" v="179" actId="478"/>
          <ac:spMkLst>
            <pc:docMk/>
            <pc:sldMk cId="4080537468" sldId="257"/>
            <ac:spMk id="52" creationId="{808A3CB3-07C1-437C-9B16-FB01FA294D8E}"/>
          </ac:spMkLst>
        </pc:spChg>
        <pc:spChg chg="del mod">
          <ac:chgData name="Donna x Thompson (DHHS)" userId="1bf8adab-bc3b-421c-8b61-12f3d047ac73" providerId="ADAL" clId="{7EE91BA2-A092-4979-A46E-3D1CD155AADB}" dt="2020-05-01T03:09:39.368" v="210"/>
          <ac:spMkLst>
            <pc:docMk/>
            <pc:sldMk cId="4080537468" sldId="257"/>
            <ac:spMk id="53" creationId="{620F05DB-6AAA-47EF-AF4C-4B3314BA762D}"/>
          </ac:spMkLst>
        </pc:spChg>
        <pc:spChg chg="add mod">
          <ac:chgData name="Donna x Thompson (DHHS)" userId="1bf8adab-bc3b-421c-8b61-12f3d047ac73" providerId="ADAL" clId="{7EE91BA2-A092-4979-A46E-3D1CD155AADB}" dt="2020-05-01T04:06:37.607" v="1120" actId="14100"/>
          <ac:spMkLst>
            <pc:docMk/>
            <pc:sldMk cId="4080537468" sldId="257"/>
            <ac:spMk id="55" creationId="{064E1EF8-CA19-4E19-A91D-011A224025F0}"/>
          </ac:spMkLst>
        </pc:spChg>
        <pc:spChg chg="mod">
          <ac:chgData name="Donna x Thompson (DHHS)" userId="1bf8adab-bc3b-421c-8b61-12f3d047ac73" providerId="ADAL" clId="{7EE91BA2-A092-4979-A46E-3D1CD155AADB}" dt="2020-05-01T04:07:15.712" v="1135" actId="1076"/>
          <ac:spMkLst>
            <pc:docMk/>
            <pc:sldMk cId="4080537468" sldId="257"/>
            <ac:spMk id="56" creationId="{42F71460-0345-4A84-B6FB-163B0AED1A4B}"/>
          </ac:spMkLst>
        </pc:spChg>
        <pc:spChg chg="mod">
          <ac:chgData name="Donna x Thompson (DHHS)" userId="1bf8adab-bc3b-421c-8b61-12f3d047ac73" providerId="ADAL" clId="{7EE91BA2-A092-4979-A46E-3D1CD155AADB}" dt="2020-05-01T04:07:17.031" v="1136" actId="1076"/>
          <ac:spMkLst>
            <pc:docMk/>
            <pc:sldMk cId="4080537468" sldId="257"/>
            <ac:spMk id="57" creationId="{5D8587A8-3E44-436A-8CFE-E33D8C6E5D88}"/>
          </ac:spMkLst>
        </pc:spChg>
        <pc:spChg chg="del mod">
          <ac:chgData name="Donna x Thompson (DHHS)" userId="1bf8adab-bc3b-421c-8b61-12f3d047ac73" providerId="ADAL" clId="{7EE91BA2-A092-4979-A46E-3D1CD155AADB}" dt="2020-05-01T04:04:46.063" v="963" actId="478"/>
          <ac:spMkLst>
            <pc:docMk/>
            <pc:sldMk cId="4080537468" sldId="257"/>
            <ac:spMk id="58" creationId="{722F6808-EB7E-4927-8885-D0B5238F7770}"/>
          </ac:spMkLst>
        </pc:spChg>
        <pc:spChg chg="del mod">
          <ac:chgData name="Donna x Thompson (DHHS)" userId="1bf8adab-bc3b-421c-8b61-12f3d047ac73" providerId="ADAL" clId="{7EE91BA2-A092-4979-A46E-3D1CD155AADB}" dt="2020-05-01T04:04:52.048" v="968" actId="478"/>
          <ac:spMkLst>
            <pc:docMk/>
            <pc:sldMk cId="4080537468" sldId="257"/>
            <ac:spMk id="59" creationId="{1E38275A-BFF9-44FD-8ECD-E8F8A38AE768}"/>
          </ac:spMkLst>
        </pc:spChg>
        <pc:spChg chg="del mod">
          <ac:chgData name="Donna x Thompson (DHHS)" userId="1bf8adab-bc3b-421c-8b61-12f3d047ac73" providerId="ADAL" clId="{7EE91BA2-A092-4979-A46E-3D1CD155AADB}" dt="2020-05-01T04:04:49.362" v="966" actId="478"/>
          <ac:spMkLst>
            <pc:docMk/>
            <pc:sldMk cId="4080537468" sldId="257"/>
            <ac:spMk id="60" creationId="{5798A0F3-ABAA-435C-BBC9-1B64AFB33B6A}"/>
          </ac:spMkLst>
        </pc:spChg>
        <pc:spChg chg="del mod">
          <ac:chgData name="Donna x Thompson (DHHS)" userId="1bf8adab-bc3b-421c-8b61-12f3d047ac73" providerId="ADAL" clId="{7EE91BA2-A092-4979-A46E-3D1CD155AADB}" dt="2020-05-01T04:04:50.759" v="967" actId="478"/>
          <ac:spMkLst>
            <pc:docMk/>
            <pc:sldMk cId="4080537468" sldId="257"/>
            <ac:spMk id="61" creationId="{9EE75E81-3EB7-4F54-B2E9-59C377667B16}"/>
          </ac:spMkLst>
        </pc:spChg>
        <pc:spChg chg="mod">
          <ac:chgData name="Donna x Thompson (DHHS)" userId="1bf8adab-bc3b-421c-8b61-12f3d047ac73" providerId="ADAL" clId="{7EE91BA2-A092-4979-A46E-3D1CD155AADB}" dt="2020-05-01T03:17:29.879" v="386" actId="404"/>
          <ac:spMkLst>
            <pc:docMk/>
            <pc:sldMk cId="4080537468" sldId="257"/>
            <ac:spMk id="64" creationId="{25400DE1-8D41-427B-8FD9-2C1AD979C34E}"/>
          </ac:spMkLst>
        </pc:spChg>
        <pc:spChg chg="mod">
          <ac:chgData name="Donna x Thompson (DHHS)" userId="1bf8adab-bc3b-421c-8b61-12f3d047ac73" providerId="ADAL" clId="{7EE91BA2-A092-4979-A46E-3D1CD155AADB}" dt="2020-05-01T03:26:03.284" v="421" actId="1076"/>
          <ac:spMkLst>
            <pc:docMk/>
            <pc:sldMk cId="4080537468" sldId="257"/>
            <ac:spMk id="67" creationId="{EE8FE79C-FD88-4A91-A4E8-BFBC04DE4334}"/>
          </ac:spMkLst>
        </pc:spChg>
        <pc:spChg chg="mod">
          <ac:chgData name="Donna x Thompson (DHHS)" userId="1bf8adab-bc3b-421c-8b61-12f3d047ac73" providerId="ADAL" clId="{7EE91BA2-A092-4979-A46E-3D1CD155AADB}" dt="2020-05-01T04:08:04.551" v="1142" actId="1076"/>
          <ac:spMkLst>
            <pc:docMk/>
            <pc:sldMk cId="4080537468" sldId="257"/>
            <ac:spMk id="68" creationId="{38BA29B2-ACAB-4449-B872-D05802F3F4E5}"/>
          </ac:spMkLst>
        </pc:spChg>
        <pc:spChg chg="mod">
          <ac:chgData name="Donna x Thompson (DHHS)" userId="1bf8adab-bc3b-421c-8b61-12f3d047ac73" providerId="ADAL" clId="{7EE91BA2-A092-4979-A46E-3D1CD155AADB}" dt="2020-05-01T04:08:20.489" v="1169" actId="20577"/>
          <ac:spMkLst>
            <pc:docMk/>
            <pc:sldMk cId="4080537468" sldId="257"/>
            <ac:spMk id="69" creationId="{6EF604E9-55F6-4EE2-AB5F-F0D0CCCF09E5}"/>
          </ac:spMkLst>
        </pc:spChg>
        <pc:grpChg chg="add del mod">
          <ac:chgData name="Donna x Thompson (DHHS)" userId="1bf8adab-bc3b-421c-8b61-12f3d047ac73" providerId="ADAL" clId="{7EE91BA2-A092-4979-A46E-3D1CD155AADB}" dt="2020-05-01T04:06:52.879" v="1126" actId="1076"/>
          <ac:grpSpMkLst>
            <pc:docMk/>
            <pc:sldMk cId="4080537468" sldId="257"/>
            <ac:grpSpMk id="66" creationId="{073CE6E1-05EE-4F73-865E-AD68FB071AB7}"/>
          </ac:grpSpMkLst>
        </pc:grpChg>
        <pc:cxnChg chg="mod">
          <ac:chgData name="Donna x Thompson (DHHS)" userId="1bf8adab-bc3b-421c-8b61-12f3d047ac73" providerId="ADAL" clId="{7EE91BA2-A092-4979-A46E-3D1CD155AADB}" dt="2020-05-01T04:07:24.226" v="1138" actId="1076"/>
          <ac:cxnSpMkLst>
            <pc:docMk/>
            <pc:sldMk cId="4080537468" sldId="257"/>
            <ac:cxnSpMk id="63" creationId="{165CE063-4905-4544-ACD9-8BDBC0B5388C}"/>
          </ac:cxnSpMkLst>
        </pc:cxnChg>
      </pc:sldChg>
    </pc:docChg>
  </pc:docChgLst>
  <pc:docChgLst>
    <pc:chgData clId="Web-{D5794260-3022-4E63-B822-CC845BAC6078}"/>
    <pc:docChg chg="modSld">
      <pc:chgData name="" userId="" providerId="" clId="Web-{D5794260-3022-4E63-B822-CC845BAC6078}" dt="2020-04-22T03:23:35.585" v="12" actId="20577"/>
      <pc:docMkLst>
        <pc:docMk/>
      </pc:docMkLst>
      <pc:sldChg chg="modSp">
        <pc:chgData name="" userId="" providerId="" clId="Web-{D5794260-3022-4E63-B822-CC845BAC6078}" dt="2020-04-22T03:23:35.585" v="11" actId="20577"/>
        <pc:sldMkLst>
          <pc:docMk/>
          <pc:sldMk cId="109857222" sldId="256"/>
        </pc:sldMkLst>
        <pc:spChg chg="mod">
          <ac:chgData name="" userId="" providerId="" clId="Web-{D5794260-3022-4E63-B822-CC845BAC6078}" dt="2020-04-22T03:23:35.585" v="1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Donna x Thompson (DHHS)" userId="1bf8adab-bc3b-421c-8b61-12f3d047ac73" providerId="ADAL" clId="{9A7DD73B-C761-4BA2-9F90-339CC2C15D17}"/>
    <pc:docChg chg="modSld">
      <pc:chgData name="Donna x Thompson (DHHS)" userId="1bf8adab-bc3b-421c-8b61-12f3d047ac73" providerId="ADAL" clId="{9A7DD73B-C761-4BA2-9F90-339CC2C15D17}" dt="2020-06-04T04:26:53.180" v="63"/>
      <pc:docMkLst>
        <pc:docMk/>
      </pc:docMkLst>
      <pc:sldChg chg="modSp modAnim">
        <pc:chgData name="Donna x Thompson (DHHS)" userId="1bf8adab-bc3b-421c-8b61-12f3d047ac73" providerId="ADAL" clId="{9A7DD73B-C761-4BA2-9F90-339CC2C15D17}" dt="2020-06-04T04:26:53.180" v="63"/>
        <pc:sldMkLst>
          <pc:docMk/>
          <pc:sldMk cId="4080537468" sldId="257"/>
        </pc:sldMkLst>
        <pc:spChg chg="mod">
          <ac:chgData name="Donna x Thompson (DHHS)" userId="1bf8adab-bc3b-421c-8b61-12f3d047ac73" providerId="ADAL" clId="{9A7DD73B-C761-4BA2-9F90-339CC2C15D17}" dt="2020-06-03T06:08:28.981" v="61" actId="5793"/>
          <ac:spMkLst>
            <pc:docMk/>
            <pc:sldMk cId="4080537468" sldId="257"/>
            <ac:spMk id="36" creationId="{085D444A-6D8B-4F85-8824-97BA002494A8}"/>
          </ac:spMkLst>
        </pc:spChg>
        <pc:spChg chg="mod">
          <ac:chgData name="Donna x Thompson (DHHS)" userId="1bf8adab-bc3b-421c-8b61-12f3d047ac73" providerId="ADAL" clId="{9A7DD73B-C761-4BA2-9F90-339CC2C15D17}" dt="2020-06-03T06:02:40.701" v="8" actId="20577"/>
          <ac:spMkLst>
            <pc:docMk/>
            <pc:sldMk cId="4080537468" sldId="257"/>
            <ac:spMk id="38" creationId="{06660632-75CE-4E70-A193-12076EFB39DA}"/>
          </ac:spMkLst>
        </pc:spChg>
        <pc:spChg chg="mod">
          <ac:chgData name="Donna x Thompson (DHHS)" userId="1bf8adab-bc3b-421c-8b61-12f3d047ac73" providerId="ADAL" clId="{9A7DD73B-C761-4BA2-9F90-339CC2C15D17}" dt="2020-06-03T06:03:27.600" v="9" actId="6549"/>
          <ac:spMkLst>
            <pc:docMk/>
            <pc:sldMk cId="4080537468" sldId="257"/>
            <ac:spMk id="43" creationId="{A8372D80-3A60-4273-B357-42A995751D5E}"/>
          </ac:spMkLst>
        </pc:spChg>
      </pc:sldChg>
    </pc:docChg>
  </pc:docChgLst>
  <pc:docChgLst>
    <pc:chgData name="Donna x Thompson (DHHS)" userId="S::donna.x.thompson@familysafety.vic.gov.au::1bf8adab-bc3b-421c-8b61-12f3d047ac73" providerId="AD" clId="Web-{D5794260-3022-4E63-B822-CC845BAC6078}"/>
    <pc:docChg chg="modSld">
      <pc:chgData name="Donna x Thompson (DHHS)" userId="S::donna.x.thompson@familysafety.vic.gov.au::1bf8adab-bc3b-421c-8b61-12f3d047ac73" providerId="AD" clId="Web-{D5794260-3022-4E63-B822-CC845BAC6078}" dt="2020-04-22T03:23:36.695" v="1" actId="20577"/>
      <pc:docMkLst>
        <pc:docMk/>
      </pc:docMkLst>
      <pc:sldChg chg="modSp">
        <pc:chgData name="Donna x Thompson (DHHS)" userId="S::donna.x.thompson@familysafety.vic.gov.au::1bf8adab-bc3b-421c-8b61-12f3d047ac73" providerId="AD" clId="Web-{D5794260-3022-4E63-B822-CC845BAC6078}" dt="2020-04-22T03:23:36.695" v="0" actId="20577"/>
        <pc:sldMkLst>
          <pc:docMk/>
          <pc:sldMk cId="109857222" sldId="256"/>
        </pc:sldMkLst>
        <pc:spChg chg="mod">
          <ac:chgData name="Donna x Thompson (DHHS)" userId="S::donna.x.thompson@familysafety.vic.gov.au::1bf8adab-bc3b-421c-8b61-12f3d047ac73" providerId="AD" clId="Web-{D5794260-3022-4E63-B822-CC845BAC6078}" dt="2020-04-22T03:23:36.695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c.gov.au/maram-practice-guides-and-resources#the-family-violence-multiagency-risk-assessment-and-management-framewor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073CE6E1-05EE-4F73-865E-AD68FB071AB7}"/>
              </a:ext>
            </a:extLst>
          </p:cNvPr>
          <p:cNvGrpSpPr/>
          <p:nvPr/>
        </p:nvGrpSpPr>
        <p:grpSpPr>
          <a:xfrm>
            <a:off x="187945" y="457198"/>
            <a:ext cx="7649451" cy="6172199"/>
            <a:chOff x="318893" y="999460"/>
            <a:chExt cx="9070093" cy="56299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CBCD27A-5F58-4498-ACA6-296AA40657EC}"/>
                </a:ext>
              </a:extLst>
            </p:cNvPr>
            <p:cNvSpPr/>
            <p:nvPr/>
          </p:nvSpPr>
          <p:spPr>
            <a:xfrm>
              <a:off x="318893" y="999460"/>
              <a:ext cx="9070093" cy="5629939"/>
            </a:xfrm>
            <a:prstGeom prst="rect">
              <a:avLst/>
            </a:prstGeom>
            <a:solidFill>
              <a:srgbClr val="93D5D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rgbClr val="333640"/>
                  </a:solidFill>
                </a:rPr>
                <a:t>Organisational Embedding Journey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DA12694-0B9C-450E-9F87-20A642412A40}"/>
                </a:ext>
              </a:extLst>
            </p:cNvPr>
            <p:cNvSpPr/>
            <p:nvPr/>
          </p:nvSpPr>
          <p:spPr>
            <a:xfrm>
              <a:off x="438833" y="1579880"/>
              <a:ext cx="2859676" cy="2306320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/>
                <a:t>Audit tool</a:t>
              </a:r>
            </a:p>
            <a:p>
              <a:pPr algn="ctr"/>
              <a:endParaRPr lang="en-AU"/>
            </a:p>
            <a:p>
              <a:pPr algn="ctr"/>
              <a:r>
                <a:rPr lang="en-AU" sz="1400"/>
                <a:t>(to assess current embedding progress)</a:t>
              </a:r>
              <a:endParaRPr lang="en-AU" sz="1400">
                <a:cs typeface="Calibri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AB03B79-C646-49D0-846F-32C665B82496}"/>
                </a:ext>
              </a:extLst>
            </p:cNvPr>
            <p:cNvSpPr/>
            <p:nvPr/>
          </p:nvSpPr>
          <p:spPr>
            <a:xfrm>
              <a:off x="697809" y="5901630"/>
              <a:ext cx="2476530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/>
                <a:t>Executive summary slides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1BA5942-C06E-4C31-B324-AB8535BECD8F}"/>
                </a:ext>
              </a:extLst>
            </p:cNvPr>
            <p:cNvSpPr/>
            <p:nvPr/>
          </p:nvSpPr>
          <p:spPr>
            <a:xfrm>
              <a:off x="3540621" y="5900827"/>
              <a:ext cx="2447501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External partnerships guide</a:t>
              </a:r>
            </a:p>
          </p:txBody>
        </p:sp>
        <p:sp>
          <p:nvSpPr>
            <p:cNvPr id="54" name="Arrow: U-Turn 53">
              <a:extLst>
                <a:ext uri="{FF2B5EF4-FFF2-40B4-BE49-F238E27FC236}">
                  <a16:creationId xmlns:a16="http://schemas.microsoft.com/office/drawing/2014/main" id="{1F49F13F-D28B-44BB-9C7C-0357341CC0C6}"/>
                </a:ext>
              </a:extLst>
            </p:cNvPr>
            <p:cNvSpPr/>
            <p:nvPr/>
          </p:nvSpPr>
          <p:spPr>
            <a:xfrm rot="10800000">
              <a:off x="1546237" y="3980294"/>
              <a:ext cx="6593199" cy="659549"/>
            </a:xfrm>
            <a:prstGeom prst="uturnArrow">
              <a:avLst>
                <a:gd name="adj1" fmla="val 31324"/>
                <a:gd name="adj2" fmla="val 25000"/>
                <a:gd name="adj3" fmla="val 39623"/>
                <a:gd name="adj4" fmla="val 48792"/>
                <a:gd name="adj5" fmla="val 100000"/>
              </a:avLst>
            </a:prstGeom>
            <a:solidFill>
              <a:srgbClr val="33364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41CA923-EF6D-463A-BB27-ECFFD7498D54}"/>
                </a:ext>
              </a:extLst>
            </p:cNvPr>
            <p:cNvSpPr/>
            <p:nvPr/>
          </p:nvSpPr>
          <p:spPr>
            <a:xfrm rot="5400000">
              <a:off x="4196056" y="1706270"/>
              <a:ext cx="454340" cy="6593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t"/>
            <a:lstStyle/>
            <a:p>
              <a:pPr algn="ctr"/>
              <a:r>
                <a:rPr lang="en-AU" dirty="0">
                  <a:solidFill>
                    <a:schemeClr val="tx1"/>
                  </a:solidFill>
                </a:rPr>
                <a:t>New organisational embedding </a:t>
              </a:r>
              <a:r>
                <a:rPr lang="en-AU">
                  <a:solidFill>
                    <a:schemeClr val="tx1"/>
                  </a:solidFill>
                </a:rPr>
                <a:t>resources include: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2F71460-0345-4A84-B6FB-163B0AED1A4B}"/>
                </a:ext>
              </a:extLst>
            </p:cNvPr>
            <p:cNvSpPr/>
            <p:nvPr/>
          </p:nvSpPr>
          <p:spPr>
            <a:xfrm>
              <a:off x="6361836" y="5165256"/>
              <a:ext cx="2470720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Embedding tools into existing practice 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D8587A8-3E44-436A-8CFE-E33D8C6E5D88}"/>
                </a:ext>
              </a:extLst>
            </p:cNvPr>
            <p:cNvSpPr/>
            <p:nvPr/>
          </p:nvSpPr>
          <p:spPr>
            <a:xfrm>
              <a:off x="6385053" y="5920112"/>
              <a:ext cx="2447503" cy="638425"/>
            </a:xfrm>
            <a:prstGeom prst="rect">
              <a:avLst/>
            </a:prstGeom>
            <a:solidFill>
              <a:srgbClr val="00838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1200" dirty="0"/>
                <a:t>MARAM responsibilities guide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65CE063-4905-4544-ACD9-8BDBC0B5388C}"/>
                </a:ext>
              </a:extLst>
            </p:cNvPr>
            <p:cNvCxnSpPr/>
            <p:nvPr/>
          </p:nvCxnSpPr>
          <p:spPr>
            <a:xfrm>
              <a:off x="345591" y="4849396"/>
              <a:ext cx="8995096" cy="0"/>
            </a:xfrm>
            <a:prstGeom prst="line">
              <a:avLst/>
            </a:prstGeom>
            <a:ln w="28575">
              <a:solidFill>
                <a:srgbClr val="3336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23C2FAD-8C71-4B99-8AD6-6A9781CF0A6A}"/>
              </a:ext>
            </a:extLst>
          </p:cNvPr>
          <p:cNvGrpSpPr/>
          <p:nvPr/>
        </p:nvGrpSpPr>
        <p:grpSpPr>
          <a:xfrm>
            <a:off x="7918348" y="457198"/>
            <a:ext cx="4084645" cy="6172199"/>
            <a:chOff x="7918350" y="457200"/>
            <a:chExt cx="4084645" cy="6172199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5400DE1-8D41-427B-8FD9-2C1AD979C34E}"/>
                </a:ext>
              </a:extLst>
            </p:cNvPr>
            <p:cNvSpPr/>
            <p:nvPr/>
          </p:nvSpPr>
          <p:spPr>
            <a:xfrm>
              <a:off x="7918350" y="457200"/>
              <a:ext cx="4084645" cy="6172199"/>
            </a:xfrm>
            <a:prstGeom prst="rect">
              <a:avLst/>
            </a:prstGeom>
            <a:solidFill>
              <a:srgbClr val="C45019">
                <a:alpha val="24000"/>
              </a:srgbClr>
            </a:solidFill>
            <a:ln>
              <a:solidFill>
                <a:srgbClr val="C450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>
                  <a:solidFill>
                    <a:srgbClr val="C45019"/>
                  </a:solidFill>
                </a:rPr>
                <a:t>Additional MARAM support materials</a:t>
              </a:r>
            </a:p>
            <a:p>
              <a:pPr algn="ctr"/>
              <a:r>
                <a:rPr lang="en-AU" sz="800" b="1">
                  <a:solidFill>
                    <a:srgbClr val="C45019"/>
                  </a:solidFill>
                </a:rPr>
                <a:t>Note: resources available at </a:t>
              </a:r>
              <a:r>
                <a:rPr lang="en-AU" sz="800">
                  <a:hlinkClick r:id="rId2"/>
                </a:rPr>
                <a:t>https://www.vic.gov.au/maram-practice-guides-and-resources#the-family-violence-multiagency-risk-assessment-and-management-framework</a:t>
              </a:r>
              <a:endParaRPr lang="en-AU" sz="800" b="1">
                <a:solidFill>
                  <a:srgbClr val="C45019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8372D80-3A60-4273-B357-42A995751D5E}"/>
                </a:ext>
              </a:extLst>
            </p:cNvPr>
            <p:cNvSpPr/>
            <p:nvPr/>
          </p:nvSpPr>
          <p:spPr>
            <a:xfrm>
              <a:off x="7961638" y="3602327"/>
              <a:ext cx="3941262" cy="1072037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</a:rPr>
                <a:t>Core frameworks, agreements and statements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3DCADD2-F5C8-41F4-A3C9-218806AA7205}"/>
                </a:ext>
              </a:extLst>
            </p:cNvPr>
            <p:cNvSpPr/>
            <p:nvPr/>
          </p:nvSpPr>
          <p:spPr>
            <a:xfrm>
              <a:off x="8072201" y="3936967"/>
              <a:ext cx="845761" cy="527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AU" sz="1050" dirty="0">
                  <a:solidFill>
                    <a:srgbClr val="C45019"/>
                  </a:solidFill>
                </a:rPr>
                <a:t>MARAM Framework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85D444A-6D8B-4F85-8824-97BA002494A8}"/>
                </a:ext>
              </a:extLst>
            </p:cNvPr>
            <p:cNvSpPr/>
            <p:nvPr/>
          </p:nvSpPr>
          <p:spPr>
            <a:xfrm>
              <a:off x="7961638" y="1071482"/>
              <a:ext cx="1930154" cy="2470615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chemeClr val="bg1"/>
                  </a:solidFill>
                </a:rPr>
                <a:t>Organisational focused resources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AU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Alignment Checklist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Decision Guide for Organisational Leaders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Capability Frameworks </a:t>
              </a:r>
            </a:p>
            <a:p>
              <a:endParaRPr lang="en-AU" sz="1200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6660632-75CE-4E70-A193-12076EFB39DA}"/>
                </a:ext>
              </a:extLst>
            </p:cNvPr>
            <p:cNvSpPr/>
            <p:nvPr/>
          </p:nvSpPr>
          <p:spPr>
            <a:xfrm>
              <a:off x="9972746" y="1071482"/>
              <a:ext cx="1930154" cy="2470615"/>
            </a:xfrm>
            <a:prstGeom prst="rect">
              <a:avLst/>
            </a:prstGeom>
            <a:solidFill>
              <a:srgbClr val="C45019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AU" b="1" dirty="0">
                  <a:solidFill>
                    <a:schemeClr val="bg1"/>
                  </a:solidFill>
                </a:rPr>
                <a:t>Workforce focused resources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AU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Victim Survivor Practice Guides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Practice Guide summaries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AU" sz="1200" dirty="0">
                  <a:solidFill>
                    <a:schemeClr val="bg1"/>
                  </a:solidFill>
                </a:rPr>
                <a:t>MARAM Perpetrator Practice Guides (in development)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3D760A14-9C05-437F-88A2-3BF4C61F202C}"/>
              </a:ext>
            </a:extLst>
          </p:cNvPr>
          <p:cNvSpPr/>
          <p:nvPr/>
        </p:nvSpPr>
        <p:spPr>
          <a:xfrm>
            <a:off x="2820975" y="1088986"/>
            <a:ext cx="2411767" cy="2528458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Implementation Plan</a:t>
            </a:r>
          </a:p>
          <a:p>
            <a:pPr algn="ctr"/>
            <a:endParaRPr lang="en-AU"/>
          </a:p>
          <a:p>
            <a:pPr algn="ctr"/>
            <a:r>
              <a:rPr lang="en-AU" sz="1400"/>
              <a:t>(to plan next embedding activities based on audit)</a:t>
            </a:r>
            <a:endParaRPr lang="en-AU" sz="1400">
              <a:cs typeface="Calibri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6E31C1F-E76A-450A-BD8E-1A808E21406E}"/>
              </a:ext>
            </a:extLst>
          </p:cNvPr>
          <p:cNvSpPr/>
          <p:nvPr/>
        </p:nvSpPr>
        <p:spPr>
          <a:xfrm>
            <a:off x="5352850" y="1103293"/>
            <a:ext cx="2411767" cy="2528458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Review</a:t>
            </a:r>
          </a:p>
          <a:p>
            <a:pPr algn="ctr"/>
            <a:endParaRPr lang="en-AU"/>
          </a:p>
          <a:p>
            <a:pPr algn="ctr"/>
            <a:r>
              <a:rPr lang="en-AU" sz="1400"/>
              <a:t>(review embedding activities to inform next audit review)</a:t>
            </a:r>
            <a:endParaRPr lang="en-AU" sz="1400">
              <a:cs typeface="Calibri"/>
            </a:endParaRP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80260D48-A651-4BF4-8644-A599D8E84BAF}"/>
              </a:ext>
            </a:extLst>
          </p:cNvPr>
          <p:cNvSpPr/>
          <p:nvPr/>
        </p:nvSpPr>
        <p:spPr>
          <a:xfrm>
            <a:off x="2439109" y="1330139"/>
            <a:ext cx="672618" cy="553069"/>
          </a:xfrm>
          <a:prstGeom prst="rightArrow">
            <a:avLst>
              <a:gd name="adj1" fmla="val 50000"/>
              <a:gd name="adj2" fmla="val 51531"/>
            </a:avLst>
          </a:prstGeom>
          <a:solidFill>
            <a:srgbClr val="33364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9E67E5D5-810E-48DA-B958-BB0E22AEF50C}"/>
              </a:ext>
            </a:extLst>
          </p:cNvPr>
          <p:cNvSpPr/>
          <p:nvPr/>
        </p:nvSpPr>
        <p:spPr>
          <a:xfrm>
            <a:off x="4958246" y="1338228"/>
            <a:ext cx="672618" cy="553069"/>
          </a:xfrm>
          <a:prstGeom prst="rightArrow">
            <a:avLst>
              <a:gd name="adj1" fmla="val 50000"/>
              <a:gd name="adj2" fmla="val 51531"/>
            </a:avLst>
          </a:prstGeom>
          <a:solidFill>
            <a:srgbClr val="33364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40BB16-CC03-4BF4-8ABA-52845B9E2A80}"/>
              </a:ext>
            </a:extLst>
          </p:cNvPr>
          <p:cNvSpPr/>
          <p:nvPr/>
        </p:nvSpPr>
        <p:spPr>
          <a:xfrm>
            <a:off x="1715806" y="3750964"/>
            <a:ext cx="4575000" cy="372003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/>
              <a:t>Regularly audit your progress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CE6968-8250-445A-922B-19621707FB9B}"/>
              </a:ext>
            </a:extLst>
          </p:cNvPr>
          <p:cNvSpPr/>
          <p:nvPr/>
        </p:nvSpPr>
        <p:spPr>
          <a:xfrm>
            <a:off x="2884775" y="5031906"/>
            <a:ext cx="2119571" cy="699916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dirty="0"/>
              <a:t>Mapping Tool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4E1EF8-CA19-4E19-A91D-011A224025F0}"/>
              </a:ext>
            </a:extLst>
          </p:cNvPr>
          <p:cNvSpPr/>
          <p:nvPr/>
        </p:nvSpPr>
        <p:spPr>
          <a:xfrm>
            <a:off x="476574" y="5034003"/>
            <a:ext cx="2119572" cy="699916"/>
          </a:xfrm>
          <a:prstGeom prst="rect">
            <a:avLst/>
          </a:prstGeom>
          <a:solidFill>
            <a:srgbClr val="00838E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dirty="0"/>
              <a:t>MARAM Framework summary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1BFF29-9EA7-4940-BE9A-3E4615D3FE23}"/>
              </a:ext>
            </a:extLst>
          </p:cNvPr>
          <p:cNvSpPr/>
          <p:nvPr/>
        </p:nvSpPr>
        <p:spPr>
          <a:xfrm>
            <a:off x="9020218" y="3936965"/>
            <a:ext cx="845761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Everybody Matters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680413-BD86-4068-8A52-91754DDA9060}"/>
              </a:ext>
            </a:extLst>
          </p:cNvPr>
          <p:cNvSpPr/>
          <p:nvPr/>
        </p:nvSpPr>
        <p:spPr>
          <a:xfrm>
            <a:off x="9968237" y="3936965"/>
            <a:ext cx="831690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 err="1">
                <a:solidFill>
                  <a:srgbClr val="C45019"/>
                </a:solidFill>
              </a:rPr>
              <a:t>Dhelk</a:t>
            </a:r>
            <a:r>
              <a:rPr lang="en-AU" sz="1050" dirty="0">
                <a:solidFill>
                  <a:srgbClr val="C45019"/>
                </a:solidFill>
              </a:rPr>
              <a:t> </a:t>
            </a:r>
            <a:r>
              <a:rPr lang="en-AU" sz="1050" dirty="0" err="1">
                <a:solidFill>
                  <a:srgbClr val="C45019"/>
                </a:solidFill>
              </a:rPr>
              <a:t>Dja</a:t>
            </a:r>
            <a:r>
              <a:rPr lang="en-AU" sz="1050" dirty="0">
                <a:solidFill>
                  <a:srgbClr val="C45019"/>
                </a:solidFill>
              </a:rPr>
              <a:t>: Safe our way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C79713-5E1C-40F6-8C4F-A85E501A118F}"/>
              </a:ext>
            </a:extLst>
          </p:cNvPr>
          <p:cNvSpPr/>
          <p:nvPr/>
        </p:nvSpPr>
        <p:spPr>
          <a:xfrm>
            <a:off x="7961636" y="4752063"/>
            <a:ext cx="3941262" cy="1785080"/>
          </a:xfrm>
          <a:prstGeom prst="rect">
            <a:avLst/>
          </a:prstGeom>
          <a:solidFill>
            <a:srgbClr val="C45019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400" b="1" dirty="0">
                <a:solidFill>
                  <a:schemeClr val="bg1"/>
                </a:solidFill>
              </a:rPr>
              <a:t>Training 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874662-AAF0-4D93-81F5-022C082437EA}"/>
              </a:ext>
            </a:extLst>
          </p:cNvPr>
          <p:cNvSpPr/>
          <p:nvPr/>
        </p:nvSpPr>
        <p:spPr>
          <a:xfrm>
            <a:off x="8141653" y="5127216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Leading Alignment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C554B7-EDE1-484D-988F-0A82C71B57A9}"/>
              </a:ext>
            </a:extLst>
          </p:cNvPr>
          <p:cNvSpPr/>
          <p:nvPr/>
        </p:nvSpPr>
        <p:spPr>
          <a:xfrm>
            <a:off x="9423027" y="5127216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Comprehensive Practice: Renewing Skills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11DFD2D-05CC-455B-AD7E-69F96B4F4E10}"/>
              </a:ext>
            </a:extLst>
          </p:cNvPr>
          <p:cNvSpPr/>
          <p:nvPr/>
        </p:nvSpPr>
        <p:spPr>
          <a:xfrm>
            <a:off x="10902185" y="3936965"/>
            <a:ext cx="831690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Capability Frameworks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6887BA-D25F-41D8-AD8C-43CAF2BDD00E}"/>
              </a:ext>
            </a:extLst>
          </p:cNvPr>
          <p:cNvSpPr/>
          <p:nvPr/>
        </p:nvSpPr>
        <p:spPr>
          <a:xfrm>
            <a:off x="10693668" y="5127682"/>
            <a:ext cx="1040208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Comprehensive Practice: Newer Specialists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E2BEEE7-BDDC-49CC-89EF-D80B975D1DFA}"/>
              </a:ext>
            </a:extLst>
          </p:cNvPr>
          <p:cNvSpPr/>
          <p:nvPr/>
        </p:nvSpPr>
        <p:spPr>
          <a:xfrm>
            <a:off x="8156963" y="5793887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Screening and Identification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0C0A759-3CE5-49AF-BDA8-2BA252924B84}"/>
              </a:ext>
            </a:extLst>
          </p:cNvPr>
          <p:cNvSpPr/>
          <p:nvPr/>
        </p:nvSpPr>
        <p:spPr>
          <a:xfrm>
            <a:off x="9440725" y="5786520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>
                <a:solidFill>
                  <a:srgbClr val="C45019"/>
                </a:solidFill>
              </a:rPr>
              <a:t>Brief and Intermediate</a:t>
            </a:r>
            <a:endParaRPr lang="en-AU" sz="1050" dirty="0">
              <a:solidFill>
                <a:srgbClr val="C45019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B15F158-B069-4E42-BC8B-07312A90330A}"/>
              </a:ext>
            </a:extLst>
          </p:cNvPr>
          <p:cNvSpPr/>
          <p:nvPr/>
        </p:nvSpPr>
        <p:spPr>
          <a:xfrm>
            <a:off x="10693668" y="5786520"/>
            <a:ext cx="1034993" cy="52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AU" sz="1050" dirty="0">
                <a:solidFill>
                  <a:srgbClr val="C45019"/>
                </a:solidFill>
              </a:rPr>
              <a:t>Collaborative Practice </a:t>
            </a:r>
          </a:p>
        </p:txBody>
      </p:sp>
    </p:spTree>
    <p:extLst>
      <p:ext uri="{BB962C8B-B14F-4D97-AF65-F5344CB8AC3E}">
        <p14:creationId xmlns:p14="http://schemas.microsoft.com/office/powerpoint/2010/main" val="40805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D93CC960831D43BCE240AB9FD170A2" ma:contentTypeVersion="11" ma:contentTypeDescription="Create a new document." ma:contentTypeScope="" ma:versionID="45260a8324c7768f54872bc062778f22">
  <xsd:schema xmlns:xsd="http://www.w3.org/2001/XMLSchema" xmlns:xs="http://www.w3.org/2001/XMLSchema" xmlns:p="http://schemas.microsoft.com/office/2006/metadata/properties" xmlns:ns2="f6005034-34e4-44ed-9116-8e8166eeccdd" xmlns:ns3="fa2310a6-bbba-42df-97d4-fdd9085cfb05" targetNamespace="http://schemas.microsoft.com/office/2006/metadata/properties" ma:root="true" ma:fieldsID="2c7da8a7b8980b4669dcfaeec0163459" ns2:_="" ns3:_="">
    <xsd:import namespace="f6005034-34e4-44ed-9116-8e8166eeccdd"/>
    <xsd:import namespace="fa2310a6-bbba-42df-97d4-fdd9085cfb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05034-34e4-44ed-9116-8e8166eec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310a6-bbba-42df-97d4-fdd9085cfb0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7231EA-2054-4EC7-9C71-94B8452D8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005034-34e4-44ed-9116-8e8166eeccdd"/>
    <ds:schemaRef ds:uri="fa2310a6-bbba-42df-97d4-fdd9085cfb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D9FD20-56A9-49DF-8708-5E19392476EC}">
  <ds:schemaRefs>
    <ds:schemaRef ds:uri="http://purl.org/dc/dcmitype/"/>
    <ds:schemaRef ds:uri="f6005034-34e4-44ed-9116-8e8166eeccdd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fa2310a6-bbba-42df-97d4-fdd9085cfb05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04E9AC-8C33-425E-9A1A-84B25AAD4D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</dc:title>
  <dc:creator>Donna x Thompson (DHHS)</dc:creator>
  <cp:lastModifiedBy>Solmaz Yavari</cp:lastModifiedBy>
  <cp:revision>2</cp:revision>
  <dcterms:created xsi:type="dcterms:W3CDTF">2020-04-22T03:23:29Z</dcterms:created>
  <dcterms:modified xsi:type="dcterms:W3CDTF">2020-08-25T07:41:52Z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iteId">
    <vt:lpwstr>722ea0be-3e1c-4b11-ad6f-9401d6856e24</vt:lpwstr>
  </property>
  <property fmtid="{D5CDD505-2E9C-101B-9397-08002B2CF9AE}" pid="4" name="MSIP_Label_7158ebbd-6c5e-441f-bfc9-4eb8c11e3978_Owner">
    <vt:lpwstr>tim.hannan@dpc.vic.gov.au</vt:lpwstr>
  </property>
  <property fmtid="{D5CDD505-2E9C-101B-9397-08002B2CF9AE}" pid="5" name="MSIP_Label_7158ebbd-6c5e-441f-bfc9-4eb8c11e3978_SetDate">
    <vt:lpwstr>2020-04-29T23:02:34.9302472Z</vt:lpwstr>
  </property>
  <property fmtid="{D5CDD505-2E9C-101B-9397-08002B2CF9AE}" pid="6" name="MSIP_Label_7158ebbd-6c5e-441f-bfc9-4eb8c11e3978_Name">
    <vt:lpwstr>OFFICIAL</vt:lpwstr>
  </property>
  <property fmtid="{D5CDD505-2E9C-101B-9397-08002B2CF9AE}" pid="7" name="MSIP_Label_7158ebbd-6c5e-441f-bfc9-4eb8c11e3978_Application">
    <vt:lpwstr>Microsoft Azure Information Protection</vt:lpwstr>
  </property>
  <property fmtid="{D5CDD505-2E9C-101B-9397-08002B2CF9AE}" pid="8" name="MSIP_Label_7158ebbd-6c5e-441f-bfc9-4eb8c11e3978_Extended_MSFT_Method">
    <vt:lpwstr>Manual</vt:lpwstr>
  </property>
  <property fmtid="{D5CDD505-2E9C-101B-9397-08002B2CF9AE}" pid="9" name="MSIP_Label_67971477-9db2-4fc1-9b59-2f2555fd3f85_Enabled">
    <vt:lpwstr>True</vt:lpwstr>
  </property>
  <property fmtid="{D5CDD505-2E9C-101B-9397-08002B2CF9AE}" pid="10" name="MSIP_Label_67971477-9db2-4fc1-9b59-2f2555fd3f85_SiteId">
    <vt:lpwstr>c0e0601f-0fac-449c-9c88-a104c4eb9f28</vt:lpwstr>
  </property>
  <property fmtid="{D5CDD505-2E9C-101B-9397-08002B2CF9AE}" pid="11" name="MSIP_Label_67971477-9db2-4fc1-9b59-2f2555fd3f85_Owner">
    <vt:lpwstr>Donna.x.Thompson@familysafety.vic.gov.au</vt:lpwstr>
  </property>
  <property fmtid="{D5CDD505-2E9C-101B-9397-08002B2CF9AE}" pid="12" name="MSIP_Label_67971477-9db2-4fc1-9b59-2f2555fd3f85_SetDate">
    <vt:lpwstr>2020-04-29T04:00:29.3580786Z</vt:lpwstr>
  </property>
  <property fmtid="{D5CDD505-2E9C-101B-9397-08002B2CF9AE}" pid="13" name="MSIP_Label_67971477-9db2-4fc1-9b59-2f2555fd3f85_Name">
    <vt:lpwstr>DO NOT MARK (FSV)</vt:lpwstr>
  </property>
  <property fmtid="{D5CDD505-2E9C-101B-9397-08002B2CF9AE}" pid="14" name="MSIP_Label_67971477-9db2-4fc1-9b59-2f2555fd3f85_Application">
    <vt:lpwstr>Microsoft Azure Information Protection</vt:lpwstr>
  </property>
  <property fmtid="{D5CDD505-2E9C-101B-9397-08002B2CF9AE}" pid="15" name="MSIP_Label_67971477-9db2-4fc1-9b59-2f2555fd3f85_Extended_MSFT_Method">
    <vt:lpwstr>Manual</vt:lpwstr>
  </property>
  <property fmtid="{D5CDD505-2E9C-101B-9397-08002B2CF9AE}" pid="16" name="Sensitivity">
    <vt:lpwstr>OFFICIAL DO NOT MARK (FSV)</vt:lpwstr>
  </property>
  <property fmtid="{D5CDD505-2E9C-101B-9397-08002B2CF9AE}" pid="17" name="ContentTypeId">
    <vt:lpwstr>0x01010075D93CC960831D43BCE240AB9FD170A2</vt:lpwstr>
  </property>
</Properties>
</file>