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8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A70"/>
    <a:srgbClr val="364283"/>
    <a:srgbClr val="2133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>
        <p:scale>
          <a:sx n="400" d="100"/>
          <a:sy n="400" d="100"/>
        </p:scale>
        <p:origin x="-20096" y="-11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1A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B5015-D01A-0143-9C86-4B60DCCD14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9829800" cy="2387600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B7A340-3DA1-CF48-8123-B1502AD68A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98298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69744F8-74AF-8D45-8D43-7BBEEA214383}"/>
              </a:ext>
            </a:extLst>
          </p:cNvPr>
          <p:cNvSpPr/>
          <p:nvPr userDrawn="1"/>
        </p:nvSpPr>
        <p:spPr>
          <a:xfrm>
            <a:off x="947433" y="2645791"/>
            <a:ext cx="649968" cy="958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050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D76C9-CA6C-144E-B225-7FA7C7AAD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1A7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E9778-343D-B242-A4C3-80F159EE91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515599" cy="74340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B887C4-E30A-AA48-8E5B-22EB81EFEB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199" y="2703965"/>
            <a:ext cx="10515601" cy="347299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49B394-610C-6A4A-AB76-1BAFAF4EB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001853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C3B7D-7E76-0B4C-9E12-953875234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891041"/>
            <a:ext cx="5157786" cy="1325563"/>
          </a:xfrm>
        </p:spPr>
        <p:txBody>
          <a:bodyPr/>
          <a:lstStyle>
            <a:lvl1pPr>
              <a:defRPr>
                <a:solidFill>
                  <a:srgbClr val="001A7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6EF858-8F5F-AD48-A9ED-9887E4610D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7" y="2313912"/>
            <a:ext cx="5157787" cy="41195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6FB936-2571-E646-A056-3E3FBBCCE7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030991"/>
            <a:ext cx="5157787" cy="3079523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CEB252-B51A-F74C-9C9C-FCC4287F9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213372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E932822-2CF6-C749-BD4F-18F8D82C39F0}"/>
              </a:ext>
            </a:extLst>
          </p:cNvPr>
          <p:cNvSpPr/>
          <p:nvPr userDrawn="1"/>
        </p:nvSpPr>
        <p:spPr>
          <a:xfrm>
            <a:off x="968627" y="561038"/>
            <a:ext cx="649968" cy="95833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7A7AA17-4484-ED4B-954B-7B7CC55C47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04000" y="890588"/>
            <a:ext cx="4749800" cy="52197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279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C10810-B026-2446-A2FF-B7E4864AD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AEAE9E-A1EC-BF4A-AC6E-72EF50593E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2D7529-6E0E-B14C-833C-0FDEED40C3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1337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8E470DB-40B2-4048-B783-7B62A321E8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045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1A7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3372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EA914-BEF5-BA41-9E53-63AB5C40E5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6496" y="1122363"/>
            <a:ext cx="9144000" cy="2387600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001A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title here.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5FB61F-C232-D847-99BF-615C98595B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6496" y="3602038"/>
            <a:ext cx="9144000" cy="1655762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001A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 heading to go here.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6FC20C5-2A47-B941-94D6-C2326A36B687}"/>
              </a:ext>
            </a:extLst>
          </p:cNvPr>
          <p:cNvSpPr/>
          <p:nvPr/>
        </p:nvSpPr>
        <p:spPr>
          <a:xfrm>
            <a:off x="1238180" y="2342233"/>
            <a:ext cx="908460" cy="132957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1A7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12849B-E4FB-6140-9FDE-24C2787E9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954" y="185738"/>
            <a:ext cx="844550" cy="8445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168628B-8115-FB48-83DF-4BE43B7857B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733997" y="5882589"/>
            <a:ext cx="2093567" cy="59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339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25CE4-65C9-CE40-B920-DCE857B3CB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Breaker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8E8D96-299E-C045-A451-84EC50FAD3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 heading to go here</a:t>
            </a:r>
          </a:p>
        </p:txBody>
      </p:sp>
    </p:spTree>
    <p:extLst>
      <p:ext uri="{BB962C8B-B14F-4D97-AF65-F5344CB8AC3E}">
        <p14:creationId xmlns:p14="http://schemas.microsoft.com/office/powerpoint/2010/main" val="2565864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23F72-807E-DA4C-9E51-65416BB8B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heading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754B1-170C-D84B-B9F4-FBB0D313C28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Intro text to go here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D20B1E-6EB6-4D4C-9F57-BCC9BFAB44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Body copy to go here</a:t>
            </a:r>
          </a:p>
        </p:txBody>
      </p:sp>
    </p:spTree>
    <p:extLst>
      <p:ext uri="{BB962C8B-B14F-4D97-AF65-F5344CB8AC3E}">
        <p14:creationId xmlns:p14="http://schemas.microsoft.com/office/powerpoint/2010/main" val="1044502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B0908-F110-BC48-85FD-712FBC9A1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B9AFCF-923C-C748-B268-ECF1CD50D6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Intro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2A0C75-F329-994A-8A3F-A849371210E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Body copy</a:t>
            </a:r>
          </a:p>
        </p:txBody>
      </p:sp>
      <p:pic>
        <p:nvPicPr>
          <p:cNvPr id="7" name="Picture Placeholder 6" descr="A picture containing person, person, indoor&#10;&#10;Description automatically generated">
            <a:extLst>
              <a:ext uri="{FF2B5EF4-FFF2-40B4-BE49-F238E27FC236}">
                <a16:creationId xmlns:a16="http://schemas.microsoft.com/office/drawing/2014/main" id="{89480B7A-1274-2547-9309-B406BD53F38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2268" b="122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45944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35</Words>
  <Application>Microsoft Macintosh PowerPoint</Application>
  <PresentationFormat>Widescreen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 here.</vt:lpstr>
      <vt:lpstr>Breaker Slide</vt:lpstr>
      <vt:lpstr>Main heading</vt:lpstr>
      <vt:lpstr>Main heading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here.</dc:title>
  <dc:creator>Jack Fitzgerald</dc:creator>
  <cp:lastModifiedBy>Jack Fitzgerald</cp:lastModifiedBy>
  <cp:revision>3</cp:revision>
  <dcterms:created xsi:type="dcterms:W3CDTF">2021-10-25T06:22:19Z</dcterms:created>
  <dcterms:modified xsi:type="dcterms:W3CDTF">2021-10-28T23:14:53Z</dcterms:modified>
</cp:coreProperties>
</file>