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4" r:id="rId4"/>
  </p:sldMasterIdLst>
  <p:notesMasterIdLst>
    <p:notesMasterId r:id="rId22"/>
  </p:notesMasterIdLst>
  <p:handoutMasterIdLst>
    <p:handoutMasterId r:id="rId23"/>
  </p:handoutMasterIdLst>
  <p:sldIdLst>
    <p:sldId id="286" r:id="rId5"/>
    <p:sldId id="285" r:id="rId6"/>
    <p:sldId id="289" r:id="rId7"/>
    <p:sldId id="292" r:id="rId8"/>
    <p:sldId id="303" r:id="rId9"/>
    <p:sldId id="301" r:id="rId10"/>
    <p:sldId id="307" r:id="rId11"/>
    <p:sldId id="308" r:id="rId12"/>
    <p:sldId id="316" r:id="rId13"/>
    <p:sldId id="317" r:id="rId14"/>
    <p:sldId id="318" r:id="rId15"/>
    <p:sldId id="312" r:id="rId16"/>
    <p:sldId id="319" r:id="rId17"/>
    <p:sldId id="315" r:id="rId18"/>
    <p:sldId id="300" r:id="rId19"/>
    <p:sldId id="295" r:id="rId20"/>
    <p:sldId id="284" r:id="rId21"/>
  </p:sldIdLst>
  <p:sldSz cx="12192000" cy="6858000"/>
  <p:notesSz cx="6858000" cy="9144000"/>
  <p:embeddedFontLst>
    <p:embeddedFont>
      <p:font typeface="VIC" panose="020B0604020202020204" charset="0"/>
      <p:regular r:id="rId24"/>
      <p:bold r:id="rId25"/>
      <p:italic r:id="rId26"/>
      <p:boldItalic r:id="rId27"/>
    </p:embeddedFont>
    <p:embeddedFont>
      <p:font typeface="VIC Medium" panose="020B0604020202020204" charset="0"/>
      <p:regular r:id="rId28"/>
    </p:embeddedFont>
    <p:embeddedFont>
      <p:font typeface="VIC SemiBold Italic" panose="020B0604020202020204" charset="0"/>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857"/>
    <a:srgbClr val="FFE8F2"/>
    <a:srgbClr val="F16464"/>
    <a:srgbClr val="F0F2F2"/>
    <a:srgbClr val="58595B"/>
    <a:srgbClr val="B302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9E1F1-76C7-A04A-A2E7-5CDBC9E9FCC9}" v="727" dt="2022-03-04T02:58:30.836"/>
    <p1510:client id="{C90C7D50-CB58-E075-D8CF-5A108C7B2ED1}" v="17" dt="2022-03-04T02:24:58.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400597-E17C-7547-9319-E413FE0606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00">
              <a:latin typeface="VIC" pitchFamily="2" charset="77"/>
            </a:endParaRPr>
          </a:p>
        </p:txBody>
      </p:sp>
      <p:sp>
        <p:nvSpPr>
          <p:cNvPr id="3" name="Date Placeholder 2">
            <a:extLst>
              <a:ext uri="{FF2B5EF4-FFF2-40B4-BE49-F238E27FC236}">
                <a16:creationId xmlns:a16="http://schemas.microsoft.com/office/drawing/2014/main" id="{98B4116A-90A0-D043-9474-AD395E12D2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15D00A-B899-BA45-9656-1FFF99BBAC7E}" type="datetimeFigureOut">
              <a:rPr lang="en-US" sz="1000" smtClean="0">
                <a:latin typeface="VIC" pitchFamily="2" charset="77"/>
              </a:rPr>
              <a:t>3/27/2022</a:t>
            </a:fld>
            <a:endParaRPr lang="en-US" sz="1000">
              <a:latin typeface="VIC" pitchFamily="2" charset="77"/>
            </a:endParaRPr>
          </a:p>
        </p:txBody>
      </p:sp>
      <p:sp>
        <p:nvSpPr>
          <p:cNvPr id="4" name="Footer Placeholder 3">
            <a:extLst>
              <a:ext uri="{FF2B5EF4-FFF2-40B4-BE49-F238E27FC236}">
                <a16:creationId xmlns:a16="http://schemas.microsoft.com/office/drawing/2014/main" id="{0CC59C40-BE4D-2A42-AF11-E7A411B086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00">
              <a:latin typeface="VIC" pitchFamily="2" charset="77"/>
            </a:endParaRPr>
          </a:p>
        </p:txBody>
      </p:sp>
      <p:sp>
        <p:nvSpPr>
          <p:cNvPr id="5" name="Slide Number Placeholder 4">
            <a:extLst>
              <a:ext uri="{FF2B5EF4-FFF2-40B4-BE49-F238E27FC236}">
                <a16:creationId xmlns:a16="http://schemas.microsoft.com/office/drawing/2014/main" id="{2309D68F-2B4C-4142-B504-A18FB4A493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570C96-8143-5440-91F7-5EBACD168EB6}" type="slidenum">
              <a:rPr lang="en-US" sz="1000" smtClean="0">
                <a:latin typeface="VIC" pitchFamily="2" charset="77"/>
              </a:rPr>
              <a:t>‹#›</a:t>
            </a:fld>
            <a:endParaRPr lang="en-US" sz="1000">
              <a:latin typeface="VIC" pitchFamily="2" charset="77"/>
            </a:endParaRPr>
          </a:p>
        </p:txBody>
      </p:sp>
    </p:spTree>
    <p:extLst>
      <p:ext uri="{BB962C8B-B14F-4D97-AF65-F5344CB8AC3E}">
        <p14:creationId xmlns:p14="http://schemas.microsoft.com/office/powerpoint/2010/main" val="1945503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b="0" i="0">
                <a:latin typeface="VIC"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b="0" i="0">
                <a:latin typeface="VIC" pitchFamily="2" charset="77"/>
              </a:defRPr>
            </a:lvl1pPr>
          </a:lstStyle>
          <a:p>
            <a:fld id="{B241ED9B-263B-6240-8143-6390129E4C9C}" type="datetimeFigureOut">
              <a:rPr lang="en-US" smtClean="0"/>
              <a:pPr/>
              <a:t>3/27/2022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b="0" i="0">
                <a:latin typeface="VIC"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b="0" i="0">
                <a:latin typeface="VIC" pitchFamily="2" charset="77"/>
              </a:defRPr>
            </a:lvl1pPr>
          </a:lstStyle>
          <a:p>
            <a:fld id="{9C676881-C52B-9B45-8B20-556742FD17F2}" type="slidenum">
              <a:rPr lang="en-US" smtClean="0"/>
              <a:pPr/>
              <a:t>‹#›</a:t>
            </a:fld>
            <a:endParaRPr lang="en-US"/>
          </a:p>
        </p:txBody>
      </p:sp>
    </p:spTree>
    <p:extLst>
      <p:ext uri="{BB962C8B-B14F-4D97-AF65-F5344CB8AC3E}">
        <p14:creationId xmlns:p14="http://schemas.microsoft.com/office/powerpoint/2010/main" val="304059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IC" pitchFamily="2" charset="77"/>
        <a:ea typeface="+mn-ea"/>
        <a:cs typeface="+mn-cs"/>
      </a:defRPr>
    </a:lvl1pPr>
    <a:lvl2pPr marL="457200" algn="l" defTabSz="914400" rtl="0" eaLnBrk="1" latinLnBrk="0" hangingPunct="1">
      <a:defRPr sz="1200" b="0" i="0" kern="1200">
        <a:solidFill>
          <a:schemeClr val="tx1"/>
        </a:solidFill>
        <a:latin typeface="VIC" pitchFamily="2" charset="77"/>
        <a:ea typeface="+mn-ea"/>
        <a:cs typeface="+mn-cs"/>
      </a:defRPr>
    </a:lvl2pPr>
    <a:lvl3pPr marL="914400" algn="l" defTabSz="914400" rtl="0" eaLnBrk="1" latinLnBrk="0" hangingPunct="1">
      <a:defRPr sz="1200" b="0" i="0" kern="1200">
        <a:solidFill>
          <a:schemeClr val="tx1"/>
        </a:solidFill>
        <a:latin typeface="VIC" pitchFamily="2" charset="77"/>
        <a:ea typeface="+mn-ea"/>
        <a:cs typeface="+mn-cs"/>
      </a:defRPr>
    </a:lvl3pPr>
    <a:lvl4pPr marL="1371600" algn="l" defTabSz="914400" rtl="0" eaLnBrk="1" latinLnBrk="0" hangingPunct="1">
      <a:defRPr sz="1200" b="0" i="0" kern="1200">
        <a:solidFill>
          <a:schemeClr val="tx1"/>
        </a:solidFill>
        <a:latin typeface="VIC" pitchFamily="2" charset="77"/>
        <a:ea typeface="+mn-ea"/>
        <a:cs typeface="+mn-cs"/>
      </a:defRPr>
    </a:lvl4pPr>
    <a:lvl5pPr marL="1828800" algn="l" defTabSz="914400" rtl="0" eaLnBrk="1" latinLnBrk="0" hangingPunct="1">
      <a:defRPr sz="1200" b="0" i="0" kern="1200">
        <a:solidFill>
          <a:schemeClr val="tx1"/>
        </a:solidFill>
        <a:latin typeface="VIC"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676881-C52B-9B45-8B20-556742FD17F2}" type="slidenum">
              <a:rPr lang="en-US" smtClean="0"/>
              <a:pPr/>
              <a:t>2</a:t>
            </a:fld>
            <a:endParaRPr lang="en-US"/>
          </a:p>
        </p:txBody>
      </p:sp>
    </p:spTree>
    <p:extLst>
      <p:ext uri="{BB962C8B-B14F-4D97-AF65-F5344CB8AC3E}">
        <p14:creationId xmlns:p14="http://schemas.microsoft.com/office/powerpoint/2010/main" val="274696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676881-C52B-9B45-8B20-556742FD17F2}" type="slidenum">
              <a:rPr lang="en-US" smtClean="0"/>
              <a:pPr/>
              <a:t>4</a:t>
            </a:fld>
            <a:endParaRPr lang="en-US"/>
          </a:p>
        </p:txBody>
      </p:sp>
    </p:spTree>
    <p:extLst>
      <p:ext uri="{BB962C8B-B14F-4D97-AF65-F5344CB8AC3E}">
        <p14:creationId xmlns:p14="http://schemas.microsoft.com/office/powerpoint/2010/main" val="103472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C676881-C52B-9B45-8B20-556742FD17F2}" type="slidenum">
              <a:rPr lang="en-US" smtClean="0"/>
              <a:pPr/>
              <a:t>5</a:t>
            </a:fld>
            <a:endParaRPr lang="en-US"/>
          </a:p>
        </p:txBody>
      </p:sp>
    </p:spTree>
    <p:extLst>
      <p:ext uri="{BB962C8B-B14F-4D97-AF65-F5344CB8AC3E}">
        <p14:creationId xmlns:p14="http://schemas.microsoft.com/office/powerpoint/2010/main" val="72378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C676881-C52B-9B45-8B20-556742FD17F2}" type="slidenum">
              <a:rPr lang="en-US" smtClean="0"/>
              <a:pPr/>
              <a:t>7</a:t>
            </a:fld>
            <a:endParaRPr lang="en-US"/>
          </a:p>
        </p:txBody>
      </p:sp>
    </p:spTree>
    <p:extLst>
      <p:ext uri="{BB962C8B-B14F-4D97-AF65-F5344CB8AC3E}">
        <p14:creationId xmlns:p14="http://schemas.microsoft.com/office/powerpoint/2010/main" val="42184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C676881-C52B-9B45-8B20-556742FD17F2}" type="slidenum">
              <a:rPr lang="en-US" smtClean="0"/>
              <a:pPr/>
              <a:t>14</a:t>
            </a:fld>
            <a:endParaRPr lang="en-US"/>
          </a:p>
        </p:txBody>
      </p:sp>
    </p:spTree>
    <p:extLst>
      <p:ext uri="{BB962C8B-B14F-4D97-AF65-F5344CB8AC3E}">
        <p14:creationId xmlns:p14="http://schemas.microsoft.com/office/powerpoint/2010/main" val="426712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676881-C52B-9B45-8B20-556742FD17F2}" type="slidenum">
              <a:rPr lang="en-US" smtClean="0"/>
              <a:pPr/>
              <a:t>17</a:t>
            </a:fld>
            <a:endParaRPr lang="en-US"/>
          </a:p>
        </p:txBody>
      </p:sp>
    </p:spTree>
    <p:extLst>
      <p:ext uri="{BB962C8B-B14F-4D97-AF65-F5344CB8AC3E}">
        <p14:creationId xmlns:p14="http://schemas.microsoft.com/office/powerpoint/2010/main" val="174333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emf"/><Relationship Id="rId5" Type="http://schemas.openxmlformats.org/officeDocument/2006/relationships/image" Target="../media/image12.png"/><Relationship Id="rId10" Type="http://schemas.openxmlformats.org/officeDocument/2006/relationships/image" Target="../media/image17.emf"/><Relationship Id="rId4" Type="http://schemas.openxmlformats.org/officeDocument/2006/relationships/image" Target="../media/image11.png"/><Relationship Id="rId9" Type="http://schemas.openxmlformats.org/officeDocument/2006/relationships/image" Target="../media/image16.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66F4-2191-E84A-9F1F-A5BBCF7F2240}"/>
              </a:ext>
            </a:extLst>
          </p:cNvPr>
          <p:cNvSpPr>
            <a:spLocks noGrp="1"/>
          </p:cNvSpPr>
          <p:nvPr>
            <p:ph type="ctrTitle"/>
          </p:nvPr>
        </p:nvSpPr>
        <p:spPr>
          <a:xfrm>
            <a:off x="1043999" y="792000"/>
            <a:ext cx="7200000" cy="1482512"/>
          </a:xfrm>
          <a:prstGeom prst="rect">
            <a:avLst/>
          </a:prstGeom>
        </p:spPr>
        <p:txBody>
          <a:bodyPr anchor="b">
            <a:noAutofit/>
          </a:bodyPr>
          <a:lstStyle>
            <a:lvl1pPr algn="l">
              <a:defRPr sz="3500" b="1" i="0">
                <a:latin typeface="VIC" pitchFamily="2"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8F2E55CF-2238-F640-9A46-0CCDA8CC18E1}"/>
              </a:ext>
            </a:extLst>
          </p:cNvPr>
          <p:cNvSpPr>
            <a:spLocks noGrp="1"/>
          </p:cNvSpPr>
          <p:nvPr>
            <p:ph type="subTitle" idx="1"/>
          </p:nvPr>
        </p:nvSpPr>
        <p:spPr>
          <a:xfrm>
            <a:off x="1043999" y="2347654"/>
            <a:ext cx="7200000" cy="1154488"/>
          </a:xfrm>
        </p:spPr>
        <p:txBody>
          <a:bodyPr>
            <a:noAutofit/>
          </a:bodyPr>
          <a:lstStyle>
            <a:lvl1pPr marL="0" indent="0" algn="l">
              <a:buNone/>
              <a:defRPr sz="1800" b="0" i="0">
                <a:solidFill>
                  <a:schemeClr val="accent2"/>
                </a:solidFill>
                <a:latin typeface="VIC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4489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522D-0FCB-2C47-8846-44D69BD82223}"/>
              </a:ext>
            </a:extLst>
          </p:cNvPr>
          <p:cNvSpPr>
            <a:spLocks noGrp="1"/>
          </p:cNvSpPr>
          <p:nvPr>
            <p:ph type="title"/>
          </p:nvPr>
        </p:nvSpPr>
        <p:spPr>
          <a:xfrm>
            <a:off x="683865" y="1468560"/>
            <a:ext cx="4127196" cy="1152003"/>
          </a:xfrm>
          <a:prstGeom prst="rect">
            <a:avLst/>
          </a:prstGeom>
        </p:spPr>
        <p:txBody>
          <a:bodyPr anchor="b">
            <a:noAutofit/>
          </a:bodyPr>
          <a:lstStyle>
            <a:lvl1pPr>
              <a:defRPr sz="2800" b="1" i="0">
                <a:latin typeface="VIC" pitchFamily="2" charset="77"/>
              </a:defRPr>
            </a:lvl1pPr>
          </a:lstStyle>
          <a:p>
            <a:r>
              <a:rPr lang="en-GB"/>
              <a:t>Click to edit Master title style</a:t>
            </a:r>
            <a:endParaRPr lang="en-US"/>
          </a:p>
        </p:txBody>
      </p:sp>
      <p:sp>
        <p:nvSpPr>
          <p:cNvPr id="3" name="Text Placeholder 4">
            <a:extLst>
              <a:ext uri="{FF2B5EF4-FFF2-40B4-BE49-F238E27FC236}">
                <a16:creationId xmlns:a16="http://schemas.microsoft.com/office/drawing/2014/main" id="{775255FE-68ED-FC41-8664-1A6AA11B9898}"/>
              </a:ext>
            </a:extLst>
          </p:cNvPr>
          <p:cNvSpPr>
            <a:spLocks noGrp="1"/>
          </p:cNvSpPr>
          <p:nvPr>
            <p:ph type="body" sz="quarter" idx="10"/>
          </p:nvPr>
        </p:nvSpPr>
        <p:spPr>
          <a:xfrm>
            <a:off x="683865" y="2787175"/>
            <a:ext cx="3787927" cy="3410669"/>
          </a:xfrm>
        </p:spPr>
        <p:txBody>
          <a:bodyPr>
            <a:noAutofit/>
          </a:bodyPr>
          <a:lstStyle>
            <a:lvl1pPr marL="0" marR="0" indent="0" algn="l" defTabSz="914400" rtl="0" eaLnBrk="1" fontAlgn="auto" latinLnBrk="0" hangingPunct="1">
              <a:lnSpc>
                <a:spcPct val="100000"/>
              </a:lnSpc>
              <a:spcBef>
                <a:spcPts val="1000"/>
              </a:spcBef>
              <a:spcAft>
                <a:spcPts val="0"/>
              </a:spcAft>
              <a:buClr>
                <a:srgbClr val="C00000"/>
              </a:buClr>
              <a:buSzTx/>
              <a:buFont typeface="System Font Regular"/>
              <a:buNone/>
              <a:tabLst/>
              <a:defRPr sz="1400" b="0" i="0">
                <a:solidFill>
                  <a:schemeClr val="tx2"/>
                </a:solidFill>
                <a:latin typeface="VIC" pitchFamily="2" charset="77"/>
              </a:defRPr>
            </a:lvl1pPr>
            <a:lvl2pPr marL="457200" indent="0">
              <a:buNone/>
              <a:defRPr sz="1100" b="0" i="0">
                <a:solidFill>
                  <a:schemeClr val="tx2"/>
                </a:solidFill>
                <a:latin typeface="VIC" pitchFamily="2" charset="77"/>
              </a:defRPr>
            </a:lvl2pPr>
            <a:lvl3pPr marL="914400" indent="0">
              <a:buNone/>
              <a:defRPr sz="1100" b="0" i="0">
                <a:solidFill>
                  <a:schemeClr val="tx2"/>
                </a:solidFill>
                <a:latin typeface="VIC" pitchFamily="2" charset="77"/>
              </a:defRPr>
            </a:lvl3pPr>
            <a:lvl4pPr marL="1371600" indent="0">
              <a:buNone/>
              <a:defRPr sz="1100" b="0" i="0">
                <a:solidFill>
                  <a:schemeClr val="tx2"/>
                </a:solidFill>
                <a:latin typeface="VIC" pitchFamily="2" charset="77"/>
              </a:defRPr>
            </a:lvl4pPr>
            <a:lvl5pPr marL="1828800" indent="0">
              <a:buNone/>
              <a:defRPr sz="1100" b="0" i="0">
                <a:solidFill>
                  <a:schemeClr val="tx2"/>
                </a:solidFill>
                <a:latin typeface="VIC" pitchFamily="2" charset="77"/>
              </a:defRPr>
            </a:lvl5pPr>
            <a:lvl6pPr>
              <a:defRPr sz="1100" b="0" i="0">
                <a:solidFill>
                  <a:schemeClr val="tx2"/>
                </a:solidFill>
              </a:defRPr>
            </a:lvl6pPr>
          </a:lstStyle>
          <a:p>
            <a:pPr lvl="0"/>
            <a:r>
              <a:rPr lang="en-GB"/>
              <a:t>Click to edit Master text styles</a:t>
            </a:r>
          </a:p>
        </p:txBody>
      </p:sp>
      <p:sp>
        <p:nvSpPr>
          <p:cNvPr id="6" name="Picture Placeholder 5">
            <a:extLst>
              <a:ext uri="{FF2B5EF4-FFF2-40B4-BE49-F238E27FC236}">
                <a16:creationId xmlns:a16="http://schemas.microsoft.com/office/drawing/2014/main" id="{8FC524B7-1CFA-1149-865D-1C4043F5C2F4}"/>
              </a:ext>
            </a:extLst>
          </p:cNvPr>
          <p:cNvSpPr>
            <a:spLocks noGrp="1"/>
          </p:cNvSpPr>
          <p:nvPr>
            <p:ph type="pic" sz="quarter" idx="11"/>
          </p:nvPr>
        </p:nvSpPr>
        <p:spPr>
          <a:xfrm>
            <a:off x="6096000" y="0"/>
            <a:ext cx="6096000" cy="6858000"/>
          </a:xfrm>
        </p:spPr>
        <p:txBody>
          <a:bodyPr anchor="ctr"/>
          <a:lstStyle>
            <a:lvl1pPr marL="0" indent="0" algn="ctr">
              <a:buNone/>
              <a:defRPr b="0" i="0">
                <a:latin typeface="VIC" pitchFamily="2" charset="77"/>
              </a:defRPr>
            </a:lvl1pPr>
          </a:lstStyle>
          <a:p>
            <a:endParaRPr lang="en-US"/>
          </a:p>
        </p:txBody>
      </p:sp>
    </p:spTree>
    <p:extLst>
      <p:ext uri="{BB962C8B-B14F-4D97-AF65-F5344CB8AC3E}">
        <p14:creationId xmlns:p14="http://schemas.microsoft.com/office/powerpoint/2010/main" val="424832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Gri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20A700BF-40F2-6B48-88E4-F4EFEFD1DA63}"/>
              </a:ext>
            </a:extLst>
          </p:cNvPr>
          <p:cNvGraphicFramePr>
            <a:graphicFrameLocks noGrp="1"/>
          </p:cNvGraphicFramePr>
          <p:nvPr userDrawn="1">
            <p:extLst>
              <p:ext uri="{D42A27DB-BD31-4B8C-83A1-F6EECF244321}">
                <p14:modId xmlns:p14="http://schemas.microsoft.com/office/powerpoint/2010/main" val="4255441633"/>
              </p:ext>
            </p:extLst>
          </p:nvPr>
        </p:nvGraphicFramePr>
        <p:xfrm>
          <a:off x="0" y="0"/>
          <a:ext cx="12192000" cy="6858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83910344"/>
                    </a:ext>
                  </a:extLst>
                </a:gridCol>
                <a:gridCol w="4064000">
                  <a:extLst>
                    <a:ext uri="{9D8B030D-6E8A-4147-A177-3AD203B41FA5}">
                      <a16:colId xmlns:a16="http://schemas.microsoft.com/office/drawing/2014/main" val="950320871"/>
                    </a:ext>
                  </a:extLst>
                </a:gridCol>
                <a:gridCol w="4064000">
                  <a:extLst>
                    <a:ext uri="{9D8B030D-6E8A-4147-A177-3AD203B41FA5}">
                      <a16:colId xmlns:a16="http://schemas.microsoft.com/office/drawing/2014/main" val="2329375080"/>
                    </a:ext>
                  </a:extLst>
                </a:gridCol>
              </a:tblGrid>
              <a:tr h="2286000">
                <a:tc>
                  <a:txBody>
                    <a:bodyPr/>
                    <a:lstStyle/>
                    <a:p>
                      <a:endParaRPr lang="en-US" b="1" i="0">
                        <a:latin typeface="VIC" pitchFamily="2" charset="77"/>
                      </a:endParaRPr>
                    </a:p>
                  </a:txBody>
                  <a:tcPr>
                    <a:lnR w="9525" cap="flat" cmpd="sng" algn="ctr">
                      <a:solidFill>
                        <a:srgbClr val="58595B"/>
                      </a:solidFill>
                      <a:prstDash val="solid"/>
                      <a:round/>
                      <a:headEnd type="none" w="med" len="med"/>
                      <a:tailEnd type="none" w="med" len="med"/>
                    </a:lnR>
                    <a:lnB w="9525" cap="flat" cmpd="sng" algn="ctr">
                      <a:solidFill>
                        <a:srgbClr val="58595B"/>
                      </a:solidFill>
                      <a:prstDash val="solid"/>
                      <a:round/>
                      <a:headEnd type="none" w="med" len="med"/>
                      <a:tailEnd type="none" w="med" len="med"/>
                    </a:lnB>
                    <a:noFill/>
                  </a:tcPr>
                </a:tc>
                <a:tc>
                  <a:txBody>
                    <a:bodyPr/>
                    <a:lstStyle/>
                    <a:p>
                      <a:endParaRPr lang="en-US" b="1" i="0">
                        <a:latin typeface="VIC" pitchFamily="2" charset="77"/>
                      </a:endParaRPr>
                    </a:p>
                  </a:txBody>
                  <a:tcPr>
                    <a:lnL w="9525" cap="flat" cmpd="sng" algn="ctr">
                      <a:solidFill>
                        <a:srgbClr val="58595B"/>
                      </a:solidFill>
                      <a:prstDash val="solid"/>
                      <a:round/>
                      <a:headEnd type="none" w="med" len="med"/>
                      <a:tailEnd type="none" w="med" len="med"/>
                    </a:lnL>
                    <a:lnR w="9525" cap="flat" cmpd="sng" algn="ctr">
                      <a:solidFill>
                        <a:srgbClr val="58595B"/>
                      </a:solidFill>
                      <a:prstDash val="solid"/>
                      <a:round/>
                      <a:headEnd type="none" w="med" len="med"/>
                      <a:tailEnd type="none" w="med" len="med"/>
                    </a:lnR>
                    <a:lnB w="9525" cap="flat" cmpd="sng" algn="ctr">
                      <a:solidFill>
                        <a:srgbClr val="58595B"/>
                      </a:solidFill>
                      <a:prstDash val="solid"/>
                      <a:round/>
                      <a:headEnd type="none" w="med" len="med"/>
                      <a:tailEnd type="none" w="med" len="med"/>
                    </a:lnB>
                    <a:noFill/>
                  </a:tcPr>
                </a:tc>
                <a:tc>
                  <a:txBody>
                    <a:bodyPr/>
                    <a:lstStyle/>
                    <a:p>
                      <a:endParaRPr lang="en-US" b="1" i="0">
                        <a:latin typeface="VIC" pitchFamily="2" charset="77"/>
                      </a:endParaRPr>
                    </a:p>
                  </a:txBody>
                  <a:tcPr>
                    <a:lnL w="9525" cap="flat" cmpd="sng" algn="ctr">
                      <a:solidFill>
                        <a:srgbClr val="58595B"/>
                      </a:solidFill>
                      <a:prstDash val="solid"/>
                      <a:round/>
                      <a:headEnd type="none" w="med" len="med"/>
                      <a:tailEnd type="none" w="med" len="med"/>
                    </a:lnL>
                    <a:lnB w="9525" cap="flat" cmpd="sng" algn="ctr">
                      <a:solidFill>
                        <a:srgbClr val="58595B"/>
                      </a:solidFill>
                      <a:prstDash val="solid"/>
                      <a:round/>
                      <a:headEnd type="none" w="med" len="med"/>
                      <a:tailEnd type="none" w="med" len="med"/>
                    </a:lnB>
                    <a:noFill/>
                  </a:tcPr>
                </a:tc>
                <a:extLst>
                  <a:ext uri="{0D108BD9-81ED-4DB2-BD59-A6C34878D82A}">
                    <a16:rowId xmlns:a16="http://schemas.microsoft.com/office/drawing/2014/main" val="1771089470"/>
                  </a:ext>
                </a:extLst>
              </a:tr>
              <a:tr h="2286000">
                <a:tc>
                  <a:txBody>
                    <a:bodyPr/>
                    <a:lstStyle/>
                    <a:p>
                      <a:endParaRPr lang="en-US" b="1" i="0">
                        <a:latin typeface="VIC" pitchFamily="2" charset="77"/>
                      </a:endParaRPr>
                    </a:p>
                  </a:txBody>
                  <a:tcPr>
                    <a:lnR w="9525" cap="flat" cmpd="sng" algn="ctr">
                      <a:solidFill>
                        <a:srgbClr val="58595B"/>
                      </a:solidFill>
                      <a:prstDash val="solid"/>
                      <a:round/>
                      <a:headEnd type="none" w="med" len="med"/>
                      <a:tailEnd type="none" w="med" len="med"/>
                    </a:lnR>
                    <a:lnT w="9525" cap="flat" cmpd="sng" algn="ctr">
                      <a:solidFill>
                        <a:srgbClr val="58595B"/>
                      </a:solidFill>
                      <a:prstDash val="solid"/>
                      <a:round/>
                      <a:headEnd type="none" w="med" len="med"/>
                      <a:tailEnd type="none" w="med" len="med"/>
                    </a:lnT>
                    <a:lnB w="9525" cap="flat" cmpd="sng" algn="ctr">
                      <a:solidFill>
                        <a:srgbClr val="58595B"/>
                      </a:solidFill>
                      <a:prstDash val="solid"/>
                      <a:round/>
                      <a:headEnd type="none" w="med" len="med"/>
                      <a:tailEnd type="none" w="med" len="med"/>
                    </a:lnB>
                    <a:noFill/>
                  </a:tcPr>
                </a:tc>
                <a:tc>
                  <a:txBody>
                    <a:bodyPr/>
                    <a:lstStyle/>
                    <a:p>
                      <a:endParaRPr lang="en-US" b="1" i="0">
                        <a:latin typeface="VIC" pitchFamily="2" charset="77"/>
                      </a:endParaRPr>
                    </a:p>
                  </a:txBody>
                  <a:tcPr>
                    <a:lnL w="9525" cap="flat" cmpd="sng" algn="ctr">
                      <a:solidFill>
                        <a:srgbClr val="58595B"/>
                      </a:solidFill>
                      <a:prstDash val="solid"/>
                      <a:round/>
                      <a:headEnd type="none" w="med" len="med"/>
                      <a:tailEnd type="none" w="med" len="med"/>
                    </a:lnL>
                    <a:lnR w="9525" cap="flat" cmpd="sng" algn="ctr">
                      <a:solidFill>
                        <a:srgbClr val="58595B"/>
                      </a:solidFill>
                      <a:prstDash val="solid"/>
                      <a:round/>
                      <a:headEnd type="none" w="med" len="med"/>
                      <a:tailEnd type="none" w="med" len="med"/>
                    </a:lnR>
                    <a:lnT w="9525" cap="flat" cmpd="sng" algn="ctr">
                      <a:solidFill>
                        <a:srgbClr val="58595B"/>
                      </a:solidFill>
                      <a:prstDash val="solid"/>
                      <a:round/>
                      <a:headEnd type="none" w="med" len="med"/>
                      <a:tailEnd type="none" w="med" len="med"/>
                    </a:lnT>
                    <a:lnB w="9525" cap="flat" cmpd="sng" algn="ctr">
                      <a:solidFill>
                        <a:srgbClr val="58595B"/>
                      </a:solidFill>
                      <a:prstDash val="solid"/>
                      <a:round/>
                      <a:headEnd type="none" w="med" len="med"/>
                      <a:tailEnd type="none" w="med" len="med"/>
                    </a:lnB>
                    <a:noFill/>
                  </a:tcPr>
                </a:tc>
                <a:tc>
                  <a:txBody>
                    <a:bodyPr/>
                    <a:lstStyle/>
                    <a:p>
                      <a:endParaRPr lang="en-US" b="1" i="0">
                        <a:latin typeface="VIC" pitchFamily="2" charset="77"/>
                      </a:endParaRPr>
                    </a:p>
                  </a:txBody>
                  <a:tcPr>
                    <a:lnL w="9525" cap="flat" cmpd="sng" algn="ctr">
                      <a:solidFill>
                        <a:srgbClr val="58595B"/>
                      </a:solidFill>
                      <a:prstDash val="solid"/>
                      <a:round/>
                      <a:headEnd type="none" w="med" len="med"/>
                      <a:tailEnd type="none" w="med" len="med"/>
                    </a:lnL>
                    <a:lnT w="9525" cap="flat" cmpd="sng" algn="ctr">
                      <a:solidFill>
                        <a:srgbClr val="58595B"/>
                      </a:solidFill>
                      <a:prstDash val="solid"/>
                      <a:round/>
                      <a:headEnd type="none" w="med" len="med"/>
                      <a:tailEnd type="none" w="med" len="med"/>
                    </a:lnT>
                    <a:lnB w="9525" cap="flat" cmpd="sng" algn="ctr">
                      <a:solidFill>
                        <a:srgbClr val="58595B"/>
                      </a:solidFill>
                      <a:prstDash val="solid"/>
                      <a:round/>
                      <a:headEnd type="none" w="med" len="med"/>
                      <a:tailEnd type="none" w="med" len="med"/>
                    </a:lnB>
                    <a:noFill/>
                  </a:tcPr>
                </a:tc>
                <a:extLst>
                  <a:ext uri="{0D108BD9-81ED-4DB2-BD59-A6C34878D82A}">
                    <a16:rowId xmlns:a16="http://schemas.microsoft.com/office/drawing/2014/main" val="1110701731"/>
                  </a:ext>
                </a:extLst>
              </a:tr>
              <a:tr h="2286000">
                <a:tc>
                  <a:txBody>
                    <a:bodyPr/>
                    <a:lstStyle/>
                    <a:p>
                      <a:endParaRPr lang="en-US" b="1" i="0">
                        <a:latin typeface="VIC" pitchFamily="2" charset="77"/>
                      </a:endParaRPr>
                    </a:p>
                  </a:txBody>
                  <a:tcPr>
                    <a:lnR w="9525" cap="flat" cmpd="sng" algn="ctr">
                      <a:solidFill>
                        <a:srgbClr val="58595B"/>
                      </a:solidFill>
                      <a:prstDash val="solid"/>
                      <a:round/>
                      <a:headEnd type="none" w="med" len="med"/>
                      <a:tailEnd type="none" w="med" len="med"/>
                    </a:lnR>
                    <a:lnT w="9525" cap="flat" cmpd="sng" algn="ctr">
                      <a:solidFill>
                        <a:srgbClr val="58595B"/>
                      </a:solidFill>
                      <a:prstDash val="solid"/>
                      <a:round/>
                      <a:headEnd type="none" w="med" len="med"/>
                      <a:tailEnd type="none" w="med" len="med"/>
                    </a:lnT>
                    <a:noFill/>
                  </a:tcPr>
                </a:tc>
                <a:tc>
                  <a:txBody>
                    <a:bodyPr/>
                    <a:lstStyle/>
                    <a:p>
                      <a:endParaRPr lang="en-US" b="1" i="0">
                        <a:latin typeface="VIC" pitchFamily="2" charset="77"/>
                      </a:endParaRPr>
                    </a:p>
                  </a:txBody>
                  <a:tcPr>
                    <a:lnL w="9525" cap="flat" cmpd="sng" algn="ctr">
                      <a:solidFill>
                        <a:srgbClr val="58595B"/>
                      </a:solidFill>
                      <a:prstDash val="solid"/>
                      <a:round/>
                      <a:headEnd type="none" w="med" len="med"/>
                      <a:tailEnd type="none" w="med" len="med"/>
                    </a:lnL>
                    <a:lnR w="9525" cap="flat" cmpd="sng" algn="ctr">
                      <a:solidFill>
                        <a:srgbClr val="58595B"/>
                      </a:solidFill>
                      <a:prstDash val="solid"/>
                      <a:round/>
                      <a:headEnd type="none" w="med" len="med"/>
                      <a:tailEnd type="none" w="med" len="med"/>
                    </a:lnR>
                    <a:lnT w="9525" cap="flat" cmpd="sng" algn="ctr">
                      <a:solidFill>
                        <a:srgbClr val="58595B"/>
                      </a:solidFill>
                      <a:prstDash val="solid"/>
                      <a:round/>
                      <a:headEnd type="none" w="med" len="med"/>
                      <a:tailEnd type="none" w="med" len="med"/>
                    </a:lnT>
                    <a:noFill/>
                  </a:tcPr>
                </a:tc>
                <a:tc>
                  <a:txBody>
                    <a:bodyPr/>
                    <a:lstStyle/>
                    <a:p>
                      <a:endParaRPr lang="en-US" b="1" i="0">
                        <a:latin typeface="VIC" pitchFamily="2" charset="77"/>
                      </a:endParaRPr>
                    </a:p>
                  </a:txBody>
                  <a:tcPr>
                    <a:lnL w="9525" cap="flat" cmpd="sng" algn="ctr">
                      <a:solidFill>
                        <a:srgbClr val="58595B"/>
                      </a:solidFill>
                      <a:prstDash val="solid"/>
                      <a:round/>
                      <a:headEnd type="none" w="med" len="med"/>
                      <a:tailEnd type="none" w="med" len="med"/>
                    </a:lnL>
                    <a:lnT w="9525" cap="flat" cmpd="sng" algn="ctr">
                      <a:solidFill>
                        <a:srgbClr val="58595B"/>
                      </a:solidFill>
                      <a:prstDash val="solid"/>
                      <a:round/>
                      <a:headEnd type="none" w="med" len="med"/>
                      <a:tailEnd type="none" w="med" len="med"/>
                    </a:lnT>
                    <a:noFill/>
                  </a:tcPr>
                </a:tc>
                <a:extLst>
                  <a:ext uri="{0D108BD9-81ED-4DB2-BD59-A6C34878D82A}">
                    <a16:rowId xmlns:a16="http://schemas.microsoft.com/office/drawing/2014/main" val="2730964164"/>
                  </a:ext>
                </a:extLst>
              </a:tr>
            </a:tbl>
          </a:graphicData>
        </a:graphic>
      </p:graphicFrame>
      <p:sp>
        <p:nvSpPr>
          <p:cNvPr id="9" name="Picture Placeholder 5">
            <a:extLst>
              <a:ext uri="{FF2B5EF4-FFF2-40B4-BE49-F238E27FC236}">
                <a16:creationId xmlns:a16="http://schemas.microsoft.com/office/drawing/2014/main" id="{9FCA03AA-2932-BA4A-BD6E-B4E5D3F43ED2}"/>
              </a:ext>
            </a:extLst>
          </p:cNvPr>
          <p:cNvSpPr>
            <a:spLocks noGrp="1"/>
          </p:cNvSpPr>
          <p:nvPr>
            <p:ph type="pic" sz="quarter" idx="11"/>
          </p:nvPr>
        </p:nvSpPr>
        <p:spPr>
          <a:xfrm>
            <a:off x="8124092" y="4583722"/>
            <a:ext cx="4067908" cy="2274277"/>
          </a:xfrm>
          <a:solidFill>
            <a:schemeClr val="bg2"/>
          </a:solidFill>
        </p:spPr>
        <p:txBody>
          <a:bodyPr anchor="ctr"/>
          <a:lstStyle>
            <a:lvl1pPr marL="0" indent="0" algn="ctr">
              <a:buNone/>
              <a:defRPr b="0" i="0">
                <a:latin typeface="VIC" pitchFamily="2" charset="77"/>
              </a:defRPr>
            </a:lvl1pPr>
          </a:lstStyle>
          <a:p>
            <a:endParaRPr lang="en-US"/>
          </a:p>
        </p:txBody>
      </p:sp>
      <p:sp>
        <p:nvSpPr>
          <p:cNvPr id="10" name="Picture Placeholder 5">
            <a:extLst>
              <a:ext uri="{FF2B5EF4-FFF2-40B4-BE49-F238E27FC236}">
                <a16:creationId xmlns:a16="http://schemas.microsoft.com/office/drawing/2014/main" id="{C2CB15C7-7824-B642-8AB0-89FCC3BFC85B}"/>
              </a:ext>
            </a:extLst>
          </p:cNvPr>
          <p:cNvSpPr>
            <a:spLocks noGrp="1"/>
          </p:cNvSpPr>
          <p:nvPr>
            <p:ph type="pic" sz="quarter" idx="12"/>
          </p:nvPr>
        </p:nvSpPr>
        <p:spPr>
          <a:xfrm>
            <a:off x="8124092" y="2291861"/>
            <a:ext cx="4067908" cy="2285999"/>
          </a:xfrm>
          <a:solidFill>
            <a:schemeClr val="bg1"/>
          </a:solidFill>
        </p:spPr>
        <p:txBody>
          <a:bodyPr anchor="ctr"/>
          <a:lstStyle>
            <a:lvl1pPr marL="0" indent="0" algn="ctr">
              <a:buNone/>
              <a:defRPr b="0" i="0">
                <a:latin typeface="VIC" pitchFamily="2" charset="77"/>
              </a:defRPr>
            </a:lvl1pPr>
          </a:lstStyle>
          <a:p>
            <a:endParaRPr lang="en-US"/>
          </a:p>
        </p:txBody>
      </p:sp>
      <p:sp>
        <p:nvSpPr>
          <p:cNvPr id="11" name="Picture Placeholder 5">
            <a:extLst>
              <a:ext uri="{FF2B5EF4-FFF2-40B4-BE49-F238E27FC236}">
                <a16:creationId xmlns:a16="http://schemas.microsoft.com/office/drawing/2014/main" id="{E1DD5E39-710C-7D42-9D28-744B8308908B}"/>
              </a:ext>
            </a:extLst>
          </p:cNvPr>
          <p:cNvSpPr>
            <a:spLocks noGrp="1"/>
          </p:cNvSpPr>
          <p:nvPr>
            <p:ph type="pic" sz="quarter" idx="13"/>
          </p:nvPr>
        </p:nvSpPr>
        <p:spPr>
          <a:xfrm>
            <a:off x="8124092" y="0"/>
            <a:ext cx="4067908" cy="2285998"/>
          </a:xfrm>
          <a:solidFill>
            <a:schemeClr val="bg2"/>
          </a:solidFill>
        </p:spPr>
        <p:txBody>
          <a:bodyPr anchor="ctr"/>
          <a:lstStyle>
            <a:lvl1pPr marL="0" indent="0" algn="ctr">
              <a:buNone/>
              <a:defRPr b="0" i="0">
                <a:latin typeface="VIC" pitchFamily="2" charset="77"/>
              </a:defRPr>
            </a:lvl1pPr>
          </a:lstStyle>
          <a:p>
            <a:endParaRPr lang="en-US"/>
          </a:p>
        </p:txBody>
      </p:sp>
      <p:sp>
        <p:nvSpPr>
          <p:cNvPr id="15" name="Picture Placeholder 5">
            <a:extLst>
              <a:ext uri="{FF2B5EF4-FFF2-40B4-BE49-F238E27FC236}">
                <a16:creationId xmlns:a16="http://schemas.microsoft.com/office/drawing/2014/main" id="{FA2E0934-A779-9240-B418-B676C23D74D7}"/>
              </a:ext>
            </a:extLst>
          </p:cNvPr>
          <p:cNvSpPr>
            <a:spLocks noGrp="1"/>
          </p:cNvSpPr>
          <p:nvPr>
            <p:ph type="pic" sz="quarter" idx="14"/>
          </p:nvPr>
        </p:nvSpPr>
        <p:spPr>
          <a:xfrm>
            <a:off x="4062046" y="4583722"/>
            <a:ext cx="4067908" cy="2274277"/>
          </a:xfrm>
          <a:solidFill>
            <a:schemeClr val="bg1"/>
          </a:solidFill>
        </p:spPr>
        <p:txBody>
          <a:bodyPr anchor="ctr"/>
          <a:lstStyle>
            <a:lvl1pPr marL="0" indent="0" algn="ctr">
              <a:buNone/>
              <a:defRPr b="0" i="0">
                <a:latin typeface="VIC" pitchFamily="2" charset="77"/>
              </a:defRPr>
            </a:lvl1pPr>
          </a:lstStyle>
          <a:p>
            <a:endParaRPr lang="en-US"/>
          </a:p>
        </p:txBody>
      </p:sp>
      <p:sp>
        <p:nvSpPr>
          <p:cNvPr id="16" name="Picture Placeholder 5">
            <a:extLst>
              <a:ext uri="{FF2B5EF4-FFF2-40B4-BE49-F238E27FC236}">
                <a16:creationId xmlns:a16="http://schemas.microsoft.com/office/drawing/2014/main" id="{826063EA-068E-2A4B-B852-A8667E481720}"/>
              </a:ext>
            </a:extLst>
          </p:cNvPr>
          <p:cNvSpPr>
            <a:spLocks noGrp="1"/>
          </p:cNvSpPr>
          <p:nvPr>
            <p:ph type="pic" sz="quarter" idx="15"/>
          </p:nvPr>
        </p:nvSpPr>
        <p:spPr>
          <a:xfrm>
            <a:off x="4062046" y="2291861"/>
            <a:ext cx="4067908" cy="2285999"/>
          </a:xfrm>
          <a:solidFill>
            <a:schemeClr val="bg2"/>
          </a:solidFill>
        </p:spPr>
        <p:txBody>
          <a:bodyPr anchor="ctr"/>
          <a:lstStyle>
            <a:lvl1pPr marL="0" indent="0" algn="ctr">
              <a:buNone/>
              <a:defRPr b="0" i="0">
                <a:latin typeface="VIC" pitchFamily="2" charset="77"/>
              </a:defRPr>
            </a:lvl1pPr>
          </a:lstStyle>
          <a:p>
            <a:endParaRPr lang="en-US"/>
          </a:p>
        </p:txBody>
      </p:sp>
      <p:sp>
        <p:nvSpPr>
          <p:cNvPr id="17" name="Picture Placeholder 5">
            <a:extLst>
              <a:ext uri="{FF2B5EF4-FFF2-40B4-BE49-F238E27FC236}">
                <a16:creationId xmlns:a16="http://schemas.microsoft.com/office/drawing/2014/main" id="{A18A7E9E-A7B4-0249-9760-1C2233D5244E}"/>
              </a:ext>
            </a:extLst>
          </p:cNvPr>
          <p:cNvSpPr>
            <a:spLocks noGrp="1"/>
          </p:cNvSpPr>
          <p:nvPr>
            <p:ph type="pic" sz="quarter" idx="16"/>
          </p:nvPr>
        </p:nvSpPr>
        <p:spPr>
          <a:xfrm>
            <a:off x="4062046" y="0"/>
            <a:ext cx="4067908" cy="2285998"/>
          </a:xfrm>
          <a:solidFill>
            <a:schemeClr val="bg1"/>
          </a:solidFill>
        </p:spPr>
        <p:txBody>
          <a:bodyPr anchor="ctr"/>
          <a:lstStyle>
            <a:lvl1pPr marL="0" indent="0" algn="ctr">
              <a:buNone/>
              <a:defRPr b="0" i="0">
                <a:latin typeface="VIC" pitchFamily="2" charset="77"/>
              </a:defRPr>
            </a:lvl1pPr>
          </a:lstStyle>
          <a:p>
            <a:endParaRPr lang="en-US"/>
          </a:p>
        </p:txBody>
      </p:sp>
      <p:sp>
        <p:nvSpPr>
          <p:cNvPr id="18" name="Picture Placeholder 5">
            <a:extLst>
              <a:ext uri="{FF2B5EF4-FFF2-40B4-BE49-F238E27FC236}">
                <a16:creationId xmlns:a16="http://schemas.microsoft.com/office/drawing/2014/main" id="{4F3F1560-D435-2445-A311-D67C43F6A952}"/>
              </a:ext>
            </a:extLst>
          </p:cNvPr>
          <p:cNvSpPr>
            <a:spLocks noGrp="1"/>
          </p:cNvSpPr>
          <p:nvPr>
            <p:ph type="pic" sz="quarter" idx="17"/>
          </p:nvPr>
        </p:nvSpPr>
        <p:spPr>
          <a:xfrm>
            <a:off x="0" y="4583722"/>
            <a:ext cx="4067908" cy="2274277"/>
          </a:xfrm>
          <a:solidFill>
            <a:schemeClr val="bg2"/>
          </a:solidFill>
        </p:spPr>
        <p:txBody>
          <a:bodyPr anchor="ctr"/>
          <a:lstStyle>
            <a:lvl1pPr marL="0" indent="0" algn="ctr">
              <a:buNone/>
              <a:defRPr b="0" i="0">
                <a:latin typeface="VIC" pitchFamily="2" charset="77"/>
              </a:defRPr>
            </a:lvl1pPr>
          </a:lstStyle>
          <a:p>
            <a:endParaRPr lang="en-US"/>
          </a:p>
        </p:txBody>
      </p:sp>
      <p:sp>
        <p:nvSpPr>
          <p:cNvPr id="19" name="Picture Placeholder 5">
            <a:extLst>
              <a:ext uri="{FF2B5EF4-FFF2-40B4-BE49-F238E27FC236}">
                <a16:creationId xmlns:a16="http://schemas.microsoft.com/office/drawing/2014/main" id="{5B7FF510-2EA2-C44E-A5D2-18C5F1EA6E6F}"/>
              </a:ext>
            </a:extLst>
          </p:cNvPr>
          <p:cNvSpPr>
            <a:spLocks noGrp="1"/>
          </p:cNvSpPr>
          <p:nvPr>
            <p:ph type="pic" sz="quarter" idx="18"/>
          </p:nvPr>
        </p:nvSpPr>
        <p:spPr>
          <a:xfrm>
            <a:off x="0" y="2291861"/>
            <a:ext cx="4067908" cy="2285999"/>
          </a:xfrm>
          <a:solidFill>
            <a:schemeClr val="bg1"/>
          </a:solidFill>
        </p:spPr>
        <p:txBody>
          <a:bodyPr anchor="ctr"/>
          <a:lstStyle>
            <a:lvl1pPr marL="0" indent="0" algn="ctr">
              <a:buNone/>
              <a:defRPr b="0" i="0">
                <a:latin typeface="VIC" pitchFamily="2" charset="77"/>
              </a:defRPr>
            </a:lvl1pPr>
          </a:lstStyle>
          <a:p>
            <a:endParaRPr lang="en-US"/>
          </a:p>
        </p:txBody>
      </p:sp>
      <p:sp>
        <p:nvSpPr>
          <p:cNvPr id="20" name="Picture Placeholder 5">
            <a:extLst>
              <a:ext uri="{FF2B5EF4-FFF2-40B4-BE49-F238E27FC236}">
                <a16:creationId xmlns:a16="http://schemas.microsoft.com/office/drawing/2014/main" id="{5F11DF02-1DC8-634E-8E54-E5E6A7B7CC65}"/>
              </a:ext>
            </a:extLst>
          </p:cNvPr>
          <p:cNvSpPr>
            <a:spLocks noGrp="1"/>
          </p:cNvSpPr>
          <p:nvPr>
            <p:ph type="pic" sz="quarter" idx="19"/>
          </p:nvPr>
        </p:nvSpPr>
        <p:spPr>
          <a:xfrm>
            <a:off x="0" y="0"/>
            <a:ext cx="4067908" cy="2285998"/>
          </a:xfrm>
          <a:solidFill>
            <a:schemeClr val="bg2"/>
          </a:solidFill>
        </p:spPr>
        <p:txBody>
          <a:bodyPr anchor="ctr"/>
          <a:lstStyle>
            <a:lvl1pPr marL="0" indent="0" algn="ctr">
              <a:buNone/>
              <a:defRPr b="0" i="0">
                <a:latin typeface="VIC" pitchFamily="2" charset="77"/>
              </a:defRPr>
            </a:lvl1pPr>
          </a:lstStyle>
          <a:p>
            <a:endParaRPr lang="en-US"/>
          </a:p>
        </p:txBody>
      </p:sp>
    </p:spTree>
    <p:extLst>
      <p:ext uri="{BB962C8B-B14F-4D97-AF65-F5344CB8AC3E}">
        <p14:creationId xmlns:p14="http://schemas.microsoft.com/office/powerpoint/2010/main" val="2320129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Ste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522D-0FCB-2C47-8846-44D69BD82223}"/>
              </a:ext>
            </a:extLst>
          </p:cNvPr>
          <p:cNvSpPr>
            <a:spLocks noGrp="1"/>
          </p:cNvSpPr>
          <p:nvPr>
            <p:ph type="title"/>
          </p:nvPr>
        </p:nvSpPr>
        <p:spPr>
          <a:xfrm>
            <a:off x="695400" y="476772"/>
            <a:ext cx="7030264" cy="1152003"/>
          </a:xfrm>
          <a:prstGeom prst="rect">
            <a:avLst/>
          </a:prstGeom>
        </p:spPr>
        <p:txBody>
          <a:bodyPr anchor="b">
            <a:noAutofit/>
          </a:bodyPr>
          <a:lstStyle>
            <a:lvl1pPr>
              <a:defRPr sz="2800" b="1" i="0">
                <a:latin typeface="VIC" pitchFamily="2" charset="77"/>
              </a:defRPr>
            </a:lvl1pPr>
          </a:lstStyle>
          <a:p>
            <a:r>
              <a:rPr lang="en-GB"/>
              <a:t>Click to edit Master title style</a:t>
            </a:r>
            <a:endParaRPr lang="en-US"/>
          </a:p>
        </p:txBody>
      </p:sp>
      <p:grpSp>
        <p:nvGrpSpPr>
          <p:cNvPr id="9" name="Group 8">
            <a:extLst>
              <a:ext uri="{FF2B5EF4-FFF2-40B4-BE49-F238E27FC236}">
                <a16:creationId xmlns:a16="http://schemas.microsoft.com/office/drawing/2014/main" id="{95DCF564-9575-8645-A4C8-BCED6611D40A}"/>
              </a:ext>
            </a:extLst>
          </p:cNvPr>
          <p:cNvGrpSpPr/>
          <p:nvPr userDrawn="1"/>
        </p:nvGrpSpPr>
        <p:grpSpPr>
          <a:xfrm>
            <a:off x="788000" y="2635141"/>
            <a:ext cx="707727" cy="582295"/>
            <a:chOff x="6096000" y="-646176"/>
            <a:chExt cx="707727" cy="582295"/>
          </a:xfrm>
        </p:grpSpPr>
        <p:sp>
          <p:nvSpPr>
            <p:cNvPr id="10" name="Double Bracket 9">
              <a:extLst>
                <a:ext uri="{FF2B5EF4-FFF2-40B4-BE49-F238E27FC236}">
                  <a16:creationId xmlns:a16="http://schemas.microsoft.com/office/drawing/2014/main" id="{F154301A-777F-DE4B-9743-29988CE96490}"/>
                </a:ext>
              </a:extLst>
            </p:cNvPr>
            <p:cNvSpPr/>
            <p:nvPr/>
          </p:nvSpPr>
          <p:spPr>
            <a:xfrm>
              <a:off x="6096000" y="-646176"/>
              <a:ext cx="707727" cy="582295"/>
            </a:xfrm>
            <a:prstGeom prst="bracketPair">
              <a:avLst/>
            </a:prstGeom>
            <a:ln w="19050" cap="rnd">
              <a:solidFill>
                <a:srgbClr val="B3025B"/>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b="1" i="0">
                <a:latin typeface="VIC SemiBold Italic" pitchFamily="2" charset="77"/>
              </a:endParaRPr>
            </a:p>
          </p:txBody>
        </p:sp>
        <p:sp>
          <p:nvSpPr>
            <p:cNvPr id="11" name="Rectangle 10">
              <a:extLst>
                <a:ext uri="{FF2B5EF4-FFF2-40B4-BE49-F238E27FC236}">
                  <a16:creationId xmlns:a16="http://schemas.microsoft.com/office/drawing/2014/main" id="{DD7D20CC-0958-EE4A-B32E-A98253BA1AA1}"/>
                </a:ext>
              </a:extLst>
            </p:cNvPr>
            <p:cNvSpPr/>
            <p:nvPr/>
          </p:nvSpPr>
          <p:spPr>
            <a:xfrm>
              <a:off x="6096000" y="-591208"/>
              <a:ext cx="707727" cy="523220"/>
            </a:xfrm>
            <a:prstGeom prst="rect">
              <a:avLst/>
            </a:prstGeom>
          </p:spPr>
          <p:txBody>
            <a:bodyPr wrap="square">
              <a:noAutofit/>
            </a:bodyPr>
            <a:lstStyle/>
            <a:p>
              <a:pPr algn="ctr"/>
              <a:r>
                <a:rPr lang="en-US" sz="2800" b="0" i="0" dirty="0">
                  <a:solidFill>
                    <a:srgbClr val="B3025B"/>
                  </a:solidFill>
                  <a:latin typeface="VIC" pitchFamily="2" charset="77"/>
                  <a:cs typeface="Arial"/>
                </a:rPr>
                <a:t>1</a:t>
              </a:r>
            </a:p>
          </p:txBody>
        </p:sp>
      </p:grpSp>
      <p:grpSp>
        <p:nvGrpSpPr>
          <p:cNvPr id="12" name="Group 11">
            <a:extLst>
              <a:ext uri="{FF2B5EF4-FFF2-40B4-BE49-F238E27FC236}">
                <a16:creationId xmlns:a16="http://schemas.microsoft.com/office/drawing/2014/main" id="{61CDDE94-51A1-2546-8F17-4CB8C04CA5EF}"/>
              </a:ext>
            </a:extLst>
          </p:cNvPr>
          <p:cNvGrpSpPr/>
          <p:nvPr userDrawn="1"/>
        </p:nvGrpSpPr>
        <p:grpSpPr>
          <a:xfrm>
            <a:off x="4491283" y="2635141"/>
            <a:ext cx="707727" cy="582295"/>
            <a:chOff x="6096000" y="-646176"/>
            <a:chExt cx="707727" cy="582295"/>
          </a:xfrm>
        </p:grpSpPr>
        <p:sp>
          <p:nvSpPr>
            <p:cNvPr id="13" name="Double Bracket 12">
              <a:extLst>
                <a:ext uri="{FF2B5EF4-FFF2-40B4-BE49-F238E27FC236}">
                  <a16:creationId xmlns:a16="http://schemas.microsoft.com/office/drawing/2014/main" id="{2231A517-2F8C-784A-9EB8-3E34E5544653}"/>
                </a:ext>
              </a:extLst>
            </p:cNvPr>
            <p:cNvSpPr/>
            <p:nvPr/>
          </p:nvSpPr>
          <p:spPr>
            <a:xfrm>
              <a:off x="6096000" y="-646176"/>
              <a:ext cx="707727" cy="582295"/>
            </a:xfrm>
            <a:prstGeom prst="bracketPair">
              <a:avLst/>
            </a:prstGeom>
            <a:ln w="19050" cap="rnd">
              <a:solidFill>
                <a:srgbClr val="B3025B"/>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b="1" i="0">
                <a:latin typeface="VIC SemiBold Italic" pitchFamily="2" charset="77"/>
              </a:endParaRPr>
            </a:p>
          </p:txBody>
        </p:sp>
        <p:sp>
          <p:nvSpPr>
            <p:cNvPr id="14" name="Rectangle 13">
              <a:extLst>
                <a:ext uri="{FF2B5EF4-FFF2-40B4-BE49-F238E27FC236}">
                  <a16:creationId xmlns:a16="http://schemas.microsoft.com/office/drawing/2014/main" id="{D5BF75FC-1D7C-184E-8CE5-3986AB0EF996}"/>
                </a:ext>
              </a:extLst>
            </p:cNvPr>
            <p:cNvSpPr/>
            <p:nvPr/>
          </p:nvSpPr>
          <p:spPr>
            <a:xfrm>
              <a:off x="6096000" y="-591208"/>
              <a:ext cx="707727" cy="523220"/>
            </a:xfrm>
            <a:prstGeom prst="rect">
              <a:avLst/>
            </a:prstGeom>
          </p:spPr>
          <p:txBody>
            <a:bodyPr wrap="square">
              <a:noAutofit/>
            </a:bodyPr>
            <a:lstStyle/>
            <a:p>
              <a:pPr algn="ctr"/>
              <a:r>
                <a:rPr lang="en-US" sz="2800" b="0" i="0" dirty="0">
                  <a:solidFill>
                    <a:srgbClr val="B3025B"/>
                  </a:solidFill>
                  <a:latin typeface="VIC" pitchFamily="2" charset="77"/>
                  <a:cs typeface="Arial"/>
                </a:rPr>
                <a:t>2</a:t>
              </a:r>
            </a:p>
          </p:txBody>
        </p:sp>
      </p:grpSp>
      <p:grpSp>
        <p:nvGrpSpPr>
          <p:cNvPr id="15" name="Group 14">
            <a:extLst>
              <a:ext uri="{FF2B5EF4-FFF2-40B4-BE49-F238E27FC236}">
                <a16:creationId xmlns:a16="http://schemas.microsoft.com/office/drawing/2014/main" id="{67595283-ECB3-DE41-B0E7-CDFCFA713DD9}"/>
              </a:ext>
            </a:extLst>
          </p:cNvPr>
          <p:cNvGrpSpPr/>
          <p:nvPr userDrawn="1"/>
        </p:nvGrpSpPr>
        <p:grpSpPr>
          <a:xfrm>
            <a:off x="8188544" y="2635141"/>
            <a:ext cx="707727" cy="582295"/>
            <a:chOff x="6096000" y="-646176"/>
            <a:chExt cx="707727" cy="582295"/>
          </a:xfrm>
        </p:grpSpPr>
        <p:sp>
          <p:nvSpPr>
            <p:cNvPr id="16" name="Double Bracket 15">
              <a:extLst>
                <a:ext uri="{FF2B5EF4-FFF2-40B4-BE49-F238E27FC236}">
                  <a16:creationId xmlns:a16="http://schemas.microsoft.com/office/drawing/2014/main" id="{61F9AC1C-890A-3744-8220-FA3BFB887633}"/>
                </a:ext>
              </a:extLst>
            </p:cNvPr>
            <p:cNvSpPr/>
            <p:nvPr/>
          </p:nvSpPr>
          <p:spPr>
            <a:xfrm>
              <a:off x="6096000" y="-646176"/>
              <a:ext cx="707727" cy="582295"/>
            </a:xfrm>
            <a:prstGeom prst="bracketPair">
              <a:avLst/>
            </a:prstGeom>
            <a:ln w="19050" cap="rnd">
              <a:solidFill>
                <a:srgbClr val="B3025B"/>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b="1" i="0">
                <a:latin typeface="VIC SemiBold Italic" pitchFamily="2" charset="77"/>
              </a:endParaRPr>
            </a:p>
          </p:txBody>
        </p:sp>
        <p:sp>
          <p:nvSpPr>
            <p:cNvPr id="17" name="Rectangle 16">
              <a:extLst>
                <a:ext uri="{FF2B5EF4-FFF2-40B4-BE49-F238E27FC236}">
                  <a16:creationId xmlns:a16="http://schemas.microsoft.com/office/drawing/2014/main" id="{F91EDED9-6223-324A-B825-59916721BAB3}"/>
                </a:ext>
              </a:extLst>
            </p:cNvPr>
            <p:cNvSpPr/>
            <p:nvPr/>
          </p:nvSpPr>
          <p:spPr>
            <a:xfrm>
              <a:off x="6096000" y="-591208"/>
              <a:ext cx="707727" cy="523220"/>
            </a:xfrm>
            <a:prstGeom prst="rect">
              <a:avLst/>
            </a:prstGeom>
          </p:spPr>
          <p:txBody>
            <a:bodyPr wrap="square">
              <a:noAutofit/>
            </a:bodyPr>
            <a:lstStyle/>
            <a:p>
              <a:pPr algn="ctr"/>
              <a:r>
                <a:rPr lang="en-US" sz="2800" b="0" i="0" dirty="0">
                  <a:solidFill>
                    <a:srgbClr val="B3025B"/>
                  </a:solidFill>
                  <a:latin typeface="VIC" pitchFamily="2" charset="77"/>
                  <a:cs typeface="Arial"/>
                </a:rPr>
                <a:t>3</a:t>
              </a:r>
            </a:p>
          </p:txBody>
        </p:sp>
      </p:grpSp>
      <p:sp>
        <p:nvSpPr>
          <p:cNvPr id="20" name="Text Placeholder 4">
            <a:extLst>
              <a:ext uri="{FF2B5EF4-FFF2-40B4-BE49-F238E27FC236}">
                <a16:creationId xmlns:a16="http://schemas.microsoft.com/office/drawing/2014/main" id="{DACFC878-707C-5840-9E1F-79459B94254D}"/>
              </a:ext>
            </a:extLst>
          </p:cNvPr>
          <p:cNvSpPr>
            <a:spLocks noGrp="1"/>
          </p:cNvSpPr>
          <p:nvPr>
            <p:ph type="body" sz="quarter" idx="13"/>
          </p:nvPr>
        </p:nvSpPr>
        <p:spPr>
          <a:xfrm>
            <a:off x="684001" y="1730356"/>
            <a:ext cx="6843850" cy="523220"/>
          </a:xfrm>
        </p:spPr>
        <p:txBody>
          <a:bodyPr>
            <a:noAutofit/>
          </a:bodyPr>
          <a:lstStyle>
            <a:lvl1pPr marL="0" indent="0">
              <a:buNone/>
              <a:defRPr sz="1400" b="0" i="0">
                <a:solidFill>
                  <a:srgbClr val="58595B"/>
                </a:solidFill>
                <a:latin typeface="VIC Medium" pitchFamily="2" charset="77"/>
              </a:defRPr>
            </a:lvl1pPr>
            <a:lvl2pPr marL="457200" indent="0">
              <a:buNone/>
              <a:defRPr b="1" i="0">
                <a:solidFill>
                  <a:schemeClr val="tx1">
                    <a:lumMod val="50000"/>
                    <a:lumOff val="50000"/>
                  </a:schemeClr>
                </a:solidFill>
                <a:latin typeface="VIC SemiBold" pitchFamily="2" charset="77"/>
              </a:defRPr>
            </a:lvl2pPr>
            <a:lvl3pPr marL="914400" indent="0">
              <a:buNone/>
              <a:defRPr b="1" i="0">
                <a:solidFill>
                  <a:schemeClr val="tx1">
                    <a:lumMod val="50000"/>
                    <a:lumOff val="50000"/>
                  </a:schemeClr>
                </a:solidFill>
                <a:latin typeface="VIC SemiBold" pitchFamily="2" charset="77"/>
              </a:defRPr>
            </a:lvl3pPr>
            <a:lvl4pPr marL="1371600" indent="0">
              <a:buNone/>
              <a:defRPr b="1" i="0">
                <a:solidFill>
                  <a:schemeClr val="tx1">
                    <a:lumMod val="50000"/>
                    <a:lumOff val="50000"/>
                  </a:schemeClr>
                </a:solidFill>
                <a:latin typeface="VIC SemiBold" pitchFamily="2" charset="77"/>
              </a:defRPr>
            </a:lvl4pPr>
            <a:lvl5pPr marL="1828800" indent="0">
              <a:buNone/>
              <a:defRPr b="1" i="0">
                <a:solidFill>
                  <a:schemeClr val="tx1">
                    <a:lumMod val="50000"/>
                    <a:lumOff val="50000"/>
                  </a:schemeClr>
                </a:solidFill>
                <a:latin typeface="VIC SemiBold" pitchFamily="2" charset="77"/>
              </a:defRPr>
            </a:lvl5pPr>
          </a:lstStyle>
          <a:p>
            <a:pPr lvl="0"/>
            <a:r>
              <a:rPr lang="en-GB" dirty="0"/>
              <a:t>Click to edit Master text styles</a:t>
            </a:r>
            <a:endParaRPr lang="en-US" dirty="0"/>
          </a:p>
        </p:txBody>
      </p:sp>
      <p:sp>
        <p:nvSpPr>
          <p:cNvPr id="19" name="Text Placeholder 6">
            <a:extLst>
              <a:ext uri="{FF2B5EF4-FFF2-40B4-BE49-F238E27FC236}">
                <a16:creationId xmlns:a16="http://schemas.microsoft.com/office/drawing/2014/main" id="{27E64844-FC06-6F43-8168-0AC8B849E190}"/>
              </a:ext>
            </a:extLst>
          </p:cNvPr>
          <p:cNvSpPr>
            <a:spLocks noGrp="1"/>
          </p:cNvSpPr>
          <p:nvPr>
            <p:ph type="body" sz="quarter" idx="17"/>
          </p:nvPr>
        </p:nvSpPr>
        <p:spPr>
          <a:xfrm>
            <a:off x="695576" y="3478836"/>
            <a:ext cx="3420000" cy="2160000"/>
          </a:xfrm>
        </p:spPr>
        <p:txBody>
          <a:bodyPr/>
          <a:lstStyle>
            <a:lvl1pPr marL="0" indent="0">
              <a:spcBef>
                <a:spcPts val="0"/>
              </a:spcBef>
              <a:spcAft>
                <a:spcPts val="1000"/>
              </a:spcAft>
              <a:buNone/>
              <a:tabLst/>
              <a:defRPr sz="1600" b="0" i="0">
                <a:solidFill>
                  <a:srgbClr val="AE1857"/>
                </a:solidFill>
                <a:latin typeface="VIC Medium" pitchFamily="2" charset="77"/>
              </a:defRPr>
            </a:lvl1pPr>
            <a:lvl2pPr marL="0" indent="0">
              <a:spcBef>
                <a:spcPts val="0"/>
              </a:spcBef>
              <a:spcAft>
                <a:spcPts val="1000"/>
              </a:spcAft>
              <a:buNone/>
              <a:tabLst/>
              <a:defRPr b="0" i="0">
                <a:latin typeface="VIC" pitchFamily="2" charset="77"/>
              </a:defRPr>
            </a:lvl2pPr>
            <a:lvl3pPr marL="0" indent="0">
              <a:spcBef>
                <a:spcPts val="0"/>
              </a:spcBef>
              <a:spcAft>
                <a:spcPts val="500"/>
              </a:spcAft>
              <a:buNone/>
              <a:tabLst/>
              <a:defRPr b="0" i="0">
                <a:latin typeface="VIC" pitchFamily="2" charset="77"/>
              </a:defRPr>
            </a:lvl3pPr>
            <a:lvl4pPr marL="0" indent="0">
              <a:spcBef>
                <a:spcPts val="0"/>
              </a:spcBef>
              <a:spcAft>
                <a:spcPts val="500"/>
              </a:spcAft>
              <a:buNone/>
              <a:tabLst/>
              <a:defRPr b="0" i="0">
                <a:latin typeface="VIC" pitchFamily="2" charset="77"/>
              </a:defRPr>
            </a:lvl4pPr>
            <a:lvl5pPr marL="0" indent="0">
              <a:spcBef>
                <a:spcPts val="0"/>
              </a:spcBef>
              <a:spcAft>
                <a:spcPts val="500"/>
              </a:spcAft>
              <a:buNone/>
              <a:tabLst/>
              <a:defRPr b="0" i="0">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ext Placeholder 6">
            <a:extLst>
              <a:ext uri="{FF2B5EF4-FFF2-40B4-BE49-F238E27FC236}">
                <a16:creationId xmlns:a16="http://schemas.microsoft.com/office/drawing/2014/main" id="{7478E18A-60CA-8241-92FC-566E4707197A}"/>
              </a:ext>
            </a:extLst>
          </p:cNvPr>
          <p:cNvSpPr>
            <a:spLocks noGrp="1"/>
          </p:cNvSpPr>
          <p:nvPr>
            <p:ph type="body" sz="quarter" idx="18"/>
          </p:nvPr>
        </p:nvSpPr>
        <p:spPr>
          <a:xfrm>
            <a:off x="4399477" y="3478836"/>
            <a:ext cx="3420000" cy="2160000"/>
          </a:xfrm>
        </p:spPr>
        <p:txBody>
          <a:bodyPr/>
          <a:lstStyle>
            <a:lvl1pPr marL="0" indent="0">
              <a:spcBef>
                <a:spcPts val="0"/>
              </a:spcBef>
              <a:spcAft>
                <a:spcPts val="1000"/>
              </a:spcAft>
              <a:buNone/>
              <a:tabLst/>
              <a:defRPr sz="1600" b="0" i="0">
                <a:solidFill>
                  <a:srgbClr val="AE1857"/>
                </a:solidFill>
                <a:latin typeface="VIC Medium" pitchFamily="2" charset="77"/>
              </a:defRPr>
            </a:lvl1pPr>
            <a:lvl2pPr marL="0" indent="0">
              <a:spcBef>
                <a:spcPts val="0"/>
              </a:spcBef>
              <a:spcAft>
                <a:spcPts val="1000"/>
              </a:spcAft>
              <a:buNone/>
              <a:tabLst/>
              <a:defRPr b="0" i="0">
                <a:latin typeface="VIC" pitchFamily="2" charset="77"/>
              </a:defRPr>
            </a:lvl2pPr>
            <a:lvl3pPr marL="0" indent="0">
              <a:spcBef>
                <a:spcPts val="0"/>
              </a:spcBef>
              <a:spcAft>
                <a:spcPts val="500"/>
              </a:spcAft>
              <a:buNone/>
              <a:tabLst/>
              <a:defRPr b="0" i="0">
                <a:latin typeface="VIC" pitchFamily="2" charset="77"/>
              </a:defRPr>
            </a:lvl3pPr>
            <a:lvl4pPr marL="0" indent="0">
              <a:spcBef>
                <a:spcPts val="0"/>
              </a:spcBef>
              <a:spcAft>
                <a:spcPts val="500"/>
              </a:spcAft>
              <a:buNone/>
              <a:tabLst/>
              <a:defRPr b="0" i="0">
                <a:latin typeface="VIC" pitchFamily="2" charset="77"/>
              </a:defRPr>
            </a:lvl4pPr>
            <a:lvl5pPr marL="0" indent="0">
              <a:spcBef>
                <a:spcPts val="0"/>
              </a:spcBef>
              <a:spcAft>
                <a:spcPts val="500"/>
              </a:spcAft>
              <a:buNone/>
              <a:tabLst/>
              <a:defRPr b="0" i="0">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6">
            <a:extLst>
              <a:ext uri="{FF2B5EF4-FFF2-40B4-BE49-F238E27FC236}">
                <a16:creationId xmlns:a16="http://schemas.microsoft.com/office/drawing/2014/main" id="{056EB863-5CA7-BD48-B306-35FE5CB95271}"/>
              </a:ext>
            </a:extLst>
          </p:cNvPr>
          <p:cNvSpPr>
            <a:spLocks noGrp="1"/>
          </p:cNvSpPr>
          <p:nvPr>
            <p:ph type="body" sz="quarter" idx="19"/>
          </p:nvPr>
        </p:nvSpPr>
        <p:spPr>
          <a:xfrm>
            <a:off x="8091799" y="3478836"/>
            <a:ext cx="3555558" cy="2160000"/>
          </a:xfrm>
        </p:spPr>
        <p:txBody>
          <a:bodyPr/>
          <a:lstStyle>
            <a:lvl1pPr marL="0" indent="0">
              <a:spcBef>
                <a:spcPts val="0"/>
              </a:spcBef>
              <a:spcAft>
                <a:spcPts val="1000"/>
              </a:spcAft>
              <a:buNone/>
              <a:tabLst/>
              <a:defRPr sz="1600" b="0" i="0">
                <a:solidFill>
                  <a:srgbClr val="AE1857"/>
                </a:solidFill>
                <a:latin typeface="VIC Medium" pitchFamily="2" charset="77"/>
              </a:defRPr>
            </a:lvl1pPr>
            <a:lvl2pPr marL="0" indent="0">
              <a:spcBef>
                <a:spcPts val="0"/>
              </a:spcBef>
              <a:spcAft>
                <a:spcPts val="1000"/>
              </a:spcAft>
              <a:buNone/>
              <a:tabLst/>
              <a:defRPr b="0" i="0">
                <a:latin typeface="VIC" pitchFamily="2" charset="77"/>
              </a:defRPr>
            </a:lvl2pPr>
            <a:lvl3pPr marL="0" indent="0">
              <a:spcBef>
                <a:spcPts val="0"/>
              </a:spcBef>
              <a:spcAft>
                <a:spcPts val="500"/>
              </a:spcAft>
              <a:buNone/>
              <a:tabLst/>
              <a:defRPr b="0" i="0">
                <a:latin typeface="VIC" pitchFamily="2" charset="77"/>
              </a:defRPr>
            </a:lvl3pPr>
            <a:lvl4pPr marL="0" indent="0">
              <a:spcBef>
                <a:spcPts val="0"/>
              </a:spcBef>
              <a:spcAft>
                <a:spcPts val="500"/>
              </a:spcAft>
              <a:buNone/>
              <a:tabLst/>
              <a:defRPr b="0" i="0">
                <a:latin typeface="VIC" pitchFamily="2" charset="77"/>
              </a:defRPr>
            </a:lvl4pPr>
            <a:lvl5pPr marL="0" indent="0">
              <a:spcBef>
                <a:spcPts val="0"/>
              </a:spcBef>
              <a:spcAft>
                <a:spcPts val="500"/>
              </a:spcAft>
              <a:buNone/>
              <a:tabLst/>
              <a:defRPr b="0" i="0">
                <a:latin typeface="VIC"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96344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ding (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522D-0FCB-2C47-8846-44D69BD82223}"/>
              </a:ext>
            </a:extLst>
          </p:cNvPr>
          <p:cNvSpPr>
            <a:spLocks noGrp="1"/>
          </p:cNvSpPr>
          <p:nvPr>
            <p:ph type="title"/>
          </p:nvPr>
        </p:nvSpPr>
        <p:spPr>
          <a:xfrm>
            <a:off x="683865" y="0"/>
            <a:ext cx="5412135" cy="2620563"/>
          </a:xfrm>
          <a:prstGeom prst="rect">
            <a:avLst/>
          </a:prstGeom>
        </p:spPr>
        <p:txBody>
          <a:bodyPr anchor="b">
            <a:noAutofit/>
          </a:bodyPr>
          <a:lstStyle>
            <a:lvl1pPr>
              <a:defRPr sz="2800" b="1" i="0">
                <a:latin typeface="VIC" pitchFamily="2" charset="77"/>
              </a:defRPr>
            </a:lvl1pPr>
          </a:lstStyle>
          <a:p>
            <a:r>
              <a:rPr lang="en-GB"/>
              <a:t>Click to edit Master title style</a:t>
            </a:r>
            <a:endParaRPr lang="en-US"/>
          </a:p>
        </p:txBody>
      </p:sp>
      <p:sp>
        <p:nvSpPr>
          <p:cNvPr id="3" name="Text Placeholder 4">
            <a:extLst>
              <a:ext uri="{FF2B5EF4-FFF2-40B4-BE49-F238E27FC236}">
                <a16:creationId xmlns:a16="http://schemas.microsoft.com/office/drawing/2014/main" id="{775255FE-68ED-FC41-8664-1A6AA11B9898}"/>
              </a:ext>
            </a:extLst>
          </p:cNvPr>
          <p:cNvSpPr>
            <a:spLocks noGrp="1"/>
          </p:cNvSpPr>
          <p:nvPr>
            <p:ph type="body" sz="quarter" idx="10"/>
          </p:nvPr>
        </p:nvSpPr>
        <p:spPr>
          <a:xfrm>
            <a:off x="683865" y="2787175"/>
            <a:ext cx="6092716" cy="3410669"/>
          </a:xfrm>
        </p:spPr>
        <p:txBody>
          <a:bodyPr>
            <a:noAutofit/>
          </a:bodyPr>
          <a:lstStyle>
            <a:lvl1pPr marL="0" indent="0">
              <a:buFont typeface="Arial" panose="020B0604020202020204" pitchFamily="34" charset="0"/>
              <a:buNone/>
              <a:defRPr sz="1600" b="0" i="0">
                <a:solidFill>
                  <a:srgbClr val="58595B"/>
                </a:solidFill>
                <a:latin typeface="VIC" pitchFamily="2" charset="77"/>
              </a:defRPr>
            </a:lvl1pPr>
            <a:lvl2pPr marL="457200" indent="0">
              <a:buNone/>
              <a:defRPr b="0" i="0">
                <a:solidFill>
                  <a:schemeClr val="tx2"/>
                </a:solidFill>
                <a:latin typeface="VIC" pitchFamily="2" charset="77"/>
              </a:defRPr>
            </a:lvl2pPr>
            <a:lvl3pPr marL="914400" indent="0">
              <a:buNone/>
              <a:defRPr b="0" i="0">
                <a:solidFill>
                  <a:schemeClr val="tx2"/>
                </a:solidFill>
                <a:latin typeface="VIC" pitchFamily="2" charset="77"/>
              </a:defRPr>
            </a:lvl3pPr>
            <a:lvl4pPr marL="1371600" indent="0">
              <a:buNone/>
              <a:defRPr b="0" i="0">
                <a:solidFill>
                  <a:schemeClr val="tx2"/>
                </a:solidFill>
                <a:latin typeface="VIC" pitchFamily="2" charset="77"/>
              </a:defRPr>
            </a:lvl4pPr>
            <a:lvl5pPr marL="1828800" indent="0">
              <a:buNone/>
              <a:defRPr b="0" i="0">
                <a:solidFill>
                  <a:schemeClr val="tx1">
                    <a:lumMod val="50000"/>
                    <a:lumOff val="50000"/>
                  </a:schemeClr>
                </a:solidFill>
                <a:latin typeface="VIC" pitchFamily="2" charset="77"/>
              </a:defRPr>
            </a:lvl5pPr>
            <a:lvl6pPr>
              <a:defRPr sz="1000">
                <a:latin typeface="VIC" pitchFamily="2" charset="77"/>
              </a:defRPr>
            </a:lvl6pPr>
            <a:lvl7pPr>
              <a:defRPr sz="1000">
                <a:latin typeface="VIC" pitchFamily="2" charset="77"/>
              </a:defRPr>
            </a:lvl7pPr>
            <a:lvl8pPr>
              <a:defRPr>
                <a:latin typeface="VIC" pitchFamily="2" charset="77"/>
              </a:defRPr>
            </a:lvl8pPr>
            <a:lvl9pPr>
              <a:defRPr>
                <a:latin typeface="VIC" pitchFamily="2" charset="77"/>
              </a:defRPr>
            </a:lvl9pPr>
          </a:lstStyle>
          <a:p>
            <a:pPr lvl="0"/>
            <a:r>
              <a:rPr lang="en-GB"/>
              <a:t>Click to edit Master text</a:t>
            </a:r>
          </a:p>
        </p:txBody>
      </p:sp>
      <p:sp>
        <p:nvSpPr>
          <p:cNvPr id="5" name="Content Placeholder 5">
            <a:extLst>
              <a:ext uri="{FF2B5EF4-FFF2-40B4-BE49-F238E27FC236}">
                <a16:creationId xmlns:a16="http://schemas.microsoft.com/office/drawing/2014/main" id="{4026CE6D-9335-8743-80E6-D99FD59F1FBE}"/>
              </a:ext>
            </a:extLst>
          </p:cNvPr>
          <p:cNvSpPr>
            <a:spLocks noGrp="1"/>
          </p:cNvSpPr>
          <p:nvPr>
            <p:ph sz="quarter" idx="4"/>
          </p:nvPr>
        </p:nvSpPr>
        <p:spPr>
          <a:xfrm>
            <a:off x="8492647" y="2787175"/>
            <a:ext cx="3369501" cy="3512268"/>
          </a:xfrm>
        </p:spPr>
        <p:txBody>
          <a:bodyPr>
            <a:normAutofit/>
          </a:bodyPr>
          <a:lstStyle>
            <a:lvl1pPr marL="0" indent="0">
              <a:buNone/>
              <a:defRPr sz="1600" b="0" i="0">
                <a:solidFill>
                  <a:srgbClr val="58595B"/>
                </a:solidFill>
                <a:latin typeface="VIC" pitchFamily="2" charset="77"/>
              </a:defRPr>
            </a:lvl1pPr>
            <a:lvl2pPr>
              <a:defRPr sz="1400"/>
            </a:lvl2pPr>
            <a:lvl3pPr>
              <a:defRPr sz="1400"/>
            </a:lvl3pPr>
            <a:lvl4pPr>
              <a:defRPr sz="1400"/>
            </a:lvl4pPr>
            <a:lvl5pPr>
              <a:defRPr sz="1400"/>
            </a:lvl5pPr>
          </a:lstStyle>
          <a:p>
            <a:pPr lvl="0"/>
            <a:r>
              <a:rPr lang="en-GB"/>
              <a:t>Click to edit Master text styles</a:t>
            </a:r>
            <a:endParaRPr lang="en-US"/>
          </a:p>
        </p:txBody>
      </p:sp>
    </p:spTree>
    <p:extLst>
      <p:ext uri="{BB962C8B-B14F-4D97-AF65-F5344CB8AC3E}">
        <p14:creationId xmlns:p14="http://schemas.microsoft.com/office/powerpoint/2010/main" val="389791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ding (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522D-0FCB-2C47-8846-44D69BD82223}"/>
              </a:ext>
            </a:extLst>
          </p:cNvPr>
          <p:cNvSpPr>
            <a:spLocks noGrp="1"/>
          </p:cNvSpPr>
          <p:nvPr>
            <p:ph type="title"/>
          </p:nvPr>
        </p:nvSpPr>
        <p:spPr>
          <a:xfrm>
            <a:off x="683865" y="563490"/>
            <a:ext cx="4652223" cy="2060554"/>
          </a:xfrm>
          <a:prstGeom prst="rect">
            <a:avLst/>
          </a:prstGeom>
        </p:spPr>
        <p:txBody>
          <a:bodyPr anchor="b">
            <a:noAutofit/>
          </a:bodyPr>
          <a:lstStyle>
            <a:lvl1pPr>
              <a:defRPr sz="2800" b="1" i="0">
                <a:latin typeface="VIC" pitchFamily="2" charset="77"/>
              </a:defRPr>
            </a:lvl1pPr>
          </a:lstStyle>
          <a:p>
            <a:r>
              <a:rPr lang="en-GB"/>
              <a:t>Click to edit Master title style</a:t>
            </a:r>
            <a:endParaRPr lang="en-US"/>
          </a:p>
        </p:txBody>
      </p:sp>
      <p:sp>
        <p:nvSpPr>
          <p:cNvPr id="3" name="Text Placeholder 4">
            <a:extLst>
              <a:ext uri="{FF2B5EF4-FFF2-40B4-BE49-F238E27FC236}">
                <a16:creationId xmlns:a16="http://schemas.microsoft.com/office/drawing/2014/main" id="{775255FE-68ED-FC41-8664-1A6AA11B9898}"/>
              </a:ext>
            </a:extLst>
          </p:cNvPr>
          <p:cNvSpPr>
            <a:spLocks noGrp="1"/>
          </p:cNvSpPr>
          <p:nvPr>
            <p:ph type="body" sz="quarter" idx="10"/>
          </p:nvPr>
        </p:nvSpPr>
        <p:spPr>
          <a:xfrm>
            <a:off x="683865" y="3452771"/>
            <a:ext cx="4651375" cy="2841740"/>
          </a:xfrm>
        </p:spPr>
        <p:txBody>
          <a:bodyPr>
            <a:noAutofit/>
          </a:bodyPr>
          <a:lstStyle>
            <a:lvl1pPr marL="0" indent="0">
              <a:buNone/>
              <a:defRPr sz="1400" b="0" i="0">
                <a:solidFill>
                  <a:srgbClr val="58595B"/>
                </a:solidFill>
                <a:latin typeface="VIC" pitchFamily="2" charset="77"/>
              </a:defRPr>
            </a:lvl1pPr>
            <a:lvl2pPr marL="457200" indent="0">
              <a:buNone/>
              <a:defRPr b="1" i="0">
                <a:solidFill>
                  <a:schemeClr val="tx1">
                    <a:lumMod val="50000"/>
                    <a:lumOff val="50000"/>
                  </a:schemeClr>
                </a:solidFill>
                <a:latin typeface="VIC SemiBold" pitchFamily="2" charset="77"/>
              </a:defRPr>
            </a:lvl2pPr>
            <a:lvl3pPr marL="914400" indent="0">
              <a:buNone/>
              <a:defRPr b="1" i="0">
                <a:solidFill>
                  <a:schemeClr val="tx1">
                    <a:lumMod val="50000"/>
                    <a:lumOff val="50000"/>
                  </a:schemeClr>
                </a:solidFill>
                <a:latin typeface="VIC SemiBold" pitchFamily="2" charset="77"/>
              </a:defRPr>
            </a:lvl3pPr>
            <a:lvl4pPr marL="1371600" indent="0">
              <a:buNone/>
              <a:defRPr b="1" i="0">
                <a:solidFill>
                  <a:schemeClr val="tx1">
                    <a:lumMod val="50000"/>
                    <a:lumOff val="50000"/>
                  </a:schemeClr>
                </a:solidFill>
                <a:latin typeface="VIC SemiBold" pitchFamily="2" charset="77"/>
              </a:defRPr>
            </a:lvl4pPr>
            <a:lvl5pPr marL="1828800" indent="0">
              <a:buNone/>
              <a:defRPr b="1" i="0">
                <a:solidFill>
                  <a:schemeClr val="tx1">
                    <a:lumMod val="50000"/>
                    <a:lumOff val="50000"/>
                  </a:schemeClr>
                </a:solidFill>
                <a:latin typeface="VIC SemiBold" pitchFamily="2" charset="77"/>
              </a:defRPr>
            </a:lvl5pPr>
          </a:lstStyle>
          <a:p>
            <a:pPr lvl="0"/>
            <a:r>
              <a:rPr lang="en-GB"/>
              <a:t>Click to edit Master text styles</a:t>
            </a:r>
            <a:endParaRPr lang="en-US"/>
          </a:p>
        </p:txBody>
      </p:sp>
      <p:sp>
        <p:nvSpPr>
          <p:cNvPr id="6" name="Picture Placeholder 5">
            <a:extLst>
              <a:ext uri="{FF2B5EF4-FFF2-40B4-BE49-F238E27FC236}">
                <a16:creationId xmlns:a16="http://schemas.microsoft.com/office/drawing/2014/main" id="{E20F79A2-A7E6-A041-ADCA-44F696AE8F74}"/>
              </a:ext>
            </a:extLst>
          </p:cNvPr>
          <p:cNvSpPr>
            <a:spLocks noGrp="1"/>
          </p:cNvSpPr>
          <p:nvPr>
            <p:ph type="pic" sz="quarter" idx="11"/>
          </p:nvPr>
        </p:nvSpPr>
        <p:spPr>
          <a:xfrm>
            <a:off x="6096000" y="0"/>
            <a:ext cx="6096000" cy="6858000"/>
          </a:xfrm>
        </p:spPr>
        <p:txBody>
          <a:bodyPr anchor="ctr"/>
          <a:lstStyle>
            <a:lvl1pPr marL="0" indent="0" algn="ctr">
              <a:buNone/>
              <a:defRPr b="0" i="0">
                <a:latin typeface="VIC" pitchFamily="2" charset="77"/>
              </a:defRPr>
            </a:lvl1pPr>
          </a:lstStyle>
          <a:p>
            <a:endParaRPr lang="en-US"/>
          </a:p>
        </p:txBody>
      </p:sp>
      <p:sp>
        <p:nvSpPr>
          <p:cNvPr id="7" name="Text Placeholder 6">
            <a:extLst>
              <a:ext uri="{FF2B5EF4-FFF2-40B4-BE49-F238E27FC236}">
                <a16:creationId xmlns:a16="http://schemas.microsoft.com/office/drawing/2014/main" id="{F130A8B3-DDD4-4F4F-8B1D-69CE0B4B80C4}"/>
              </a:ext>
            </a:extLst>
          </p:cNvPr>
          <p:cNvSpPr>
            <a:spLocks noGrp="1"/>
          </p:cNvSpPr>
          <p:nvPr>
            <p:ph type="body" sz="quarter" idx="12"/>
          </p:nvPr>
        </p:nvSpPr>
        <p:spPr>
          <a:xfrm>
            <a:off x="684213" y="2791979"/>
            <a:ext cx="4651375" cy="535421"/>
          </a:xfrm>
        </p:spPr>
        <p:txBody>
          <a:bodyPr>
            <a:noAutofit/>
          </a:bodyPr>
          <a:lstStyle>
            <a:lvl1pPr marL="0" indent="0">
              <a:buNone/>
              <a:defRPr sz="1600" b="0" i="0">
                <a:solidFill>
                  <a:schemeClr val="accent5"/>
                </a:solidFill>
                <a:latin typeface="VIC Medium" pitchFamily="2" charset="77"/>
              </a:defRPr>
            </a:lvl1pPr>
            <a:lvl2pPr>
              <a:defRPr sz="1600" b="1" i="0">
                <a:solidFill>
                  <a:srgbClr val="B3025B"/>
                </a:solidFill>
                <a:latin typeface="VIC SemiBold" pitchFamily="2" charset="77"/>
              </a:defRPr>
            </a:lvl2pPr>
            <a:lvl3pPr>
              <a:defRPr sz="1600" b="1" i="0">
                <a:solidFill>
                  <a:srgbClr val="B3025B"/>
                </a:solidFill>
                <a:latin typeface="VIC SemiBold" pitchFamily="2" charset="77"/>
              </a:defRPr>
            </a:lvl3pPr>
            <a:lvl4pPr>
              <a:defRPr sz="1600" b="1" i="0">
                <a:solidFill>
                  <a:srgbClr val="B3025B"/>
                </a:solidFill>
                <a:latin typeface="VIC SemiBold" pitchFamily="2" charset="77"/>
              </a:defRPr>
            </a:lvl4pPr>
            <a:lvl5pPr>
              <a:defRPr sz="1600" b="1" i="0">
                <a:solidFill>
                  <a:srgbClr val="B3025B"/>
                </a:solidFill>
                <a:latin typeface="VIC SemiBold" pitchFamily="2" charset="77"/>
              </a:defRPr>
            </a:lvl5pPr>
          </a:lstStyle>
          <a:p>
            <a:pPr lvl="0"/>
            <a:r>
              <a:rPr lang="en-GB"/>
              <a:t>Click to edit Master text styles</a:t>
            </a:r>
            <a:endParaRPr lang="en-US"/>
          </a:p>
        </p:txBody>
      </p:sp>
    </p:spTree>
    <p:extLst>
      <p:ext uri="{BB962C8B-B14F-4D97-AF65-F5344CB8AC3E}">
        <p14:creationId xmlns:p14="http://schemas.microsoft.com/office/powerpoint/2010/main" val="137466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Styl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76B2D5-446D-3748-8316-8DDDB874897D}"/>
              </a:ext>
            </a:extLst>
          </p:cNvPr>
          <p:cNvPicPr>
            <a:picLocks noChangeAspect="1"/>
          </p:cNvPicPr>
          <p:nvPr userDrawn="1"/>
        </p:nvPicPr>
        <p:blipFill>
          <a:blip r:embed="rId2"/>
          <a:stretch>
            <a:fillRect/>
          </a:stretch>
        </p:blipFill>
        <p:spPr>
          <a:xfrm>
            <a:off x="702000" y="3343895"/>
            <a:ext cx="540000" cy="540000"/>
          </a:xfrm>
          <a:prstGeom prst="rect">
            <a:avLst/>
          </a:prstGeom>
        </p:spPr>
      </p:pic>
      <p:pic>
        <p:nvPicPr>
          <p:cNvPr id="6" name="Picture 5" descr="Icon&#10;&#10;Description automatically generated">
            <a:extLst>
              <a:ext uri="{FF2B5EF4-FFF2-40B4-BE49-F238E27FC236}">
                <a16:creationId xmlns:a16="http://schemas.microsoft.com/office/drawing/2014/main" id="{13622A7C-2917-7840-BDC9-52F87203BAB7}"/>
              </a:ext>
            </a:extLst>
          </p:cNvPr>
          <p:cNvPicPr>
            <a:picLocks noChangeAspect="1"/>
          </p:cNvPicPr>
          <p:nvPr userDrawn="1"/>
        </p:nvPicPr>
        <p:blipFill>
          <a:blip r:embed="rId3"/>
          <a:stretch>
            <a:fillRect/>
          </a:stretch>
        </p:blipFill>
        <p:spPr>
          <a:xfrm>
            <a:off x="8557888" y="3343895"/>
            <a:ext cx="540000" cy="540000"/>
          </a:xfrm>
          <a:prstGeom prst="rect">
            <a:avLst/>
          </a:prstGeom>
        </p:spPr>
      </p:pic>
      <p:pic>
        <p:nvPicPr>
          <p:cNvPr id="8" name="Picture 7" descr="Icon&#10;&#10;Description automatically generated">
            <a:extLst>
              <a:ext uri="{FF2B5EF4-FFF2-40B4-BE49-F238E27FC236}">
                <a16:creationId xmlns:a16="http://schemas.microsoft.com/office/drawing/2014/main" id="{F86DE9F0-AE3C-814B-9716-D04424D253D6}"/>
              </a:ext>
            </a:extLst>
          </p:cNvPr>
          <p:cNvPicPr>
            <a:picLocks noChangeAspect="1"/>
          </p:cNvPicPr>
          <p:nvPr userDrawn="1"/>
        </p:nvPicPr>
        <p:blipFill>
          <a:blip r:embed="rId4"/>
          <a:stretch>
            <a:fillRect/>
          </a:stretch>
        </p:blipFill>
        <p:spPr>
          <a:xfrm>
            <a:off x="10521861" y="3343895"/>
            <a:ext cx="540000" cy="540000"/>
          </a:xfrm>
          <a:prstGeom prst="rect">
            <a:avLst/>
          </a:prstGeom>
        </p:spPr>
      </p:pic>
      <p:pic>
        <p:nvPicPr>
          <p:cNvPr id="10" name="Picture 9" descr="Icon&#10;&#10;Description automatically generated">
            <a:extLst>
              <a:ext uri="{FF2B5EF4-FFF2-40B4-BE49-F238E27FC236}">
                <a16:creationId xmlns:a16="http://schemas.microsoft.com/office/drawing/2014/main" id="{64BF12A6-2580-8241-875E-0A46EE2AD342}"/>
              </a:ext>
            </a:extLst>
          </p:cNvPr>
          <p:cNvPicPr>
            <a:picLocks noChangeAspect="1"/>
          </p:cNvPicPr>
          <p:nvPr userDrawn="1"/>
        </p:nvPicPr>
        <p:blipFill>
          <a:blip r:embed="rId5"/>
          <a:stretch>
            <a:fillRect/>
          </a:stretch>
        </p:blipFill>
        <p:spPr>
          <a:xfrm>
            <a:off x="6593916" y="3343895"/>
            <a:ext cx="540000" cy="540000"/>
          </a:xfrm>
          <a:prstGeom prst="rect">
            <a:avLst/>
          </a:prstGeom>
        </p:spPr>
      </p:pic>
      <p:pic>
        <p:nvPicPr>
          <p:cNvPr id="12" name="Picture 11" descr="Icon&#10;&#10;Description automatically generated">
            <a:extLst>
              <a:ext uri="{FF2B5EF4-FFF2-40B4-BE49-F238E27FC236}">
                <a16:creationId xmlns:a16="http://schemas.microsoft.com/office/drawing/2014/main" id="{6E99F933-2E42-4B45-93F4-DD64460C02A9}"/>
              </a:ext>
            </a:extLst>
          </p:cNvPr>
          <p:cNvPicPr>
            <a:picLocks noChangeAspect="1"/>
          </p:cNvPicPr>
          <p:nvPr userDrawn="1"/>
        </p:nvPicPr>
        <p:blipFill>
          <a:blip r:embed="rId6"/>
          <a:stretch>
            <a:fillRect/>
          </a:stretch>
        </p:blipFill>
        <p:spPr>
          <a:xfrm>
            <a:off x="4629944" y="3343895"/>
            <a:ext cx="540000" cy="540000"/>
          </a:xfrm>
          <a:prstGeom prst="rect">
            <a:avLst/>
          </a:prstGeom>
        </p:spPr>
      </p:pic>
      <p:pic>
        <p:nvPicPr>
          <p:cNvPr id="14" name="Picture 13" descr="Icon&#10;&#10;Description automatically generated">
            <a:extLst>
              <a:ext uri="{FF2B5EF4-FFF2-40B4-BE49-F238E27FC236}">
                <a16:creationId xmlns:a16="http://schemas.microsoft.com/office/drawing/2014/main" id="{E3539779-F365-7640-AF8D-F44226B9A64D}"/>
              </a:ext>
            </a:extLst>
          </p:cNvPr>
          <p:cNvPicPr>
            <a:picLocks noChangeAspect="1"/>
          </p:cNvPicPr>
          <p:nvPr userDrawn="1"/>
        </p:nvPicPr>
        <p:blipFill>
          <a:blip r:embed="rId7"/>
          <a:stretch>
            <a:fillRect/>
          </a:stretch>
        </p:blipFill>
        <p:spPr>
          <a:xfrm>
            <a:off x="2665972" y="3343895"/>
            <a:ext cx="540000" cy="540000"/>
          </a:xfrm>
          <a:prstGeom prst="rect">
            <a:avLst/>
          </a:prstGeom>
        </p:spPr>
      </p:pic>
      <p:pic>
        <p:nvPicPr>
          <p:cNvPr id="15" name="Picture 14">
            <a:extLst>
              <a:ext uri="{FF2B5EF4-FFF2-40B4-BE49-F238E27FC236}">
                <a16:creationId xmlns:a16="http://schemas.microsoft.com/office/drawing/2014/main" id="{FD402BE9-5FD7-984A-84CE-695AED540503}"/>
              </a:ext>
            </a:extLst>
          </p:cNvPr>
          <p:cNvPicPr>
            <a:picLocks noChangeAspect="1"/>
          </p:cNvPicPr>
          <p:nvPr userDrawn="1"/>
        </p:nvPicPr>
        <p:blipFill>
          <a:blip r:embed="rId8"/>
          <a:stretch>
            <a:fillRect/>
          </a:stretch>
        </p:blipFill>
        <p:spPr>
          <a:xfrm>
            <a:off x="702000" y="2312294"/>
            <a:ext cx="540000" cy="540000"/>
          </a:xfrm>
          <a:prstGeom prst="rect">
            <a:avLst/>
          </a:prstGeom>
        </p:spPr>
      </p:pic>
      <p:pic>
        <p:nvPicPr>
          <p:cNvPr id="16" name="Picture 15">
            <a:extLst>
              <a:ext uri="{FF2B5EF4-FFF2-40B4-BE49-F238E27FC236}">
                <a16:creationId xmlns:a16="http://schemas.microsoft.com/office/drawing/2014/main" id="{C1CC7804-2884-754D-9132-D2252EB48798}"/>
              </a:ext>
            </a:extLst>
          </p:cNvPr>
          <p:cNvPicPr>
            <a:picLocks noChangeAspect="1"/>
          </p:cNvPicPr>
          <p:nvPr userDrawn="1"/>
        </p:nvPicPr>
        <p:blipFill>
          <a:blip r:embed="rId9"/>
          <a:stretch>
            <a:fillRect/>
          </a:stretch>
        </p:blipFill>
        <p:spPr>
          <a:xfrm>
            <a:off x="2665972" y="2312294"/>
            <a:ext cx="540000" cy="540000"/>
          </a:xfrm>
          <a:prstGeom prst="rect">
            <a:avLst/>
          </a:prstGeom>
        </p:spPr>
      </p:pic>
      <p:pic>
        <p:nvPicPr>
          <p:cNvPr id="17" name="Picture 16">
            <a:extLst>
              <a:ext uri="{FF2B5EF4-FFF2-40B4-BE49-F238E27FC236}">
                <a16:creationId xmlns:a16="http://schemas.microsoft.com/office/drawing/2014/main" id="{C480B6ED-154D-0140-83A7-C395BE02B730}"/>
              </a:ext>
            </a:extLst>
          </p:cNvPr>
          <p:cNvPicPr>
            <a:picLocks noChangeAspect="1"/>
          </p:cNvPicPr>
          <p:nvPr userDrawn="1"/>
        </p:nvPicPr>
        <p:blipFill>
          <a:blip r:embed="rId10"/>
          <a:stretch>
            <a:fillRect/>
          </a:stretch>
        </p:blipFill>
        <p:spPr>
          <a:xfrm>
            <a:off x="10521861" y="2312294"/>
            <a:ext cx="540000" cy="540000"/>
          </a:xfrm>
          <a:prstGeom prst="rect">
            <a:avLst/>
          </a:prstGeom>
        </p:spPr>
      </p:pic>
      <p:pic>
        <p:nvPicPr>
          <p:cNvPr id="18" name="Picture 17">
            <a:extLst>
              <a:ext uri="{FF2B5EF4-FFF2-40B4-BE49-F238E27FC236}">
                <a16:creationId xmlns:a16="http://schemas.microsoft.com/office/drawing/2014/main" id="{2232908E-5CBB-4940-BF8D-83C21797DD3A}"/>
              </a:ext>
            </a:extLst>
          </p:cNvPr>
          <p:cNvPicPr>
            <a:picLocks noChangeAspect="1"/>
          </p:cNvPicPr>
          <p:nvPr userDrawn="1"/>
        </p:nvPicPr>
        <p:blipFill>
          <a:blip r:embed="rId11"/>
          <a:stretch>
            <a:fillRect/>
          </a:stretch>
        </p:blipFill>
        <p:spPr>
          <a:xfrm>
            <a:off x="8557888" y="2312294"/>
            <a:ext cx="540000" cy="540000"/>
          </a:xfrm>
          <a:prstGeom prst="rect">
            <a:avLst/>
          </a:prstGeom>
        </p:spPr>
      </p:pic>
      <p:pic>
        <p:nvPicPr>
          <p:cNvPr id="19" name="Picture 18">
            <a:extLst>
              <a:ext uri="{FF2B5EF4-FFF2-40B4-BE49-F238E27FC236}">
                <a16:creationId xmlns:a16="http://schemas.microsoft.com/office/drawing/2014/main" id="{C007CA75-F150-3E48-BCF6-C5C64920F8A8}"/>
              </a:ext>
            </a:extLst>
          </p:cNvPr>
          <p:cNvPicPr>
            <a:picLocks noChangeAspect="1"/>
          </p:cNvPicPr>
          <p:nvPr userDrawn="1"/>
        </p:nvPicPr>
        <p:blipFill>
          <a:blip r:embed="rId12"/>
          <a:stretch>
            <a:fillRect/>
          </a:stretch>
        </p:blipFill>
        <p:spPr>
          <a:xfrm>
            <a:off x="6593916" y="2312294"/>
            <a:ext cx="540000" cy="540000"/>
          </a:xfrm>
          <a:prstGeom prst="rect">
            <a:avLst/>
          </a:prstGeom>
        </p:spPr>
      </p:pic>
      <p:pic>
        <p:nvPicPr>
          <p:cNvPr id="20" name="Picture 19">
            <a:extLst>
              <a:ext uri="{FF2B5EF4-FFF2-40B4-BE49-F238E27FC236}">
                <a16:creationId xmlns:a16="http://schemas.microsoft.com/office/drawing/2014/main" id="{C897B18B-C5F9-6540-B951-4DBA058BE07C}"/>
              </a:ext>
            </a:extLst>
          </p:cNvPr>
          <p:cNvPicPr>
            <a:picLocks noChangeAspect="1"/>
          </p:cNvPicPr>
          <p:nvPr userDrawn="1"/>
        </p:nvPicPr>
        <p:blipFill>
          <a:blip r:embed="rId13"/>
          <a:stretch>
            <a:fillRect/>
          </a:stretch>
        </p:blipFill>
        <p:spPr>
          <a:xfrm>
            <a:off x="4629944" y="2312294"/>
            <a:ext cx="540000" cy="540000"/>
          </a:xfrm>
          <a:prstGeom prst="rect">
            <a:avLst/>
          </a:prstGeom>
        </p:spPr>
      </p:pic>
      <p:sp>
        <p:nvSpPr>
          <p:cNvPr id="21" name="Title 1">
            <a:extLst>
              <a:ext uri="{FF2B5EF4-FFF2-40B4-BE49-F238E27FC236}">
                <a16:creationId xmlns:a16="http://schemas.microsoft.com/office/drawing/2014/main" id="{4B9A4E02-FA6B-9F43-A1C5-AD4369C3CE5A}"/>
              </a:ext>
            </a:extLst>
          </p:cNvPr>
          <p:cNvSpPr>
            <a:spLocks noGrp="1"/>
          </p:cNvSpPr>
          <p:nvPr>
            <p:ph type="title" hasCustomPrompt="1"/>
          </p:nvPr>
        </p:nvSpPr>
        <p:spPr>
          <a:xfrm>
            <a:off x="684000" y="360000"/>
            <a:ext cx="8285837" cy="1263650"/>
          </a:xfrm>
          <a:prstGeom prst="rect">
            <a:avLst/>
          </a:prstGeom>
        </p:spPr>
        <p:txBody>
          <a:bodyPr/>
          <a:lstStyle>
            <a:lvl1pPr>
              <a:defRPr b="1" i="0">
                <a:latin typeface="VIC" pitchFamily="2" charset="77"/>
              </a:defRPr>
            </a:lvl1pPr>
          </a:lstStyle>
          <a:p>
            <a:r>
              <a:rPr lang="en-GB"/>
              <a:t>Icon styles</a:t>
            </a:r>
            <a:endParaRPr lang="en-US"/>
          </a:p>
        </p:txBody>
      </p:sp>
      <p:pic>
        <p:nvPicPr>
          <p:cNvPr id="22" name="Picture 21">
            <a:extLst>
              <a:ext uri="{FF2B5EF4-FFF2-40B4-BE49-F238E27FC236}">
                <a16:creationId xmlns:a16="http://schemas.microsoft.com/office/drawing/2014/main" id="{B57C3A29-4171-F942-981E-53921341534E}"/>
              </a:ext>
            </a:extLst>
          </p:cNvPr>
          <p:cNvPicPr>
            <a:picLocks noChangeAspect="1"/>
          </p:cNvPicPr>
          <p:nvPr userDrawn="1"/>
        </p:nvPicPr>
        <p:blipFill>
          <a:blip r:embed="rId2"/>
          <a:stretch>
            <a:fillRect/>
          </a:stretch>
        </p:blipFill>
        <p:spPr>
          <a:xfrm>
            <a:off x="745032" y="5432950"/>
            <a:ext cx="330129" cy="330129"/>
          </a:xfrm>
          <a:prstGeom prst="rect">
            <a:avLst/>
          </a:prstGeom>
        </p:spPr>
      </p:pic>
      <p:pic>
        <p:nvPicPr>
          <p:cNvPr id="23" name="Picture 22" descr="Icon&#10;&#10;Description automatically generated">
            <a:extLst>
              <a:ext uri="{FF2B5EF4-FFF2-40B4-BE49-F238E27FC236}">
                <a16:creationId xmlns:a16="http://schemas.microsoft.com/office/drawing/2014/main" id="{EA52F174-175A-024F-9F3C-33EC9EA888DC}"/>
              </a:ext>
            </a:extLst>
          </p:cNvPr>
          <p:cNvPicPr>
            <a:picLocks noChangeAspect="1"/>
          </p:cNvPicPr>
          <p:nvPr userDrawn="1"/>
        </p:nvPicPr>
        <p:blipFill>
          <a:blip r:embed="rId3"/>
          <a:stretch>
            <a:fillRect/>
          </a:stretch>
        </p:blipFill>
        <p:spPr>
          <a:xfrm>
            <a:off x="5547729" y="5432950"/>
            <a:ext cx="330129" cy="330129"/>
          </a:xfrm>
          <a:prstGeom prst="rect">
            <a:avLst/>
          </a:prstGeom>
        </p:spPr>
      </p:pic>
      <p:pic>
        <p:nvPicPr>
          <p:cNvPr id="24" name="Picture 23" descr="Icon&#10;&#10;Description automatically generated">
            <a:extLst>
              <a:ext uri="{FF2B5EF4-FFF2-40B4-BE49-F238E27FC236}">
                <a16:creationId xmlns:a16="http://schemas.microsoft.com/office/drawing/2014/main" id="{8A2D1307-DF20-4948-A899-A979C3E0AD17}"/>
              </a:ext>
            </a:extLst>
          </p:cNvPr>
          <p:cNvPicPr>
            <a:picLocks noChangeAspect="1"/>
          </p:cNvPicPr>
          <p:nvPr userDrawn="1"/>
        </p:nvPicPr>
        <p:blipFill>
          <a:blip r:embed="rId4"/>
          <a:stretch>
            <a:fillRect/>
          </a:stretch>
        </p:blipFill>
        <p:spPr>
          <a:xfrm>
            <a:off x="6748404" y="5432950"/>
            <a:ext cx="330129" cy="330129"/>
          </a:xfrm>
          <a:prstGeom prst="rect">
            <a:avLst/>
          </a:prstGeom>
        </p:spPr>
      </p:pic>
      <p:pic>
        <p:nvPicPr>
          <p:cNvPr id="25" name="Picture 24" descr="Icon&#10;&#10;Description automatically generated">
            <a:extLst>
              <a:ext uri="{FF2B5EF4-FFF2-40B4-BE49-F238E27FC236}">
                <a16:creationId xmlns:a16="http://schemas.microsoft.com/office/drawing/2014/main" id="{D4E49A09-209A-234C-AA39-231D04DC6253}"/>
              </a:ext>
            </a:extLst>
          </p:cNvPr>
          <p:cNvPicPr>
            <a:picLocks noChangeAspect="1"/>
          </p:cNvPicPr>
          <p:nvPr userDrawn="1"/>
        </p:nvPicPr>
        <p:blipFill>
          <a:blip r:embed="rId5"/>
          <a:stretch>
            <a:fillRect/>
          </a:stretch>
        </p:blipFill>
        <p:spPr>
          <a:xfrm>
            <a:off x="4347055" y="5432950"/>
            <a:ext cx="330129" cy="330129"/>
          </a:xfrm>
          <a:prstGeom prst="rect">
            <a:avLst/>
          </a:prstGeom>
        </p:spPr>
      </p:pic>
      <p:pic>
        <p:nvPicPr>
          <p:cNvPr id="26" name="Picture 25" descr="Icon&#10;&#10;Description automatically generated">
            <a:extLst>
              <a:ext uri="{FF2B5EF4-FFF2-40B4-BE49-F238E27FC236}">
                <a16:creationId xmlns:a16="http://schemas.microsoft.com/office/drawing/2014/main" id="{0D1CEAD7-CAE2-CD47-91D9-232E0C31E7AB}"/>
              </a:ext>
            </a:extLst>
          </p:cNvPr>
          <p:cNvPicPr>
            <a:picLocks noChangeAspect="1"/>
          </p:cNvPicPr>
          <p:nvPr userDrawn="1"/>
        </p:nvPicPr>
        <p:blipFill>
          <a:blip r:embed="rId6"/>
          <a:stretch>
            <a:fillRect/>
          </a:stretch>
        </p:blipFill>
        <p:spPr>
          <a:xfrm>
            <a:off x="3146381" y="5432950"/>
            <a:ext cx="330129" cy="330129"/>
          </a:xfrm>
          <a:prstGeom prst="rect">
            <a:avLst/>
          </a:prstGeom>
        </p:spPr>
      </p:pic>
      <p:pic>
        <p:nvPicPr>
          <p:cNvPr id="27" name="Picture 26" descr="Icon&#10;&#10;Description automatically generated">
            <a:extLst>
              <a:ext uri="{FF2B5EF4-FFF2-40B4-BE49-F238E27FC236}">
                <a16:creationId xmlns:a16="http://schemas.microsoft.com/office/drawing/2014/main" id="{C3A22BB3-41DC-EA48-8115-41037D905816}"/>
              </a:ext>
            </a:extLst>
          </p:cNvPr>
          <p:cNvPicPr>
            <a:picLocks noChangeAspect="1"/>
          </p:cNvPicPr>
          <p:nvPr userDrawn="1"/>
        </p:nvPicPr>
        <p:blipFill>
          <a:blip r:embed="rId7"/>
          <a:stretch>
            <a:fillRect/>
          </a:stretch>
        </p:blipFill>
        <p:spPr>
          <a:xfrm>
            <a:off x="1945706" y="5432950"/>
            <a:ext cx="330129" cy="330129"/>
          </a:xfrm>
          <a:prstGeom prst="rect">
            <a:avLst/>
          </a:prstGeom>
        </p:spPr>
      </p:pic>
      <p:pic>
        <p:nvPicPr>
          <p:cNvPr id="28" name="Picture 27">
            <a:extLst>
              <a:ext uri="{FF2B5EF4-FFF2-40B4-BE49-F238E27FC236}">
                <a16:creationId xmlns:a16="http://schemas.microsoft.com/office/drawing/2014/main" id="{7B48AD81-E5FE-144F-8274-35CB9B2B41D9}"/>
              </a:ext>
            </a:extLst>
          </p:cNvPr>
          <p:cNvPicPr>
            <a:picLocks noChangeAspect="1"/>
          </p:cNvPicPr>
          <p:nvPr userDrawn="1"/>
        </p:nvPicPr>
        <p:blipFill>
          <a:blip r:embed="rId8"/>
          <a:stretch>
            <a:fillRect/>
          </a:stretch>
        </p:blipFill>
        <p:spPr>
          <a:xfrm>
            <a:off x="745032" y="4644439"/>
            <a:ext cx="330129" cy="330129"/>
          </a:xfrm>
          <a:prstGeom prst="rect">
            <a:avLst/>
          </a:prstGeom>
        </p:spPr>
      </p:pic>
      <p:pic>
        <p:nvPicPr>
          <p:cNvPr id="29" name="Picture 28">
            <a:extLst>
              <a:ext uri="{FF2B5EF4-FFF2-40B4-BE49-F238E27FC236}">
                <a16:creationId xmlns:a16="http://schemas.microsoft.com/office/drawing/2014/main" id="{C2EE40CF-6113-DB4C-9572-5B30975D747F}"/>
              </a:ext>
            </a:extLst>
          </p:cNvPr>
          <p:cNvPicPr>
            <a:picLocks noChangeAspect="1"/>
          </p:cNvPicPr>
          <p:nvPr userDrawn="1"/>
        </p:nvPicPr>
        <p:blipFill>
          <a:blip r:embed="rId9"/>
          <a:stretch>
            <a:fillRect/>
          </a:stretch>
        </p:blipFill>
        <p:spPr>
          <a:xfrm>
            <a:off x="1945706" y="4644439"/>
            <a:ext cx="330129" cy="330129"/>
          </a:xfrm>
          <a:prstGeom prst="rect">
            <a:avLst/>
          </a:prstGeom>
        </p:spPr>
      </p:pic>
      <p:pic>
        <p:nvPicPr>
          <p:cNvPr id="30" name="Picture 29">
            <a:extLst>
              <a:ext uri="{FF2B5EF4-FFF2-40B4-BE49-F238E27FC236}">
                <a16:creationId xmlns:a16="http://schemas.microsoft.com/office/drawing/2014/main" id="{70A452EB-B94D-D64D-859A-FA03D7010CF2}"/>
              </a:ext>
            </a:extLst>
          </p:cNvPr>
          <p:cNvPicPr>
            <a:picLocks noChangeAspect="1"/>
          </p:cNvPicPr>
          <p:nvPr userDrawn="1"/>
        </p:nvPicPr>
        <p:blipFill>
          <a:blip r:embed="rId10"/>
          <a:stretch>
            <a:fillRect/>
          </a:stretch>
        </p:blipFill>
        <p:spPr>
          <a:xfrm>
            <a:off x="6748404" y="4644439"/>
            <a:ext cx="330129" cy="330129"/>
          </a:xfrm>
          <a:prstGeom prst="rect">
            <a:avLst/>
          </a:prstGeom>
        </p:spPr>
      </p:pic>
      <p:pic>
        <p:nvPicPr>
          <p:cNvPr id="31" name="Picture 30">
            <a:extLst>
              <a:ext uri="{FF2B5EF4-FFF2-40B4-BE49-F238E27FC236}">
                <a16:creationId xmlns:a16="http://schemas.microsoft.com/office/drawing/2014/main" id="{3C93779D-FBFE-B343-867E-3438FFD306D3}"/>
              </a:ext>
            </a:extLst>
          </p:cNvPr>
          <p:cNvPicPr>
            <a:picLocks noChangeAspect="1"/>
          </p:cNvPicPr>
          <p:nvPr userDrawn="1"/>
        </p:nvPicPr>
        <p:blipFill>
          <a:blip r:embed="rId11"/>
          <a:stretch>
            <a:fillRect/>
          </a:stretch>
        </p:blipFill>
        <p:spPr>
          <a:xfrm>
            <a:off x="5547729" y="4644439"/>
            <a:ext cx="330129" cy="330129"/>
          </a:xfrm>
          <a:prstGeom prst="rect">
            <a:avLst/>
          </a:prstGeom>
        </p:spPr>
      </p:pic>
      <p:pic>
        <p:nvPicPr>
          <p:cNvPr id="32" name="Picture 31">
            <a:extLst>
              <a:ext uri="{FF2B5EF4-FFF2-40B4-BE49-F238E27FC236}">
                <a16:creationId xmlns:a16="http://schemas.microsoft.com/office/drawing/2014/main" id="{E7E94F0B-8030-5F4E-A3C7-D48FBA1E1437}"/>
              </a:ext>
            </a:extLst>
          </p:cNvPr>
          <p:cNvPicPr>
            <a:picLocks noChangeAspect="1"/>
          </p:cNvPicPr>
          <p:nvPr userDrawn="1"/>
        </p:nvPicPr>
        <p:blipFill>
          <a:blip r:embed="rId12"/>
          <a:stretch>
            <a:fillRect/>
          </a:stretch>
        </p:blipFill>
        <p:spPr>
          <a:xfrm>
            <a:off x="4347055" y="4644439"/>
            <a:ext cx="330129" cy="330129"/>
          </a:xfrm>
          <a:prstGeom prst="rect">
            <a:avLst/>
          </a:prstGeom>
        </p:spPr>
      </p:pic>
      <p:pic>
        <p:nvPicPr>
          <p:cNvPr id="33" name="Picture 32">
            <a:extLst>
              <a:ext uri="{FF2B5EF4-FFF2-40B4-BE49-F238E27FC236}">
                <a16:creationId xmlns:a16="http://schemas.microsoft.com/office/drawing/2014/main" id="{EC42C24A-092C-AB45-8724-BB3A301124A1}"/>
              </a:ext>
            </a:extLst>
          </p:cNvPr>
          <p:cNvPicPr>
            <a:picLocks noChangeAspect="1"/>
          </p:cNvPicPr>
          <p:nvPr userDrawn="1"/>
        </p:nvPicPr>
        <p:blipFill>
          <a:blip r:embed="rId13"/>
          <a:stretch>
            <a:fillRect/>
          </a:stretch>
        </p:blipFill>
        <p:spPr>
          <a:xfrm>
            <a:off x="3146381" y="4644439"/>
            <a:ext cx="330129" cy="330129"/>
          </a:xfrm>
          <a:prstGeom prst="rect">
            <a:avLst/>
          </a:prstGeom>
        </p:spPr>
      </p:pic>
    </p:spTree>
    <p:extLst>
      <p:ext uri="{BB962C8B-B14F-4D97-AF65-F5344CB8AC3E}">
        <p14:creationId xmlns:p14="http://schemas.microsoft.com/office/powerpoint/2010/main" val="206026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ation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A7139D4-5712-2742-8A0B-FE073DBBF78C}"/>
              </a:ext>
            </a:extLst>
          </p:cNvPr>
          <p:cNvGrpSpPr/>
          <p:nvPr userDrawn="1"/>
        </p:nvGrpSpPr>
        <p:grpSpPr>
          <a:xfrm>
            <a:off x="8465127" y="1623650"/>
            <a:ext cx="3025198" cy="3038796"/>
            <a:chOff x="8465127" y="1243418"/>
            <a:chExt cx="3025198" cy="3038796"/>
          </a:xfrm>
        </p:grpSpPr>
        <p:sp>
          <p:nvSpPr>
            <p:cNvPr id="2" name="Teardrop 1">
              <a:extLst>
                <a:ext uri="{FF2B5EF4-FFF2-40B4-BE49-F238E27FC236}">
                  <a16:creationId xmlns:a16="http://schemas.microsoft.com/office/drawing/2014/main" id="{2CAF274B-71E5-364C-9BEB-04955D8B9020}"/>
                </a:ext>
              </a:extLst>
            </p:cNvPr>
            <p:cNvSpPr/>
            <p:nvPr userDrawn="1"/>
          </p:nvSpPr>
          <p:spPr>
            <a:xfrm rot="10800000">
              <a:off x="8465127" y="1243418"/>
              <a:ext cx="3025198" cy="3038796"/>
            </a:xfrm>
            <a:prstGeom prst="teardrop">
              <a:avLst/>
            </a:prstGeom>
            <a:solidFill>
              <a:schemeClr val="bg1"/>
            </a:solidFill>
            <a:ln w="19050" cap="rnd">
              <a:solidFill>
                <a:srgbClr val="B3025B"/>
              </a:solidFill>
              <a:prstDash val="sysDot"/>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0">
                <a:latin typeface="VIC" pitchFamily="2" charset="77"/>
              </a:endParaRPr>
            </a:p>
          </p:txBody>
        </p:sp>
        <p:sp>
          <p:nvSpPr>
            <p:cNvPr id="3" name="Rectangle 2">
              <a:extLst>
                <a:ext uri="{FF2B5EF4-FFF2-40B4-BE49-F238E27FC236}">
                  <a16:creationId xmlns:a16="http://schemas.microsoft.com/office/drawing/2014/main" id="{1FDF582E-FF95-C842-89CA-8047DE05B510}"/>
                </a:ext>
              </a:extLst>
            </p:cNvPr>
            <p:cNvSpPr/>
            <p:nvPr userDrawn="1"/>
          </p:nvSpPr>
          <p:spPr>
            <a:xfrm>
              <a:off x="8830849" y="2273947"/>
              <a:ext cx="2351312" cy="1800493"/>
            </a:xfrm>
            <a:prstGeom prst="rect">
              <a:avLst/>
            </a:prstGeom>
          </p:spPr>
          <p:txBody>
            <a:bodyPr wrap="square">
              <a:spAutoFit/>
            </a:bodyPr>
            <a:lstStyle/>
            <a:p>
              <a:r>
                <a:rPr lang="en-AU" sz="1300" b="0" i="0" dirty="0">
                  <a:solidFill>
                    <a:srgbClr val="B3025B"/>
                  </a:solidFill>
                  <a:latin typeface="VIC" pitchFamily="2" charset="77"/>
                  <a:ea typeface="Arial"/>
                  <a:cs typeface="Arial"/>
                </a:rPr>
                <a:t>…it’s almost like another language sometimes. If you’re not armed with the right language, it can take a hell of a long time to get the information. </a:t>
              </a:r>
            </a:p>
            <a:p>
              <a:br>
                <a:rPr lang="en-AU" sz="1100" b="0" i="0" dirty="0">
                  <a:solidFill>
                    <a:srgbClr val="B3025B"/>
                  </a:solidFill>
                  <a:latin typeface="VIC SemiBold Italic" pitchFamily="2" charset="77"/>
                  <a:ea typeface="Arial"/>
                  <a:cs typeface="Arial"/>
                </a:rPr>
              </a:br>
              <a:r>
                <a:rPr lang="en-AU" sz="1100" b="0" i="0" dirty="0">
                  <a:solidFill>
                    <a:srgbClr val="B3025B"/>
                  </a:solidFill>
                  <a:latin typeface="VIC SemiBold Italic" pitchFamily="2" charset="77"/>
                  <a:ea typeface="Arial"/>
                  <a:cs typeface="Arial"/>
                </a:rPr>
                <a:t>Nicole, </a:t>
              </a:r>
              <a:br>
                <a:rPr lang="en-AU" sz="1100" b="0" i="0" dirty="0">
                  <a:solidFill>
                    <a:srgbClr val="B3025B"/>
                  </a:solidFill>
                  <a:latin typeface="VIC SemiBold Italic" pitchFamily="2" charset="77"/>
                  <a:ea typeface="Arial"/>
                  <a:cs typeface="Arial"/>
                </a:rPr>
              </a:br>
              <a:r>
                <a:rPr lang="en-AU" sz="1100" b="0" i="0" dirty="0">
                  <a:solidFill>
                    <a:srgbClr val="B3025B"/>
                  </a:solidFill>
                  <a:latin typeface="VIC SemiBold Italic" pitchFamily="2" charset="77"/>
                  <a:ea typeface="Arial"/>
                  <a:cs typeface="Arial"/>
                </a:rPr>
                <a:t>Research participant</a:t>
              </a:r>
              <a:endParaRPr lang="en-US" sz="1100" b="0" i="0" dirty="0">
                <a:solidFill>
                  <a:srgbClr val="B3025B"/>
                </a:solidFill>
                <a:latin typeface="VIC SemiBold Italic" pitchFamily="2" charset="77"/>
                <a:cs typeface="Arial"/>
              </a:endParaRPr>
            </a:p>
          </p:txBody>
        </p:sp>
        <p:sp>
          <p:nvSpPr>
            <p:cNvPr id="4" name="Title 1">
              <a:extLst>
                <a:ext uri="{FF2B5EF4-FFF2-40B4-BE49-F238E27FC236}">
                  <a16:creationId xmlns:a16="http://schemas.microsoft.com/office/drawing/2014/main" id="{D19F1733-493F-7B4D-8536-D1015D397669}"/>
                </a:ext>
              </a:extLst>
            </p:cNvPr>
            <p:cNvSpPr txBox="1">
              <a:spLocks/>
            </p:cNvSpPr>
            <p:nvPr userDrawn="1"/>
          </p:nvSpPr>
          <p:spPr>
            <a:xfrm>
              <a:off x="8877984" y="1719024"/>
              <a:ext cx="349727" cy="1019164"/>
            </a:xfrm>
            <a:prstGeom prst="rect">
              <a:avLst/>
            </a:prstGeom>
          </p:spPr>
          <p:txBody>
            <a:bodyPr vert="horz" lIns="0" tIns="0" rIns="0" bIns="0" rtlCol="0" anchor="b">
              <a:noAutofit/>
            </a:bodyPr>
            <a:lstStyle>
              <a:lvl1pPr eaLnBrk="1" hangingPunct="1">
                <a:defRPr sz="2800" b="1" i="0">
                  <a:solidFill>
                    <a:srgbClr val="B3025B"/>
                  </a:solidFill>
                  <a:latin typeface="VIC" pitchFamily="2" charset="77"/>
                </a:defRPr>
              </a:lvl1pPr>
            </a:lstStyle>
            <a:p>
              <a:r>
                <a:rPr lang="en-US" sz="6000" b="1" i="0" kern="0">
                  <a:solidFill>
                    <a:srgbClr val="B3025B">
                      <a:alpha val="40198"/>
                    </a:srgbClr>
                  </a:solidFill>
                  <a:latin typeface="VIC" pitchFamily="2" charset="77"/>
                  <a:cs typeface="Big Caslon Medium" panose="02000603090000020003" pitchFamily="2" charset="-79"/>
                </a:rPr>
                <a:t>“</a:t>
              </a:r>
            </a:p>
          </p:txBody>
        </p:sp>
        <p:sp>
          <p:nvSpPr>
            <p:cNvPr id="5" name="Title 1">
              <a:extLst>
                <a:ext uri="{FF2B5EF4-FFF2-40B4-BE49-F238E27FC236}">
                  <a16:creationId xmlns:a16="http://schemas.microsoft.com/office/drawing/2014/main" id="{33329B0B-6621-2243-A6B0-A1CA11A41DAA}"/>
                </a:ext>
              </a:extLst>
            </p:cNvPr>
            <p:cNvSpPr txBox="1">
              <a:spLocks/>
            </p:cNvSpPr>
            <p:nvPr userDrawn="1"/>
          </p:nvSpPr>
          <p:spPr>
            <a:xfrm>
              <a:off x="10261696" y="3363933"/>
              <a:ext cx="267768" cy="814394"/>
            </a:xfrm>
            <a:prstGeom prst="rect">
              <a:avLst/>
            </a:prstGeom>
          </p:spPr>
          <p:txBody>
            <a:bodyPr vert="horz" lIns="0" tIns="0" rIns="0" bIns="0" rtlCol="0" anchor="b">
              <a:noAutofit/>
            </a:bodyPr>
            <a:lstStyle>
              <a:lvl1pPr eaLnBrk="1" hangingPunct="1">
                <a:defRPr sz="2800" b="1" i="0">
                  <a:solidFill>
                    <a:srgbClr val="B3025B"/>
                  </a:solidFill>
                  <a:latin typeface="VIC" pitchFamily="2" charset="77"/>
                </a:defRPr>
              </a:lvl1pPr>
            </a:lstStyle>
            <a:p>
              <a:r>
                <a:rPr lang="en-US" sz="6000" b="1" i="0" kern="0">
                  <a:solidFill>
                    <a:srgbClr val="B3025B">
                      <a:alpha val="40198"/>
                    </a:srgbClr>
                  </a:solidFill>
                  <a:latin typeface="VIC" pitchFamily="2" charset="77"/>
                  <a:cs typeface="Big Caslon Medium" panose="02000603090000020003" pitchFamily="2" charset="-79"/>
                </a:rPr>
                <a:t>”</a:t>
              </a:r>
            </a:p>
          </p:txBody>
        </p:sp>
      </p:grpSp>
      <p:grpSp>
        <p:nvGrpSpPr>
          <p:cNvPr id="11" name="Group 10">
            <a:extLst>
              <a:ext uri="{FF2B5EF4-FFF2-40B4-BE49-F238E27FC236}">
                <a16:creationId xmlns:a16="http://schemas.microsoft.com/office/drawing/2014/main" id="{DDB8F4C4-4E02-1B47-947D-19E9BEBEE91F}"/>
              </a:ext>
            </a:extLst>
          </p:cNvPr>
          <p:cNvGrpSpPr/>
          <p:nvPr userDrawn="1"/>
        </p:nvGrpSpPr>
        <p:grpSpPr>
          <a:xfrm>
            <a:off x="4709471" y="3030217"/>
            <a:ext cx="3301024" cy="1632229"/>
            <a:chOff x="8366720" y="158496"/>
            <a:chExt cx="3301024" cy="1632229"/>
          </a:xfrm>
        </p:grpSpPr>
        <p:sp>
          <p:nvSpPr>
            <p:cNvPr id="12" name="Double Bracket 11">
              <a:extLst>
                <a:ext uri="{FF2B5EF4-FFF2-40B4-BE49-F238E27FC236}">
                  <a16:creationId xmlns:a16="http://schemas.microsoft.com/office/drawing/2014/main" id="{9F11D0F7-67C4-C841-B681-768CDF6BF108}"/>
                </a:ext>
              </a:extLst>
            </p:cNvPr>
            <p:cNvSpPr/>
            <p:nvPr/>
          </p:nvSpPr>
          <p:spPr>
            <a:xfrm>
              <a:off x="8366720" y="158496"/>
              <a:ext cx="3301024" cy="1632229"/>
            </a:xfrm>
            <a:prstGeom prst="bracketPair">
              <a:avLst/>
            </a:prstGeom>
            <a:ln w="19050" cap="rnd">
              <a:solidFill>
                <a:srgbClr val="B3025B"/>
              </a:solidFill>
              <a:prstDash val="sysDot"/>
              <a:roun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solidFill>
                  <a:srgbClr val="B3025B"/>
                </a:solidFill>
                <a:latin typeface="VIC Medium" pitchFamily="2" charset="77"/>
              </a:endParaRPr>
            </a:p>
          </p:txBody>
        </p:sp>
        <p:sp>
          <p:nvSpPr>
            <p:cNvPr id="13" name="Rectangle 12">
              <a:extLst>
                <a:ext uri="{FF2B5EF4-FFF2-40B4-BE49-F238E27FC236}">
                  <a16:creationId xmlns:a16="http://schemas.microsoft.com/office/drawing/2014/main" id="{418BF61F-9AB8-974D-BEA4-3FDB4037F8BB}"/>
                </a:ext>
              </a:extLst>
            </p:cNvPr>
            <p:cNvSpPr/>
            <p:nvPr/>
          </p:nvSpPr>
          <p:spPr>
            <a:xfrm>
              <a:off x="8366720" y="363949"/>
              <a:ext cx="3301024" cy="1169551"/>
            </a:xfrm>
            <a:prstGeom prst="rect">
              <a:avLst/>
            </a:prstGeom>
          </p:spPr>
          <p:txBody>
            <a:bodyPr wrap="square">
              <a:spAutoFit/>
            </a:bodyPr>
            <a:lstStyle/>
            <a:p>
              <a:pPr algn="ctr"/>
              <a:r>
                <a:rPr lang="en-US" sz="1400">
                  <a:solidFill>
                    <a:srgbClr val="B3025B"/>
                  </a:solidFill>
                  <a:latin typeface="VIC Medium" pitchFamily="2" charset="77"/>
                </a:rPr>
                <a:t>State Budget </a:t>
              </a:r>
              <a:br>
                <a:rPr lang="en-US" sz="1400">
                  <a:solidFill>
                    <a:srgbClr val="B3025B"/>
                  </a:solidFill>
                  <a:latin typeface="VIC Medium" pitchFamily="2" charset="77"/>
                </a:rPr>
              </a:br>
              <a:r>
                <a:rPr lang="en-US" sz="1400">
                  <a:solidFill>
                    <a:srgbClr val="B3025B"/>
                  </a:solidFill>
                  <a:latin typeface="VIC Medium" pitchFamily="2" charset="77"/>
                </a:rPr>
                <a:t>2021-22 provided $29.2M </a:t>
              </a:r>
              <a:br>
                <a:rPr lang="en-US" sz="1400">
                  <a:solidFill>
                    <a:srgbClr val="B3025B"/>
                  </a:solidFill>
                  <a:latin typeface="VIC Medium" pitchFamily="2" charset="77"/>
                </a:rPr>
              </a:br>
              <a:r>
                <a:rPr lang="en-US" sz="1400">
                  <a:solidFill>
                    <a:srgbClr val="B3025B"/>
                  </a:solidFill>
                  <a:latin typeface="VIC Medium" pitchFamily="2" charset="77"/>
                </a:rPr>
                <a:t>over 2 years to formally </a:t>
              </a:r>
              <a:r>
                <a:rPr lang="en-AU" sz="1400">
                  <a:solidFill>
                    <a:srgbClr val="B3025B"/>
                  </a:solidFill>
                  <a:latin typeface="VIC Medium" pitchFamily="2" charset="77"/>
                </a:rPr>
                <a:t>support SDP as a common digital publishing platform. </a:t>
              </a:r>
              <a:endParaRPr lang="en-US" sz="1400">
                <a:solidFill>
                  <a:srgbClr val="B3025B"/>
                </a:solidFill>
                <a:latin typeface="VIC Medium" pitchFamily="2" charset="77"/>
              </a:endParaRPr>
            </a:p>
          </p:txBody>
        </p:sp>
      </p:grpSp>
      <p:sp>
        <p:nvSpPr>
          <p:cNvPr id="14" name="Title 1">
            <a:extLst>
              <a:ext uri="{FF2B5EF4-FFF2-40B4-BE49-F238E27FC236}">
                <a16:creationId xmlns:a16="http://schemas.microsoft.com/office/drawing/2014/main" id="{56F12B0C-AC80-AC4C-AF98-3724637B7296}"/>
              </a:ext>
            </a:extLst>
          </p:cNvPr>
          <p:cNvSpPr>
            <a:spLocks noGrp="1"/>
          </p:cNvSpPr>
          <p:nvPr>
            <p:ph type="title" hasCustomPrompt="1"/>
          </p:nvPr>
        </p:nvSpPr>
        <p:spPr>
          <a:xfrm>
            <a:off x="684000" y="360000"/>
            <a:ext cx="8285837" cy="1263650"/>
          </a:xfrm>
          <a:prstGeom prst="rect">
            <a:avLst/>
          </a:prstGeom>
        </p:spPr>
        <p:txBody>
          <a:bodyPr/>
          <a:lstStyle>
            <a:lvl1pPr>
              <a:defRPr b="1" i="0">
                <a:latin typeface="VIC" pitchFamily="2" charset="77"/>
              </a:defRPr>
            </a:lvl1pPr>
          </a:lstStyle>
          <a:p>
            <a:r>
              <a:rPr lang="en-GB"/>
              <a:t>Quote style</a:t>
            </a:r>
            <a:endParaRPr lang="en-US"/>
          </a:p>
        </p:txBody>
      </p:sp>
      <p:sp>
        <p:nvSpPr>
          <p:cNvPr id="18" name="Rectangle: Rounded Corners 8">
            <a:extLst>
              <a:ext uri="{FF2B5EF4-FFF2-40B4-BE49-F238E27FC236}">
                <a16:creationId xmlns:a16="http://schemas.microsoft.com/office/drawing/2014/main" id="{CBD940F7-8885-0A4E-B119-1A9440A71D9D}"/>
              </a:ext>
            </a:extLst>
          </p:cNvPr>
          <p:cNvSpPr/>
          <p:nvPr userDrawn="1"/>
        </p:nvSpPr>
        <p:spPr>
          <a:xfrm>
            <a:off x="877011" y="4282374"/>
            <a:ext cx="1290638" cy="1182688"/>
          </a:xfrm>
          <a:prstGeom prst="roundRect">
            <a:avLst/>
          </a:prstGeom>
          <a:no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sz="1100" b="0" i="0" dirty="0" err="1">
                <a:solidFill>
                  <a:schemeClr val="accent1"/>
                </a:solidFill>
                <a:latin typeface="VIC Medium" pitchFamily="2" charset="77"/>
                <a:cs typeface="Arial"/>
              </a:rPr>
              <a:t>Vic.gov.au</a:t>
            </a:r>
            <a:r>
              <a:rPr lang="en-US" sz="1100" b="0" i="0" dirty="0">
                <a:solidFill>
                  <a:schemeClr val="accent1"/>
                </a:solidFill>
                <a:latin typeface="VIC Medium" pitchFamily="2" charset="77"/>
                <a:cs typeface="Arial"/>
              </a:rPr>
              <a:t> publishing round table reviews separately</a:t>
            </a:r>
            <a:endParaRPr lang="en-US" sz="1100" b="0" i="0" dirty="0">
              <a:solidFill>
                <a:schemeClr val="accent1"/>
              </a:solidFill>
              <a:latin typeface="VIC Medium" pitchFamily="2" charset="77"/>
            </a:endParaRPr>
          </a:p>
        </p:txBody>
      </p:sp>
      <p:sp>
        <p:nvSpPr>
          <p:cNvPr id="19" name="Rectangle: Rounded Corners 9">
            <a:extLst>
              <a:ext uri="{FF2B5EF4-FFF2-40B4-BE49-F238E27FC236}">
                <a16:creationId xmlns:a16="http://schemas.microsoft.com/office/drawing/2014/main" id="{B0387C29-C88E-C84F-B8E9-34CB1D3EB82E}"/>
              </a:ext>
            </a:extLst>
          </p:cNvPr>
          <p:cNvSpPr/>
          <p:nvPr userDrawn="1"/>
        </p:nvSpPr>
        <p:spPr>
          <a:xfrm>
            <a:off x="2766136" y="4282374"/>
            <a:ext cx="1290638" cy="1182688"/>
          </a:xfrm>
          <a:prstGeom prst="roundRect">
            <a:avLst/>
          </a:prstGeom>
          <a:solidFill>
            <a:srgbClr val="FFE8F2"/>
          </a:solid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sz="1100" b="0" i="0" dirty="0" err="1">
                <a:solidFill>
                  <a:schemeClr val="accent1"/>
                </a:solidFill>
                <a:latin typeface="VIC Medium" pitchFamily="2" charset="77"/>
                <a:cs typeface="Arial"/>
              </a:rPr>
              <a:t>Vic.gov.au</a:t>
            </a:r>
            <a:r>
              <a:rPr lang="en-US" sz="1100" b="0" i="0" dirty="0">
                <a:solidFill>
                  <a:schemeClr val="accent1"/>
                </a:solidFill>
                <a:latin typeface="VIC Medium" pitchFamily="2" charset="77"/>
                <a:cs typeface="Arial"/>
              </a:rPr>
              <a:t> product lead reviews assessment</a:t>
            </a:r>
          </a:p>
        </p:txBody>
      </p:sp>
      <p:cxnSp>
        <p:nvCxnSpPr>
          <p:cNvPr id="20" name="Straight Arrow Connector 19">
            <a:extLst>
              <a:ext uri="{FF2B5EF4-FFF2-40B4-BE49-F238E27FC236}">
                <a16:creationId xmlns:a16="http://schemas.microsoft.com/office/drawing/2014/main" id="{FB949915-6CF2-8344-B5A3-C926A9AA0400}"/>
              </a:ext>
            </a:extLst>
          </p:cNvPr>
          <p:cNvCxnSpPr>
            <a:cxnSpLocks/>
          </p:cNvCxnSpPr>
          <p:nvPr userDrawn="1"/>
        </p:nvCxnSpPr>
        <p:spPr>
          <a:xfrm>
            <a:off x="2170087" y="4901331"/>
            <a:ext cx="605264" cy="1635"/>
          </a:xfrm>
          <a:prstGeom prst="straightConnector1">
            <a:avLst/>
          </a:prstGeom>
          <a:ln w="12700">
            <a:solidFill>
              <a:schemeClr val="accent1"/>
            </a:solidFill>
            <a:tailEnd type="triangle"/>
          </a:ln>
        </p:spPr>
        <p:style>
          <a:lnRef idx="1">
            <a:schemeClr val="accent4"/>
          </a:lnRef>
          <a:fillRef idx="0">
            <a:schemeClr val="accent4"/>
          </a:fillRef>
          <a:effectRef idx="0">
            <a:schemeClr val="accent4"/>
          </a:effectRef>
          <a:fontRef idx="minor">
            <a:schemeClr val="tx1"/>
          </a:fontRef>
        </p:style>
      </p:cxnSp>
      <p:sp>
        <p:nvSpPr>
          <p:cNvPr id="21" name="Rectangle: Rounded Corners 8">
            <a:extLst>
              <a:ext uri="{FF2B5EF4-FFF2-40B4-BE49-F238E27FC236}">
                <a16:creationId xmlns:a16="http://schemas.microsoft.com/office/drawing/2014/main" id="{37A321B5-7F1E-2248-B0FA-932DF38ABD37}"/>
              </a:ext>
            </a:extLst>
          </p:cNvPr>
          <p:cNvSpPr/>
          <p:nvPr userDrawn="1"/>
        </p:nvSpPr>
        <p:spPr>
          <a:xfrm>
            <a:off x="877011" y="2439060"/>
            <a:ext cx="1290638" cy="1182688"/>
          </a:xfrm>
          <a:prstGeom prst="roundRect">
            <a:avLst/>
          </a:prstGeom>
          <a:noFill/>
          <a:ln w="12700" cap="rnd">
            <a:solidFill>
              <a:srgbClr val="AE1857"/>
            </a:solidFill>
            <a:prstDash val="solid"/>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l"/>
            <a:r>
              <a:rPr lang="en-US" sz="1100" b="0" i="0" dirty="0" err="1">
                <a:solidFill>
                  <a:schemeClr val="accent1"/>
                </a:solidFill>
                <a:latin typeface="VIC Medium" pitchFamily="2" charset="77"/>
                <a:cs typeface="Arial"/>
              </a:rPr>
              <a:t>Vic.gov.au</a:t>
            </a:r>
            <a:r>
              <a:rPr lang="en-US" sz="1100" b="0" i="0" dirty="0">
                <a:solidFill>
                  <a:schemeClr val="accent1"/>
                </a:solidFill>
                <a:latin typeface="VIC Medium" pitchFamily="2" charset="77"/>
                <a:cs typeface="Arial"/>
              </a:rPr>
              <a:t> publishing round table reviews separately</a:t>
            </a:r>
            <a:endParaRPr lang="en-US" sz="1100" b="0" i="0" dirty="0">
              <a:solidFill>
                <a:schemeClr val="accent1"/>
              </a:solidFill>
              <a:latin typeface="VIC Medium" pitchFamily="2" charset="77"/>
            </a:endParaRPr>
          </a:p>
        </p:txBody>
      </p:sp>
      <p:sp>
        <p:nvSpPr>
          <p:cNvPr id="22" name="Rectangle: Rounded Corners 9">
            <a:extLst>
              <a:ext uri="{FF2B5EF4-FFF2-40B4-BE49-F238E27FC236}">
                <a16:creationId xmlns:a16="http://schemas.microsoft.com/office/drawing/2014/main" id="{9EF104D1-7433-2C48-B681-8D246F01A481}"/>
              </a:ext>
            </a:extLst>
          </p:cNvPr>
          <p:cNvSpPr/>
          <p:nvPr userDrawn="1"/>
        </p:nvSpPr>
        <p:spPr>
          <a:xfrm>
            <a:off x="2766136" y="2439060"/>
            <a:ext cx="1290638" cy="1182688"/>
          </a:xfrm>
          <a:prstGeom prst="roundRect">
            <a:avLst/>
          </a:prstGeom>
          <a:noFill/>
          <a:ln w="12700" cap="rnd">
            <a:solidFill>
              <a:srgbClr val="AE1857"/>
            </a:solidFill>
            <a:prstDash val="solid"/>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l"/>
            <a:r>
              <a:rPr lang="en-US" sz="1100" b="0" i="0" dirty="0" err="1">
                <a:solidFill>
                  <a:schemeClr val="accent1"/>
                </a:solidFill>
                <a:latin typeface="VIC Medium" pitchFamily="2" charset="77"/>
                <a:cs typeface="Arial"/>
              </a:rPr>
              <a:t>Vic.gov.au</a:t>
            </a:r>
            <a:r>
              <a:rPr lang="en-US" sz="1100" b="0" i="0" dirty="0">
                <a:solidFill>
                  <a:schemeClr val="accent1"/>
                </a:solidFill>
                <a:latin typeface="VIC Medium" pitchFamily="2" charset="77"/>
                <a:cs typeface="Arial"/>
              </a:rPr>
              <a:t> product lead reviews assessment</a:t>
            </a:r>
          </a:p>
        </p:txBody>
      </p:sp>
      <p:cxnSp>
        <p:nvCxnSpPr>
          <p:cNvPr id="23" name="Straight Arrow Connector 22">
            <a:extLst>
              <a:ext uri="{FF2B5EF4-FFF2-40B4-BE49-F238E27FC236}">
                <a16:creationId xmlns:a16="http://schemas.microsoft.com/office/drawing/2014/main" id="{B086A2B9-D393-E144-9252-2C332638E663}"/>
              </a:ext>
            </a:extLst>
          </p:cNvPr>
          <p:cNvCxnSpPr>
            <a:cxnSpLocks/>
          </p:cNvCxnSpPr>
          <p:nvPr userDrawn="1"/>
        </p:nvCxnSpPr>
        <p:spPr>
          <a:xfrm>
            <a:off x="2170087" y="3058017"/>
            <a:ext cx="605264" cy="1635"/>
          </a:xfrm>
          <a:prstGeom prst="straightConnector1">
            <a:avLst/>
          </a:prstGeom>
          <a:ln w="12700">
            <a:solidFill>
              <a:schemeClr val="accent1"/>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42538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List">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1984E980-5023-D24C-B298-80915A076D48}"/>
              </a:ext>
            </a:extLst>
          </p:cNvPr>
          <p:cNvGraphicFramePr>
            <a:graphicFrameLocks noGrp="1"/>
          </p:cNvGraphicFramePr>
          <p:nvPr userDrawn="1">
            <p:extLst>
              <p:ext uri="{D42A27DB-BD31-4B8C-83A1-F6EECF244321}">
                <p14:modId xmlns:p14="http://schemas.microsoft.com/office/powerpoint/2010/main" val="414860083"/>
              </p:ext>
            </p:extLst>
          </p:nvPr>
        </p:nvGraphicFramePr>
        <p:xfrm>
          <a:off x="684000" y="1876522"/>
          <a:ext cx="4680000" cy="4320000"/>
        </p:xfrm>
        <a:graphic>
          <a:graphicData uri="http://schemas.openxmlformats.org/drawingml/2006/table">
            <a:tbl>
              <a:tblPr>
                <a:tableStyleId>{5940675A-B579-460E-94D1-54222C63F5DA}</a:tableStyleId>
              </a:tblPr>
              <a:tblGrid>
                <a:gridCol w="4680000">
                  <a:extLst>
                    <a:ext uri="{9D8B030D-6E8A-4147-A177-3AD203B41FA5}">
                      <a16:colId xmlns:a16="http://schemas.microsoft.com/office/drawing/2014/main" val="1100885616"/>
                    </a:ext>
                  </a:extLst>
                </a:gridCol>
              </a:tblGrid>
              <a:tr h="288000">
                <a:tc>
                  <a:txBody>
                    <a:bodyPr/>
                    <a:lstStyle/>
                    <a:p>
                      <a:pPr marL="0" marR="0" lvl="0" indent="0" algn="l" defTabSz="914400" rtl="0" eaLnBrk="1" fontAlgn="auto" latinLnBrk="0" hangingPunct="1">
                        <a:lnSpc>
                          <a:spcPts val="1900"/>
                        </a:lnSpc>
                        <a:spcBef>
                          <a:spcPts val="0"/>
                        </a:spcBef>
                        <a:spcAft>
                          <a:spcPts val="0"/>
                        </a:spcAft>
                        <a:buClrTx/>
                        <a:buSzTx/>
                        <a:buFont typeface="+mj-lt"/>
                        <a:buNone/>
                        <a:tabLst/>
                        <a:defRPr/>
                      </a:pPr>
                      <a:r>
                        <a:rPr kumimoji="0" lang="en-US" sz="1100" b="0" i="0" u="none" strike="noStrike" kern="1200" cap="none" spc="0" normalizeH="0" baseline="0" noProof="0">
                          <a:ln>
                            <a:noFill/>
                          </a:ln>
                          <a:solidFill>
                            <a:srgbClr val="58595B"/>
                          </a:solidFill>
                          <a:effectLst/>
                          <a:uLnTx/>
                          <a:uFillTx/>
                          <a:latin typeface="VIC Medium" pitchFamily="2" charset="77"/>
                          <a:ea typeface="+mn-ea"/>
                          <a:cs typeface="+mn-cs"/>
                        </a:rPr>
                        <a:t>This text is 11 point and Vic Medium</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378831297"/>
                  </a:ext>
                </a:extLst>
              </a:tr>
              <a:tr h="288000">
                <a:tc>
                  <a:txBody>
                    <a:bodyPr/>
                    <a:lstStyle/>
                    <a:p>
                      <a:pPr marL="0" marR="0" lvl="0" indent="0" algn="l" defTabSz="914400" rtl="0" eaLnBrk="1" fontAlgn="auto" latinLnBrk="0" hangingPunct="1">
                        <a:lnSpc>
                          <a:spcPts val="1900"/>
                        </a:lnSpc>
                        <a:spcBef>
                          <a:spcPts val="0"/>
                        </a:spcBef>
                        <a:spcAft>
                          <a:spcPts val="0"/>
                        </a:spcAft>
                        <a:buClrTx/>
                        <a:buSzTx/>
                        <a:buFont typeface="+mj-lt"/>
                        <a:buNone/>
                        <a:tabLst/>
                        <a:defRPr/>
                      </a:pPr>
                      <a:r>
                        <a:rPr kumimoji="0" lang="en-US" sz="1100" b="0" i="0" u="none" strike="noStrike" kern="1200" cap="none" spc="0" normalizeH="0" baseline="0" noProof="0">
                          <a:ln>
                            <a:noFill/>
                          </a:ln>
                          <a:solidFill>
                            <a:srgbClr val="58595B"/>
                          </a:solidFill>
                          <a:effectLst/>
                          <a:uLnTx/>
                          <a:uFillTx/>
                          <a:latin typeface="VIC Medium" pitchFamily="2" charset="77"/>
                          <a:ea typeface="+mn-ea"/>
                          <a:cs typeface="+mn-cs"/>
                        </a:rPr>
                        <a:t>Clearly explain the purpose of your service</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952260108"/>
                  </a:ext>
                </a:extLst>
              </a:tr>
              <a:tr h="288000">
                <a:tc>
                  <a:txBody>
                    <a:bodyPr/>
                    <a:lstStyle/>
                    <a:p>
                      <a:pPr marL="0" marR="0" lvl="0" indent="0" algn="l" defTabSz="914400" rtl="0" eaLnBrk="1" fontAlgn="auto" latinLnBrk="0" hangingPunct="1">
                        <a:lnSpc>
                          <a:spcPts val="1900"/>
                        </a:lnSpc>
                        <a:spcBef>
                          <a:spcPts val="0"/>
                        </a:spcBef>
                        <a:spcAft>
                          <a:spcPts val="0"/>
                        </a:spcAft>
                        <a:buClrTx/>
                        <a:buSzTx/>
                        <a:buFont typeface="+mj-lt"/>
                        <a:buNone/>
                        <a:tabLst/>
                        <a:defRPr/>
                      </a:pPr>
                      <a:r>
                        <a:rPr lang="en-US" sz="1100" b="0" i="0">
                          <a:solidFill>
                            <a:srgbClr val="58595B"/>
                          </a:solidFill>
                          <a:latin typeface="VIC Medium" pitchFamily="2" charset="77"/>
                        </a:rPr>
                        <a:t>Set the expectations a user has of your service</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071335035"/>
                  </a:ext>
                </a:extLst>
              </a:tr>
              <a:tr h="288000">
                <a:tc>
                  <a:txBody>
                    <a:bodyPr/>
                    <a:lstStyle/>
                    <a:p>
                      <a:pPr marL="0" marR="0" lvl="0" indent="0" algn="l" defTabSz="914400" rtl="0" eaLnBrk="1" fontAlgn="auto" latinLnBrk="0" hangingPunct="1">
                        <a:lnSpc>
                          <a:spcPts val="1900"/>
                        </a:lnSpc>
                        <a:spcBef>
                          <a:spcPts val="0"/>
                        </a:spcBef>
                        <a:spcAft>
                          <a:spcPts val="0"/>
                        </a:spcAft>
                        <a:buClrTx/>
                        <a:buSzTx/>
                        <a:buFont typeface="+mj-lt"/>
                        <a:buNone/>
                        <a:tabLst/>
                        <a:defRPr/>
                      </a:pPr>
                      <a:r>
                        <a:rPr lang="en-US" sz="1100" b="0" i="0">
                          <a:solidFill>
                            <a:srgbClr val="58595B"/>
                          </a:solidFill>
                          <a:latin typeface="VIC Medium" pitchFamily="2" charset="77"/>
                        </a:rPr>
                        <a:t>Enable each user to complete the outcome they set out to do</a:t>
                      </a:r>
                      <a:endParaRPr kumimoji="0" lang="en-US" sz="1100" b="0" i="0" u="none" strike="noStrike" kern="1200" cap="none" spc="0" normalizeH="0" baseline="0" noProof="0">
                        <a:ln>
                          <a:noFill/>
                        </a:ln>
                        <a:solidFill>
                          <a:srgbClr val="58595B"/>
                        </a:solidFill>
                        <a:effectLst/>
                        <a:uLnTx/>
                        <a:uFillTx/>
                        <a:latin typeface="VIC Medium" pitchFamily="2" charset="77"/>
                        <a:ea typeface="+mn-ea"/>
                        <a:cs typeface="+mn-cs"/>
                      </a:endParaRP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39570809"/>
                  </a:ext>
                </a:extLst>
              </a:tr>
              <a:tr h="288000">
                <a:tc>
                  <a:txBody>
                    <a:bodyPr/>
                    <a:lstStyle/>
                    <a:p>
                      <a:pPr marL="0" marR="0" lvl="0" indent="0" algn="l" defTabSz="914400" rtl="0" eaLnBrk="1" fontAlgn="auto" latinLnBrk="0" hangingPunct="1">
                        <a:lnSpc>
                          <a:spcPts val="1900"/>
                        </a:lnSpc>
                        <a:spcBef>
                          <a:spcPts val="0"/>
                        </a:spcBef>
                        <a:spcAft>
                          <a:spcPts val="0"/>
                        </a:spcAft>
                        <a:buClrTx/>
                        <a:buSzTx/>
                        <a:buFont typeface="+mj-lt"/>
                        <a:buNone/>
                        <a:tabLst/>
                        <a:defRPr/>
                      </a:pPr>
                      <a:r>
                        <a:rPr lang="en-US" sz="1100" b="0" i="0">
                          <a:solidFill>
                            <a:srgbClr val="58595B"/>
                          </a:solidFill>
                          <a:latin typeface="VIC Medium" pitchFamily="2" charset="77"/>
                        </a:rPr>
                        <a:t>Work in a way that is familiar</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162347558"/>
                  </a:ext>
                </a:extLst>
              </a:tr>
              <a:tr h="288000">
                <a:tc>
                  <a:txBody>
                    <a:bodyPr/>
                    <a:lstStyle/>
                    <a:p>
                      <a:pPr marL="0" indent="0">
                        <a:lnSpc>
                          <a:spcPts val="1900"/>
                        </a:lnSpc>
                        <a:buFont typeface="+mj-lt"/>
                        <a:buNone/>
                      </a:pPr>
                      <a:r>
                        <a:rPr lang="en-US" sz="1100" b="0" i="0">
                          <a:solidFill>
                            <a:srgbClr val="58595B"/>
                          </a:solidFill>
                          <a:latin typeface="VIC Medium" pitchFamily="2" charset="77"/>
                        </a:rPr>
                        <a:t>Require no prior knowledge to use</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246166578"/>
                  </a:ext>
                </a:extLst>
              </a:tr>
              <a:tr h="288000">
                <a:tc>
                  <a:txBody>
                    <a:bodyPr/>
                    <a:lstStyle/>
                    <a:p>
                      <a:pPr marL="0" indent="0">
                        <a:lnSpc>
                          <a:spcPts val="1900"/>
                        </a:lnSpc>
                        <a:buFont typeface="+mj-lt"/>
                        <a:buNone/>
                      </a:pPr>
                      <a:r>
                        <a:rPr lang="en-US" sz="1100" b="0" i="0" dirty="0">
                          <a:solidFill>
                            <a:srgbClr val="58595B"/>
                          </a:solidFill>
                          <a:latin typeface="VIC Medium" pitchFamily="2" charset="77"/>
                        </a:rPr>
                        <a:t>Be agnostic of organisational structures</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690409827"/>
                  </a:ext>
                </a:extLst>
              </a:tr>
              <a:tr h="288000">
                <a:tc>
                  <a:txBody>
                    <a:bodyPr/>
                    <a:lstStyle/>
                    <a:p>
                      <a:pPr marL="0" indent="0">
                        <a:lnSpc>
                          <a:spcPts val="1900"/>
                        </a:lnSpc>
                        <a:buFont typeface="+mj-lt"/>
                        <a:buNone/>
                      </a:pPr>
                      <a:r>
                        <a:rPr lang="en-US" sz="1100" b="0" i="0">
                          <a:solidFill>
                            <a:srgbClr val="58595B"/>
                          </a:solidFill>
                          <a:latin typeface="VIC Medium" pitchFamily="2" charset="77"/>
                        </a:rPr>
                        <a:t>Require the minimum possible steps to complete</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61794800"/>
                  </a:ext>
                </a:extLst>
              </a:tr>
              <a:tr h="288000">
                <a:tc>
                  <a:txBody>
                    <a:bodyPr/>
                    <a:lstStyle/>
                    <a:p>
                      <a:pPr marL="0" indent="0">
                        <a:lnSpc>
                          <a:spcPts val="1900"/>
                        </a:lnSpc>
                        <a:buFont typeface="+mj-lt"/>
                        <a:buNone/>
                      </a:pPr>
                      <a:r>
                        <a:rPr lang="en-US" sz="1100" b="0" i="0">
                          <a:solidFill>
                            <a:srgbClr val="58595B"/>
                          </a:solidFill>
                          <a:latin typeface="VIC Medium" pitchFamily="2" charset="77"/>
                        </a:rPr>
                        <a:t>Be consistent throughout</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1953488"/>
                  </a:ext>
                </a:extLst>
              </a:tr>
              <a:tr h="288000">
                <a:tc>
                  <a:txBody>
                    <a:bodyPr/>
                    <a:lstStyle/>
                    <a:p>
                      <a:pPr marL="0" marR="0" lvl="0" indent="0" defTabSz="914400" eaLnBrk="1" fontAlgn="auto" latinLnBrk="0" hangingPunct="1">
                        <a:lnSpc>
                          <a:spcPts val="1900"/>
                        </a:lnSpc>
                        <a:spcBef>
                          <a:spcPts val="0"/>
                        </a:spcBef>
                        <a:spcAft>
                          <a:spcPts val="0"/>
                        </a:spcAft>
                        <a:buClrTx/>
                        <a:buSzTx/>
                        <a:buFont typeface="+mj-lt"/>
                        <a:buNone/>
                        <a:tabLst/>
                        <a:defRPr/>
                      </a:pPr>
                      <a:r>
                        <a:rPr lang="en-US" sz="1100" b="0" i="0">
                          <a:solidFill>
                            <a:srgbClr val="58595B"/>
                          </a:solidFill>
                          <a:latin typeface="VIC Medium" pitchFamily="2" charset="77"/>
                        </a:rPr>
                        <a:t>Have no dead ends</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416777952"/>
                  </a:ext>
                </a:extLst>
              </a:tr>
              <a:tr h="288000">
                <a:tc>
                  <a:txBody>
                    <a:bodyPr/>
                    <a:lstStyle/>
                    <a:p>
                      <a:pPr marL="0" marR="0" lvl="0" indent="0" defTabSz="914400" eaLnBrk="1" fontAlgn="auto" latinLnBrk="0" hangingPunct="1">
                        <a:lnSpc>
                          <a:spcPts val="1900"/>
                        </a:lnSpc>
                        <a:spcBef>
                          <a:spcPts val="0"/>
                        </a:spcBef>
                        <a:spcAft>
                          <a:spcPts val="0"/>
                        </a:spcAft>
                        <a:buClrTx/>
                        <a:buSzTx/>
                        <a:buFont typeface="+mj-lt"/>
                        <a:buNone/>
                        <a:tabLst/>
                        <a:defRPr/>
                      </a:pPr>
                      <a:r>
                        <a:rPr lang="en-US" sz="1100" b="0" i="0">
                          <a:solidFill>
                            <a:srgbClr val="58595B"/>
                          </a:solidFill>
                          <a:latin typeface="VIC Medium" pitchFamily="2" charset="77"/>
                        </a:rPr>
                        <a:t>Be usable by everyone, equally</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58206550"/>
                  </a:ext>
                </a:extLst>
              </a:tr>
              <a:tr h="288000">
                <a:tc>
                  <a:txBody>
                    <a:bodyPr/>
                    <a:lstStyle/>
                    <a:p>
                      <a:pPr marL="0" marR="0" lvl="0" indent="0" defTabSz="914400" eaLnBrk="1" fontAlgn="auto" latinLnBrk="0" hangingPunct="1">
                        <a:lnSpc>
                          <a:spcPts val="1900"/>
                        </a:lnSpc>
                        <a:spcBef>
                          <a:spcPts val="0"/>
                        </a:spcBef>
                        <a:spcAft>
                          <a:spcPts val="0"/>
                        </a:spcAft>
                        <a:buClrTx/>
                        <a:buSzTx/>
                        <a:buFont typeface="+mj-lt"/>
                        <a:buNone/>
                        <a:tabLst/>
                        <a:defRPr/>
                      </a:pPr>
                      <a:r>
                        <a:rPr lang="en-US" sz="1100" b="0" i="0">
                          <a:solidFill>
                            <a:srgbClr val="58595B"/>
                          </a:solidFill>
                          <a:latin typeface="VIC Medium" pitchFamily="2" charset="77"/>
                        </a:rPr>
                        <a:t>Encourage the right </a:t>
                      </a:r>
                      <a:r>
                        <a:rPr lang="en-US" sz="1100" b="0" i="0" err="1">
                          <a:solidFill>
                            <a:srgbClr val="58595B"/>
                          </a:solidFill>
                          <a:latin typeface="VIC Medium" pitchFamily="2" charset="77"/>
                        </a:rPr>
                        <a:t>behaviours</a:t>
                      </a:r>
                      <a:r>
                        <a:rPr lang="en-US" sz="1100" b="0" i="0">
                          <a:solidFill>
                            <a:srgbClr val="58595B"/>
                          </a:solidFill>
                          <a:latin typeface="VIC Medium" pitchFamily="2" charset="77"/>
                        </a:rPr>
                        <a:t> from users and service providers</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126784413"/>
                  </a:ext>
                </a:extLst>
              </a:tr>
              <a:tr h="288000">
                <a:tc>
                  <a:txBody>
                    <a:bodyPr/>
                    <a:lstStyle/>
                    <a:p>
                      <a:pPr marL="0" marR="0" lvl="0" indent="0" defTabSz="914400" eaLnBrk="1" fontAlgn="auto" latinLnBrk="0" hangingPunct="1">
                        <a:lnSpc>
                          <a:spcPts val="1900"/>
                        </a:lnSpc>
                        <a:spcBef>
                          <a:spcPts val="0"/>
                        </a:spcBef>
                        <a:spcAft>
                          <a:spcPts val="0"/>
                        </a:spcAft>
                        <a:buClrTx/>
                        <a:buSzTx/>
                        <a:buFont typeface="+mj-lt"/>
                        <a:buNone/>
                        <a:tabLst/>
                        <a:defRPr/>
                      </a:pPr>
                      <a:r>
                        <a:rPr lang="en-US" sz="1100" b="0" i="0">
                          <a:solidFill>
                            <a:srgbClr val="58595B"/>
                          </a:solidFill>
                          <a:latin typeface="VIC Medium" pitchFamily="2" charset="77"/>
                        </a:rPr>
                        <a:t>Respond to change quickly</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19517980"/>
                  </a:ext>
                </a:extLst>
              </a:tr>
              <a:tr h="288000">
                <a:tc>
                  <a:txBody>
                    <a:bodyPr/>
                    <a:lstStyle/>
                    <a:p>
                      <a:pPr marL="0" indent="0">
                        <a:lnSpc>
                          <a:spcPts val="1900"/>
                        </a:lnSpc>
                        <a:buFont typeface="+mj-lt"/>
                        <a:buNone/>
                      </a:pPr>
                      <a:r>
                        <a:rPr lang="en-US" sz="1100" b="0" i="0">
                          <a:solidFill>
                            <a:srgbClr val="58595B"/>
                          </a:solidFill>
                          <a:latin typeface="VIC Medium" pitchFamily="2" charset="77"/>
                        </a:rPr>
                        <a:t>Clearly explain why a decision has been made</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72071306"/>
                  </a:ext>
                </a:extLst>
              </a:tr>
              <a:tr h="288000">
                <a:tc>
                  <a:txBody>
                    <a:bodyPr/>
                    <a:lstStyle/>
                    <a:p>
                      <a:pPr marL="0" indent="0">
                        <a:lnSpc>
                          <a:spcPts val="1900"/>
                        </a:lnSpc>
                        <a:buFont typeface="+mj-lt"/>
                        <a:buNone/>
                      </a:pPr>
                      <a:r>
                        <a:rPr lang="en-US" sz="1100" b="0" i="0">
                          <a:solidFill>
                            <a:srgbClr val="58595B"/>
                          </a:solidFill>
                          <a:latin typeface="VIC Medium" pitchFamily="2" charset="77"/>
                        </a:rPr>
                        <a:t>Make it easy to get human assistance</a:t>
                      </a:r>
                    </a:p>
                  </a:txBody>
                  <a:tcPr marL="0" marR="36000" marT="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315663860"/>
                  </a:ext>
                </a:extLst>
              </a:tr>
            </a:tbl>
          </a:graphicData>
        </a:graphic>
      </p:graphicFrame>
      <p:sp>
        <p:nvSpPr>
          <p:cNvPr id="3" name="Title 1">
            <a:extLst>
              <a:ext uri="{FF2B5EF4-FFF2-40B4-BE49-F238E27FC236}">
                <a16:creationId xmlns:a16="http://schemas.microsoft.com/office/drawing/2014/main" id="{18020FF7-E82D-F744-A89F-09B64A910259}"/>
              </a:ext>
            </a:extLst>
          </p:cNvPr>
          <p:cNvSpPr>
            <a:spLocks noGrp="1"/>
          </p:cNvSpPr>
          <p:nvPr>
            <p:ph type="title" hasCustomPrompt="1"/>
          </p:nvPr>
        </p:nvSpPr>
        <p:spPr>
          <a:xfrm>
            <a:off x="684000" y="360000"/>
            <a:ext cx="8285837" cy="1263650"/>
          </a:xfrm>
          <a:prstGeom prst="rect">
            <a:avLst/>
          </a:prstGeom>
        </p:spPr>
        <p:txBody>
          <a:bodyPr/>
          <a:lstStyle>
            <a:lvl1pPr>
              <a:defRPr b="1" i="0">
                <a:latin typeface="VIC" pitchFamily="2" charset="77"/>
              </a:defRPr>
            </a:lvl1pPr>
          </a:lstStyle>
          <a:p>
            <a:r>
              <a:rPr lang="en-GB"/>
              <a:t>Standard list style</a:t>
            </a:r>
            <a:endParaRPr lang="en-US"/>
          </a:p>
        </p:txBody>
      </p:sp>
      <p:sp>
        <p:nvSpPr>
          <p:cNvPr id="5" name="Text Placeholder 4">
            <a:extLst>
              <a:ext uri="{FF2B5EF4-FFF2-40B4-BE49-F238E27FC236}">
                <a16:creationId xmlns:a16="http://schemas.microsoft.com/office/drawing/2014/main" id="{6970A41E-FCA8-A044-B5BC-CCC97BFFC75D}"/>
              </a:ext>
            </a:extLst>
          </p:cNvPr>
          <p:cNvSpPr>
            <a:spLocks noGrp="1"/>
          </p:cNvSpPr>
          <p:nvPr>
            <p:ph type="body" sz="quarter" idx="10"/>
          </p:nvPr>
        </p:nvSpPr>
        <p:spPr>
          <a:xfrm>
            <a:off x="6096001" y="1786580"/>
            <a:ext cx="4831829" cy="3410669"/>
          </a:xfrm>
        </p:spPr>
        <p:txBody>
          <a:bodyPr>
            <a:noAutofit/>
          </a:bodyPr>
          <a:lstStyle>
            <a:lvl1pPr marL="0" indent="0">
              <a:buNone/>
              <a:defRPr sz="1600" b="0" i="0">
                <a:solidFill>
                  <a:srgbClr val="58595B"/>
                </a:solidFill>
                <a:latin typeface="VIC" pitchFamily="2" charset="77"/>
              </a:defRPr>
            </a:lvl1pPr>
            <a:lvl2pPr marL="457200" indent="0">
              <a:buNone/>
              <a:defRPr b="1" i="0">
                <a:solidFill>
                  <a:schemeClr val="tx1">
                    <a:lumMod val="50000"/>
                    <a:lumOff val="50000"/>
                  </a:schemeClr>
                </a:solidFill>
                <a:latin typeface="VIC SemiBold" pitchFamily="2" charset="77"/>
              </a:defRPr>
            </a:lvl2pPr>
            <a:lvl3pPr marL="914400" indent="0">
              <a:buNone/>
              <a:defRPr b="1" i="0">
                <a:solidFill>
                  <a:schemeClr val="tx1">
                    <a:lumMod val="50000"/>
                    <a:lumOff val="50000"/>
                  </a:schemeClr>
                </a:solidFill>
                <a:latin typeface="VIC SemiBold" pitchFamily="2" charset="77"/>
              </a:defRPr>
            </a:lvl3pPr>
            <a:lvl4pPr marL="1371600" indent="0">
              <a:buNone/>
              <a:defRPr b="1" i="0">
                <a:solidFill>
                  <a:schemeClr val="tx1">
                    <a:lumMod val="50000"/>
                    <a:lumOff val="50000"/>
                  </a:schemeClr>
                </a:solidFill>
                <a:latin typeface="VIC SemiBold" pitchFamily="2" charset="77"/>
              </a:defRPr>
            </a:lvl4pPr>
            <a:lvl5pPr marL="1828800" indent="0">
              <a:buNone/>
              <a:defRPr b="1" i="0">
                <a:solidFill>
                  <a:schemeClr val="tx1">
                    <a:lumMod val="50000"/>
                    <a:lumOff val="50000"/>
                  </a:schemeClr>
                </a:solidFill>
                <a:latin typeface="VIC SemiBold" pitchFamily="2" charset="77"/>
              </a:defRPr>
            </a:lvl5pPr>
          </a:lstStyle>
          <a:p>
            <a:pPr lvl="0"/>
            <a:r>
              <a:rPr lang="en-GB"/>
              <a:t>Click to edit Master text styles</a:t>
            </a:r>
            <a:endParaRPr lang="en-US"/>
          </a:p>
        </p:txBody>
      </p:sp>
    </p:spTree>
    <p:extLst>
      <p:ext uri="{BB962C8B-B14F-4D97-AF65-F5344CB8AC3E}">
        <p14:creationId xmlns:p14="http://schemas.microsoft.com/office/powerpoint/2010/main" val="1444369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llustrative List">
    <p:spTree>
      <p:nvGrpSpPr>
        <p:cNvPr id="1" name=""/>
        <p:cNvGrpSpPr/>
        <p:nvPr/>
      </p:nvGrpSpPr>
      <p:grpSpPr>
        <a:xfrm>
          <a:off x="0" y="0"/>
          <a:ext cx="0" cy="0"/>
          <a:chOff x="0" y="0"/>
          <a:chExt cx="0" cy="0"/>
        </a:xfrm>
      </p:grpSpPr>
      <p:sp>
        <p:nvSpPr>
          <p:cNvPr id="10" name="Flowchart: Connector 114">
            <a:extLst>
              <a:ext uri="{FF2B5EF4-FFF2-40B4-BE49-F238E27FC236}">
                <a16:creationId xmlns:a16="http://schemas.microsoft.com/office/drawing/2014/main" id="{D37FC2DA-75AF-0C4C-B5A6-6F5241CF1514}"/>
              </a:ext>
            </a:extLst>
          </p:cNvPr>
          <p:cNvSpPr/>
          <p:nvPr userDrawn="1"/>
        </p:nvSpPr>
        <p:spPr>
          <a:xfrm>
            <a:off x="935523" y="2222023"/>
            <a:ext cx="1106651" cy="1106652"/>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3200" b="0" i="0" dirty="0">
                <a:solidFill>
                  <a:srgbClr val="B3025B"/>
                </a:solidFill>
                <a:latin typeface="VIC" pitchFamily="2" charset="77"/>
                <a:cs typeface="Arial"/>
              </a:rPr>
              <a:t>10</a:t>
            </a:r>
            <a:r>
              <a:rPr lang="en-US" b="0" i="0" dirty="0">
                <a:solidFill>
                  <a:srgbClr val="B3025B"/>
                </a:solidFill>
                <a:latin typeface="VIC" pitchFamily="2" charset="77"/>
                <a:cs typeface="Arial"/>
              </a:rPr>
              <a:t> </a:t>
            </a:r>
          </a:p>
          <a:p>
            <a:pPr algn="ctr">
              <a:lnSpc>
                <a:spcPts val="700"/>
              </a:lnSpc>
            </a:pPr>
            <a:r>
              <a:rPr lang="en-US" sz="1000" b="0" i="0" dirty="0">
                <a:solidFill>
                  <a:srgbClr val="B3025B"/>
                </a:solidFill>
                <a:latin typeface="VIC" pitchFamily="2" charset="77"/>
                <a:cs typeface="Arial"/>
              </a:rPr>
              <a:t>sites</a:t>
            </a:r>
          </a:p>
        </p:txBody>
      </p:sp>
      <p:sp>
        <p:nvSpPr>
          <p:cNvPr id="14" name="TextBox 13">
            <a:extLst>
              <a:ext uri="{FF2B5EF4-FFF2-40B4-BE49-F238E27FC236}">
                <a16:creationId xmlns:a16="http://schemas.microsoft.com/office/drawing/2014/main" id="{BD929E2A-9CBA-1A41-AAAB-49A5E51D251A}"/>
              </a:ext>
            </a:extLst>
          </p:cNvPr>
          <p:cNvSpPr txBox="1"/>
          <p:nvPr userDrawn="1"/>
        </p:nvSpPr>
        <p:spPr>
          <a:xfrm>
            <a:off x="555974" y="3468748"/>
            <a:ext cx="1865745" cy="415498"/>
          </a:xfrm>
          <a:prstGeom prst="rect">
            <a:avLst/>
          </a:prstGeom>
          <a:noFill/>
          <a:ln>
            <a:noFill/>
          </a:ln>
        </p:spPr>
        <p:txBody>
          <a:bodyPr wrap="square" rtlCol="0">
            <a:noAutofit/>
          </a:bodyPr>
          <a:lstStyle/>
          <a:p>
            <a:pPr algn="ctr"/>
            <a:r>
              <a:rPr lang="en-AU" sz="1050">
                <a:solidFill>
                  <a:srgbClr val="B3025B"/>
                </a:solidFill>
                <a:latin typeface="VIC Medium" pitchFamily="2" charset="77"/>
              </a:rPr>
              <a:t>Education and </a:t>
            </a:r>
            <a:br>
              <a:rPr lang="en-AU" sz="1050">
                <a:solidFill>
                  <a:srgbClr val="B3025B"/>
                </a:solidFill>
                <a:latin typeface="VIC Medium" pitchFamily="2" charset="77"/>
              </a:rPr>
            </a:br>
            <a:r>
              <a:rPr lang="en-AU" sz="1050">
                <a:solidFill>
                  <a:srgbClr val="B3025B"/>
                </a:solidFill>
                <a:latin typeface="VIC Medium" pitchFamily="2" charset="77"/>
              </a:rPr>
              <a:t>Training</a:t>
            </a:r>
          </a:p>
        </p:txBody>
      </p:sp>
      <p:sp>
        <p:nvSpPr>
          <p:cNvPr id="15" name="Flowchart: Connector 120">
            <a:extLst>
              <a:ext uri="{FF2B5EF4-FFF2-40B4-BE49-F238E27FC236}">
                <a16:creationId xmlns:a16="http://schemas.microsoft.com/office/drawing/2014/main" id="{3DBD4205-D164-EF44-99B0-D4BC781FE4AD}"/>
              </a:ext>
            </a:extLst>
          </p:cNvPr>
          <p:cNvSpPr/>
          <p:nvPr userDrawn="1"/>
        </p:nvSpPr>
        <p:spPr>
          <a:xfrm>
            <a:off x="8762187" y="4165937"/>
            <a:ext cx="1106651" cy="1106652"/>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3200" b="0" i="0" dirty="0">
                <a:solidFill>
                  <a:srgbClr val="B3025B"/>
                </a:solidFill>
                <a:latin typeface="VIC" pitchFamily="2" charset="77"/>
                <a:cs typeface="Arial"/>
              </a:rPr>
              <a:t>2</a:t>
            </a:r>
          </a:p>
          <a:p>
            <a:pPr algn="ctr">
              <a:lnSpc>
                <a:spcPts val="700"/>
              </a:lnSpc>
            </a:pPr>
            <a:r>
              <a:rPr lang="en-US" sz="1000" b="0" i="0" dirty="0">
                <a:solidFill>
                  <a:srgbClr val="B3025B"/>
                </a:solidFill>
                <a:latin typeface="VIC" pitchFamily="2" charset="77"/>
                <a:cs typeface="Arial"/>
              </a:rPr>
              <a:t>sites</a:t>
            </a:r>
          </a:p>
        </p:txBody>
      </p:sp>
      <p:sp>
        <p:nvSpPr>
          <p:cNvPr id="16" name="TextBox 15">
            <a:extLst>
              <a:ext uri="{FF2B5EF4-FFF2-40B4-BE49-F238E27FC236}">
                <a16:creationId xmlns:a16="http://schemas.microsoft.com/office/drawing/2014/main" id="{FABDB539-A12B-7D42-80E7-5E4549B7A9D3}"/>
              </a:ext>
            </a:extLst>
          </p:cNvPr>
          <p:cNvSpPr txBox="1"/>
          <p:nvPr userDrawn="1"/>
        </p:nvSpPr>
        <p:spPr>
          <a:xfrm>
            <a:off x="8496755" y="5415125"/>
            <a:ext cx="1637516" cy="415498"/>
          </a:xfrm>
          <a:prstGeom prst="rect">
            <a:avLst/>
          </a:prstGeom>
          <a:noFill/>
          <a:ln>
            <a:noFill/>
          </a:ln>
        </p:spPr>
        <p:txBody>
          <a:bodyPr wrap="square" rtlCol="0">
            <a:noAutofit/>
          </a:bodyPr>
          <a:lstStyle/>
          <a:p>
            <a:pPr algn="ctr"/>
            <a:r>
              <a:rPr lang="en-AU" sz="1050">
                <a:solidFill>
                  <a:srgbClr val="B3025B"/>
                </a:solidFill>
                <a:latin typeface="VIC Medium" pitchFamily="2" charset="77"/>
              </a:rPr>
              <a:t>Justice and Community Safety</a:t>
            </a:r>
          </a:p>
        </p:txBody>
      </p:sp>
      <p:sp>
        <p:nvSpPr>
          <p:cNvPr id="17" name="Flowchart: Connector 123">
            <a:extLst>
              <a:ext uri="{FF2B5EF4-FFF2-40B4-BE49-F238E27FC236}">
                <a16:creationId xmlns:a16="http://schemas.microsoft.com/office/drawing/2014/main" id="{B58604A4-3715-6343-BFB2-22B0B570D884}"/>
              </a:ext>
            </a:extLst>
          </p:cNvPr>
          <p:cNvSpPr/>
          <p:nvPr userDrawn="1"/>
        </p:nvSpPr>
        <p:spPr>
          <a:xfrm>
            <a:off x="5396708" y="2213800"/>
            <a:ext cx="1106651" cy="1106652"/>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3200" b="0" i="0" dirty="0">
                <a:solidFill>
                  <a:srgbClr val="B3025B"/>
                </a:solidFill>
                <a:latin typeface="VIC" pitchFamily="2" charset="77"/>
                <a:cs typeface="Arial"/>
              </a:rPr>
              <a:t>8</a:t>
            </a:r>
          </a:p>
          <a:p>
            <a:pPr algn="ctr">
              <a:lnSpc>
                <a:spcPts val="700"/>
              </a:lnSpc>
            </a:pPr>
            <a:r>
              <a:rPr lang="en-US" sz="1000" b="0" i="0" dirty="0">
                <a:solidFill>
                  <a:srgbClr val="B3025B"/>
                </a:solidFill>
                <a:latin typeface="VIC" pitchFamily="2" charset="77"/>
                <a:cs typeface="Arial"/>
              </a:rPr>
              <a:t>sites</a:t>
            </a:r>
          </a:p>
        </p:txBody>
      </p:sp>
      <p:sp>
        <p:nvSpPr>
          <p:cNvPr id="18" name="TextBox 17">
            <a:extLst>
              <a:ext uri="{FF2B5EF4-FFF2-40B4-BE49-F238E27FC236}">
                <a16:creationId xmlns:a16="http://schemas.microsoft.com/office/drawing/2014/main" id="{CEDFCE6C-46AD-5148-A509-BC3CF39EEEE4}"/>
              </a:ext>
            </a:extLst>
          </p:cNvPr>
          <p:cNvSpPr txBox="1"/>
          <p:nvPr userDrawn="1"/>
        </p:nvSpPr>
        <p:spPr>
          <a:xfrm>
            <a:off x="4907543" y="3459617"/>
            <a:ext cx="2096652" cy="415498"/>
          </a:xfrm>
          <a:prstGeom prst="rect">
            <a:avLst/>
          </a:prstGeom>
          <a:noFill/>
          <a:ln>
            <a:noFill/>
          </a:ln>
        </p:spPr>
        <p:txBody>
          <a:bodyPr wrap="square" rtlCol="0">
            <a:noAutofit/>
          </a:bodyPr>
          <a:lstStyle/>
          <a:p>
            <a:pPr algn="ctr"/>
            <a:r>
              <a:rPr lang="en-AU" sz="1050">
                <a:solidFill>
                  <a:srgbClr val="B3025B"/>
                </a:solidFill>
                <a:latin typeface="VIC Medium" pitchFamily="2" charset="77"/>
              </a:rPr>
              <a:t>Families, Fairness </a:t>
            </a:r>
            <a:br>
              <a:rPr lang="en-AU" sz="1050">
                <a:solidFill>
                  <a:srgbClr val="B3025B"/>
                </a:solidFill>
                <a:latin typeface="VIC Medium" pitchFamily="2" charset="77"/>
              </a:rPr>
            </a:br>
            <a:r>
              <a:rPr lang="en-AU" sz="1050">
                <a:solidFill>
                  <a:srgbClr val="B3025B"/>
                </a:solidFill>
                <a:latin typeface="VIC Medium" pitchFamily="2" charset="77"/>
              </a:rPr>
              <a:t>and Housing </a:t>
            </a:r>
          </a:p>
        </p:txBody>
      </p:sp>
      <p:sp>
        <p:nvSpPr>
          <p:cNvPr id="19" name="Flowchart: Connector 126">
            <a:extLst>
              <a:ext uri="{FF2B5EF4-FFF2-40B4-BE49-F238E27FC236}">
                <a16:creationId xmlns:a16="http://schemas.microsoft.com/office/drawing/2014/main" id="{3A9F1102-983B-594C-BC70-89E667C54D73}"/>
              </a:ext>
            </a:extLst>
          </p:cNvPr>
          <p:cNvSpPr/>
          <p:nvPr userDrawn="1"/>
        </p:nvSpPr>
        <p:spPr>
          <a:xfrm>
            <a:off x="1982164" y="4165937"/>
            <a:ext cx="1106651" cy="1106651"/>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3200" b="0" i="0" dirty="0">
                <a:solidFill>
                  <a:srgbClr val="B3025B"/>
                </a:solidFill>
                <a:latin typeface="VIC" pitchFamily="2" charset="77"/>
                <a:cs typeface="Arial"/>
              </a:rPr>
              <a:t>5</a:t>
            </a:r>
          </a:p>
          <a:p>
            <a:pPr algn="ctr">
              <a:lnSpc>
                <a:spcPts val="700"/>
              </a:lnSpc>
            </a:pPr>
            <a:r>
              <a:rPr lang="en-US" sz="1000" b="0" i="0" dirty="0">
                <a:solidFill>
                  <a:srgbClr val="B3025B"/>
                </a:solidFill>
                <a:latin typeface="VIC" pitchFamily="2" charset="77"/>
                <a:cs typeface="Arial"/>
              </a:rPr>
              <a:t>sites</a:t>
            </a:r>
          </a:p>
        </p:txBody>
      </p:sp>
      <p:sp>
        <p:nvSpPr>
          <p:cNvPr id="20" name="TextBox 19">
            <a:extLst>
              <a:ext uri="{FF2B5EF4-FFF2-40B4-BE49-F238E27FC236}">
                <a16:creationId xmlns:a16="http://schemas.microsoft.com/office/drawing/2014/main" id="{1027C156-BD3E-9B4E-A849-C9BCC65E3D2C}"/>
              </a:ext>
            </a:extLst>
          </p:cNvPr>
          <p:cNvSpPr txBox="1"/>
          <p:nvPr userDrawn="1"/>
        </p:nvSpPr>
        <p:spPr>
          <a:xfrm>
            <a:off x="1685893" y="5414216"/>
            <a:ext cx="1699192" cy="415498"/>
          </a:xfrm>
          <a:prstGeom prst="rect">
            <a:avLst/>
          </a:prstGeom>
          <a:noFill/>
          <a:ln>
            <a:noFill/>
          </a:ln>
        </p:spPr>
        <p:txBody>
          <a:bodyPr wrap="square" rtlCol="0">
            <a:noAutofit/>
          </a:bodyPr>
          <a:lstStyle/>
          <a:p>
            <a:pPr algn="ctr"/>
            <a:r>
              <a:rPr lang="en-AU" sz="1050">
                <a:solidFill>
                  <a:srgbClr val="B3025B"/>
                </a:solidFill>
                <a:latin typeface="VIC Medium" pitchFamily="2" charset="77"/>
              </a:rPr>
              <a:t>Justice and </a:t>
            </a:r>
            <a:br>
              <a:rPr lang="en-AU" sz="1050">
                <a:solidFill>
                  <a:srgbClr val="B3025B"/>
                </a:solidFill>
                <a:latin typeface="VIC Medium" pitchFamily="2" charset="77"/>
              </a:rPr>
            </a:br>
            <a:r>
              <a:rPr lang="en-AU" sz="1050">
                <a:solidFill>
                  <a:srgbClr val="B3025B"/>
                </a:solidFill>
                <a:latin typeface="VIC Medium" pitchFamily="2" charset="77"/>
              </a:rPr>
              <a:t>Community Safety</a:t>
            </a:r>
          </a:p>
        </p:txBody>
      </p:sp>
      <p:sp>
        <p:nvSpPr>
          <p:cNvPr id="21" name="Flowchart: Connector 129">
            <a:extLst>
              <a:ext uri="{FF2B5EF4-FFF2-40B4-BE49-F238E27FC236}">
                <a16:creationId xmlns:a16="http://schemas.microsoft.com/office/drawing/2014/main" id="{93135652-771E-434F-8BFA-E472EF11FB2F}"/>
              </a:ext>
            </a:extLst>
          </p:cNvPr>
          <p:cNvSpPr/>
          <p:nvPr userDrawn="1"/>
        </p:nvSpPr>
        <p:spPr>
          <a:xfrm>
            <a:off x="4205060" y="4165937"/>
            <a:ext cx="1106650" cy="1106651"/>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3200" b="0" i="0" dirty="0">
                <a:solidFill>
                  <a:srgbClr val="B3025B"/>
                </a:solidFill>
                <a:latin typeface="VIC" pitchFamily="2" charset="77"/>
                <a:cs typeface="Arial"/>
              </a:rPr>
              <a:t>2</a:t>
            </a:r>
          </a:p>
          <a:p>
            <a:pPr algn="ctr">
              <a:lnSpc>
                <a:spcPts val="700"/>
              </a:lnSpc>
            </a:pPr>
            <a:r>
              <a:rPr lang="en-US" sz="1000" b="0" i="0" dirty="0">
                <a:solidFill>
                  <a:srgbClr val="B3025B"/>
                </a:solidFill>
                <a:latin typeface="VIC" pitchFamily="2" charset="77"/>
                <a:cs typeface="Arial"/>
              </a:rPr>
              <a:t>sites</a:t>
            </a:r>
          </a:p>
        </p:txBody>
      </p:sp>
      <p:sp>
        <p:nvSpPr>
          <p:cNvPr id="22" name="TextBox 21">
            <a:extLst>
              <a:ext uri="{FF2B5EF4-FFF2-40B4-BE49-F238E27FC236}">
                <a16:creationId xmlns:a16="http://schemas.microsoft.com/office/drawing/2014/main" id="{578F2578-BFCF-7B40-A604-123106902A0B}"/>
              </a:ext>
            </a:extLst>
          </p:cNvPr>
          <p:cNvSpPr txBox="1"/>
          <p:nvPr userDrawn="1"/>
        </p:nvSpPr>
        <p:spPr>
          <a:xfrm>
            <a:off x="3957333" y="5414217"/>
            <a:ext cx="1602101" cy="415498"/>
          </a:xfrm>
          <a:prstGeom prst="rect">
            <a:avLst/>
          </a:prstGeom>
          <a:noFill/>
          <a:ln>
            <a:noFill/>
          </a:ln>
        </p:spPr>
        <p:txBody>
          <a:bodyPr wrap="square" rtlCol="0">
            <a:noAutofit/>
          </a:bodyPr>
          <a:lstStyle/>
          <a:p>
            <a:pPr algn="ctr"/>
            <a:r>
              <a:rPr lang="en-AU" sz="1050">
                <a:solidFill>
                  <a:srgbClr val="B3025B"/>
                </a:solidFill>
                <a:latin typeface="VIC Medium" pitchFamily="2" charset="77"/>
              </a:rPr>
              <a:t>Jobs, Precincts</a:t>
            </a:r>
            <a:br>
              <a:rPr lang="en-AU" sz="1050">
                <a:solidFill>
                  <a:srgbClr val="B3025B"/>
                </a:solidFill>
                <a:latin typeface="VIC Medium" pitchFamily="2" charset="77"/>
              </a:rPr>
            </a:br>
            <a:r>
              <a:rPr lang="en-AU" sz="1050">
                <a:solidFill>
                  <a:srgbClr val="B3025B"/>
                </a:solidFill>
                <a:latin typeface="VIC Medium" pitchFamily="2" charset="77"/>
              </a:rPr>
              <a:t> and Regions </a:t>
            </a:r>
          </a:p>
        </p:txBody>
      </p:sp>
      <p:sp>
        <p:nvSpPr>
          <p:cNvPr id="23" name="Flowchart: Connector 132">
            <a:extLst>
              <a:ext uri="{FF2B5EF4-FFF2-40B4-BE49-F238E27FC236}">
                <a16:creationId xmlns:a16="http://schemas.microsoft.com/office/drawing/2014/main" id="{FD236A79-AF6F-0C42-AAF7-D7D3FF4B1D01}"/>
              </a:ext>
            </a:extLst>
          </p:cNvPr>
          <p:cNvSpPr/>
          <p:nvPr userDrawn="1"/>
        </p:nvSpPr>
        <p:spPr>
          <a:xfrm>
            <a:off x="6456484" y="4165937"/>
            <a:ext cx="1106651" cy="1106651"/>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3200" b="0" i="0" dirty="0">
                <a:solidFill>
                  <a:srgbClr val="B3025B"/>
                </a:solidFill>
                <a:latin typeface="VIC" pitchFamily="2" charset="77"/>
                <a:cs typeface="Arial"/>
              </a:rPr>
              <a:t>2</a:t>
            </a:r>
          </a:p>
          <a:p>
            <a:pPr algn="ctr">
              <a:lnSpc>
                <a:spcPts val="700"/>
              </a:lnSpc>
            </a:pPr>
            <a:r>
              <a:rPr lang="en-US" sz="1000" b="0" i="0" dirty="0">
                <a:solidFill>
                  <a:srgbClr val="B3025B"/>
                </a:solidFill>
                <a:latin typeface="VIC" pitchFamily="2" charset="77"/>
                <a:cs typeface="Arial"/>
              </a:rPr>
              <a:t>sites</a:t>
            </a:r>
          </a:p>
        </p:txBody>
      </p:sp>
      <p:sp>
        <p:nvSpPr>
          <p:cNvPr id="24" name="TextBox 23">
            <a:extLst>
              <a:ext uri="{FF2B5EF4-FFF2-40B4-BE49-F238E27FC236}">
                <a16:creationId xmlns:a16="http://schemas.microsoft.com/office/drawing/2014/main" id="{045A9E88-7F51-024D-92F3-7F27C0ADEA14}"/>
              </a:ext>
            </a:extLst>
          </p:cNvPr>
          <p:cNvSpPr txBox="1"/>
          <p:nvPr userDrawn="1"/>
        </p:nvSpPr>
        <p:spPr>
          <a:xfrm>
            <a:off x="5983161" y="5414217"/>
            <a:ext cx="2053291" cy="415498"/>
          </a:xfrm>
          <a:prstGeom prst="rect">
            <a:avLst/>
          </a:prstGeom>
          <a:noFill/>
          <a:ln>
            <a:noFill/>
          </a:ln>
        </p:spPr>
        <p:txBody>
          <a:bodyPr wrap="square" rtlCol="0">
            <a:noAutofit/>
          </a:bodyPr>
          <a:lstStyle/>
          <a:p>
            <a:pPr algn="ctr"/>
            <a:r>
              <a:rPr lang="en-AU" sz="1050">
                <a:solidFill>
                  <a:srgbClr val="B3025B"/>
                </a:solidFill>
                <a:latin typeface="VIC Medium" pitchFamily="2" charset="77"/>
              </a:rPr>
              <a:t>Environment, Water</a:t>
            </a:r>
            <a:br>
              <a:rPr lang="en-AU" sz="1050">
                <a:solidFill>
                  <a:srgbClr val="B3025B"/>
                </a:solidFill>
                <a:latin typeface="VIC Medium" pitchFamily="2" charset="77"/>
              </a:rPr>
            </a:br>
            <a:r>
              <a:rPr lang="en-AU" sz="1050">
                <a:solidFill>
                  <a:srgbClr val="B3025B"/>
                </a:solidFill>
                <a:latin typeface="VIC Medium" pitchFamily="2" charset="77"/>
              </a:rPr>
              <a:t>and Planning </a:t>
            </a:r>
          </a:p>
        </p:txBody>
      </p:sp>
      <p:sp>
        <p:nvSpPr>
          <p:cNvPr id="25" name="Flowchart: Connector 117">
            <a:extLst>
              <a:ext uri="{FF2B5EF4-FFF2-40B4-BE49-F238E27FC236}">
                <a16:creationId xmlns:a16="http://schemas.microsoft.com/office/drawing/2014/main" id="{F442C2CA-7554-A04C-BB29-F451CE916789}"/>
              </a:ext>
            </a:extLst>
          </p:cNvPr>
          <p:cNvSpPr/>
          <p:nvPr userDrawn="1"/>
        </p:nvSpPr>
        <p:spPr>
          <a:xfrm>
            <a:off x="3123266" y="2222024"/>
            <a:ext cx="1106651" cy="1106651"/>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3200" b="0" i="0" dirty="0">
                <a:solidFill>
                  <a:srgbClr val="B3025B"/>
                </a:solidFill>
                <a:latin typeface="VIC" pitchFamily="2" charset="77"/>
                <a:cs typeface="Arial"/>
              </a:rPr>
              <a:t>10</a:t>
            </a:r>
          </a:p>
          <a:p>
            <a:pPr algn="ctr">
              <a:lnSpc>
                <a:spcPts val="700"/>
              </a:lnSpc>
            </a:pPr>
            <a:r>
              <a:rPr lang="en-US" sz="1000" b="0" i="0" dirty="0">
                <a:solidFill>
                  <a:srgbClr val="B3025B"/>
                </a:solidFill>
                <a:latin typeface="VIC" pitchFamily="2" charset="77"/>
                <a:cs typeface="Arial"/>
              </a:rPr>
              <a:t>sites</a:t>
            </a:r>
          </a:p>
        </p:txBody>
      </p:sp>
      <p:sp>
        <p:nvSpPr>
          <p:cNvPr id="26" name="Rectangle 25">
            <a:extLst>
              <a:ext uri="{FF2B5EF4-FFF2-40B4-BE49-F238E27FC236}">
                <a16:creationId xmlns:a16="http://schemas.microsoft.com/office/drawing/2014/main" id="{FE892249-67FD-0343-9BC3-12056AC92932}"/>
              </a:ext>
            </a:extLst>
          </p:cNvPr>
          <p:cNvSpPr/>
          <p:nvPr userDrawn="1"/>
        </p:nvSpPr>
        <p:spPr>
          <a:xfrm>
            <a:off x="2665595" y="3465319"/>
            <a:ext cx="1998071" cy="415498"/>
          </a:xfrm>
          <a:prstGeom prst="rect">
            <a:avLst/>
          </a:prstGeom>
        </p:spPr>
        <p:txBody>
          <a:bodyPr wrap="square">
            <a:noAutofit/>
          </a:bodyPr>
          <a:lstStyle/>
          <a:p>
            <a:pPr algn="ctr"/>
            <a:r>
              <a:rPr lang="en-AU" sz="1050">
                <a:solidFill>
                  <a:srgbClr val="B3025B"/>
                </a:solidFill>
                <a:latin typeface="VIC Medium" pitchFamily="2" charset="77"/>
              </a:rPr>
              <a:t>Health and </a:t>
            </a:r>
          </a:p>
          <a:p>
            <a:pPr algn="ctr"/>
            <a:r>
              <a:rPr lang="en-AU" sz="1050">
                <a:solidFill>
                  <a:srgbClr val="B3025B"/>
                </a:solidFill>
                <a:latin typeface="VIC Medium" pitchFamily="2" charset="77"/>
              </a:rPr>
              <a:t>Human Services </a:t>
            </a:r>
          </a:p>
        </p:txBody>
      </p:sp>
      <p:sp>
        <p:nvSpPr>
          <p:cNvPr id="27" name="Flowchart: Connector 32">
            <a:extLst>
              <a:ext uri="{FF2B5EF4-FFF2-40B4-BE49-F238E27FC236}">
                <a16:creationId xmlns:a16="http://schemas.microsoft.com/office/drawing/2014/main" id="{D62A0F3E-6EB0-CE4E-9DED-E48DA11FAA63}"/>
              </a:ext>
            </a:extLst>
          </p:cNvPr>
          <p:cNvSpPr/>
          <p:nvPr userDrawn="1"/>
        </p:nvSpPr>
        <p:spPr>
          <a:xfrm>
            <a:off x="7495797" y="2231717"/>
            <a:ext cx="1106651" cy="1106651"/>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3200" b="0" i="0" dirty="0">
                <a:solidFill>
                  <a:srgbClr val="B3025B"/>
                </a:solidFill>
                <a:latin typeface="VIC" pitchFamily="2" charset="77"/>
                <a:cs typeface="Arial"/>
              </a:rPr>
              <a:t>5</a:t>
            </a:r>
          </a:p>
          <a:p>
            <a:pPr algn="ctr">
              <a:lnSpc>
                <a:spcPts val="700"/>
              </a:lnSpc>
            </a:pPr>
            <a:r>
              <a:rPr lang="en-US" sz="1000" b="0" i="0" dirty="0">
                <a:solidFill>
                  <a:srgbClr val="B3025B"/>
                </a:solidFill>
                <a:latin typeface="VIC" pitchFamily="2" charset="77"/>
                <a:cs typeface="Arial"/>
              </a:rPr>
              <a:t>sites</a:t>
            </a:r>
          </a:p>
        </p:txBody>
      </p:sp>
      <p:sp>
        <p:nvSpPr>
          <p:cNvPr id="28" name="TextBox 27">
            <a:extLst>
              <a:ext uri="{FF2B5EF4-FFF2-40B4-BE49-F238E27FC236}">
                <a16:creationId xmlns:a16="http://schemas.microsoft.com/office/drawing/2014/main" id="{139BA14B-4762-7146-870A-E9AA44681B21}"/>
              </a:ext>
            </a:extLst>
          </p:cNvPr>
          <p:cNvSpPr txBox="1"/>
          <p:nvPr userDrawn="1"/>
        </p:nvSpPr>
        <p:spPr>
          <a:xfrm>
            <a:off x="7248071" y="3459060"/>
            <a:ext cx="1602101" cy="415498"/>
          </a:xfrm>
          <a:prstGeom prst="rect">
            <a:avLst/>
          </a:prstGeom>
          <a:noFill/>
          <a:ln>
            <a:noFill/>
          </a:ln>
        </p:spPr>
        <p:txBody>
          <a:bodyPr wrap="square" rtlCol="0">
            <a:noAutofit/>
          </a:bodyPr>
          <a:lstStyle/>
          <a:p>
            <a:pPr algn="ctr"/>
            <a:r>
              <a:rPr lang="en-AU" sz="1050">
                <a:solidFill>
                  <a:srgbClr val="B3025B"/>
                </a:solidFill>
                <a:latin typeface="VIC Medium" pitchFamily="2" charset="77"/>
              </a:rPr>
              <a:t>Premier and </a:t>
            </a:r>
            <a:br>
              <a:rPr lang="en-AU" sz="1050">
                <a:solidFill>
                  <a:srgbClr val="B3025B"/>
                </a:solidFill>
                <a:latin typeface="VIC Medium" pitchFamily="2" charset="77"/>
              </a:rPr>
            </a:br>
            <a:r>
              <a:rPr lang="en-AU" sz="1050">
                <a:solidFill>
                  <a:srgbClr val="B3025B"/>
                </a:solidFill>
                <a:latin typeface="VIC Medium" pitchFamily="2" charset="77"/>
              </a:rPr>
              <a:t>Cabinet</a:t>
            </a:r>
          </a:p>
        </p:txBody>
      </p:sp>
      <p:sp>
        <p:nvSpPr>
          <p:cNvPr id="29" name="Flowchart: Connector 35">
            <a:extLst>
              <a:ext uri="{FF2B5EF4-FFF2-40B4-BE49-F238E27FC236}">
                <a16:creationId xmlns:a16="http://schemas.microsoft.com/office/drawing/2014/main" id="{8130FF0F-BA7C-D542-A3C8-284381E9F1F6}"/>
              </a:ext>
            </a:extLst>
          </p:cNvPr>
          <p:cNvSpPr/>
          <p:nvPr userDrawn="1"/>
        </p:nvSpPr>
        <p:spPr>
          <a:xfrm>
            <a:off x="9602236" y="2222026"/>
            <a:ext cx="1106651" cy="1106652"/>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3200" b="0" i="0" dirty="0">
                <a:solidFill>
                  <a:srgbClr val="B3025B"/>
                </a:solidFill>
                <a:latin typeface="VIC" pitchFamily="2" charset="77"/>
                <a:cs typeface="Arial"/>
              </a:rPr>
              <a:t>5 </a:t>
            </a:r>
          </a:p>
          <a:p>
            <a:pPr algn="ctr">
              <a:lnSpc>
                <a:spcPts val="700"/>
              </a:lnSpc>
            </a:pPr>
            <a:r>
              <a:rPr lang="en-US" sz="1000" b="0" i="0" dirty="0">
                <a:solidFill>
                  <a:srgbClr val="B3025B"/>
                </a:solidFill>
                <a:latin typeface="VIC" pitchFamily="2" charset="77"/>
                <a:cs typeface="Arial"/>
              </a:rPr>
              <a:t>sites</a:t>
            </a:r>
          </a:p>
        </p:txBody>
      </p:sp>
      <p:sp>
        <p:nvSpPr>
          <p:cNvPr id="30" name="TextBox 29">
            <a:extLst>
              <a:ext uri="{FF2B5EF4-FFF2-40B4-BE49-F238E27FC236}">
                <a16:creationId xmlns:a16="http://schemas.microsoft.com/office/drawing/2014/main" id="{574F751B-35FC-3C4B-A935-23CA037BFA59}"/>
              </a:ext>
            </a:extLst>
          </p:cNvPr>
          <p:cNvSpPr txBox="1"/>
          <p:nvPr userDrawn="1"/>
        </p:nvSpPr>
        <p:spPr>
          <a:xfrm>
            <a:off x="9305964" y="3468754"/>
            <a:ext cx="1699193" cy="415498"/>
          </a:xfrm>
          <a:prstGeom prst="rect">
            <a:avLst/>
          </a:prstGeom>
          <a:noFill/>
          <a:ln>
            <a:noFill/>
          </a:ln>
        </p:spPr>
        <p:txBody>
          <a:bodyPr wrap="square" rtlCol="0">
            <a:noAutofit/>
          </a:bodyPr>
          <a:lstStyle/>
          <a:p>
            <a:pPr algn="ctr"/>
            <a:r>
              <a:rPr lang="en-AU" sz="1050">
                <a:solidFill>
                  <a:srgbClr val="B3025B"/>
                </a:solidFill>
                <a:latin typeface="VIC Medium" pitchFamily="2" charset="77"/>
              </a:rPr>
              <a:t>Treasury</a:t>
            </a:r>
            <a:br>
              <a:rPr lang="en-AU" sz="1050">
                <a:solidFill>
                  <a:srgbClr val="B3025B"/>
                </a:solidFill>
                <a:latin typeface="VIC Medium" pitchFamily="2" charset="77"/>
              </a:rPr>
            </a:br>
            <a:r>
              <a:rPr lang="en-AU" sz="1050">
                <a:solidFill>
                  <a:srgbClr val="B3025B"/>
                </a:solidFill>
                <a:latin typeface="VIC Medium" pitchFamily="2" charset="77"/>
              </a:rPr>
              <a:t>and Finance </a:t>
            </a:r>
          </a:p>
        </p:txBody>
      </p:sp>
      <p:sp>
        <p:nvSpPr>
          <p:cNvPr id="31" name="Title 1">
            <a:extLst>
              <a:ext uri="{FF2B5EF4-FFF2-40B4-BE49-F238E27FC236}">
                <a16:creationId xmlns:a16="http://schemas.microsoft.com/office/drawing/2014/main" id="{C17EDC1D-02F9-6446-A5A8-A61079126ECB}"/>
              </a:ext>
            </a:extLst>
          </p:cNvPr>
          <p:cNvSpPr>
            <a:spLocks noGrp="1"/>
          </p:cNvSpPr>
          <p:nvPr>
            <p:ph type="title" hasCustomPrompt="1"/>
          </p:nvPr>
        </p:nvSpPr>
        <p:spPr>
          <a:xfrm>
            <a:off x="684000" y="360000"/>
            <a:ext cx="8285837" cy="1263650"/>
          </a:xfrm>
          <a:prstGeom prst="rect">
            <a:avLst/>
          </a:prstGeom>
        </p:spPr>
        <p:txBody>
          <a:bodyPr/>
          <a:lstStyle>
            <a:lvl1pPr>
              <a:defRPr b="1" i="0">
                <a:latin typeface="VIC" pitchFamily="2" charset="77"/>
              </a:defRPr>
            </a:lvl1pPr>
          </a:lstStyle>
          <a:p>
            <a:r>
              <a:rPr lang="en-GB"/>
              <a:t>Illustrative list style</a:t>
            </a:r>
            <a:endParaRPr lang="en-US"/>
          </a:p>
        </p:txBody>
      </p:sp>
    </p:spTree>
    <p:extLst>
      <p:ext uri="{BB962C8B-B14F-4D97-AF65-F5344CB8AC3E}">
        <p14:creationId xmlns:p14="http://schemas.microsoft.com/office/powerpoint/2010/main" val="4123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31" name="Table 4">
            <a:extLst>
              <a:ext uri="{FF2B5EF4-FFF2-40B4-BE49-F238E27FC236}">
                <a16:creationId xmlns:a16="http://schemas.microsoft.com/office/drawing/2014/main" id="{4C89AFBC-56D3-B442-A115-1550732A8355}"/>
              </a:ext>
            </a:extLst>
          </p:cNvPr>
          <p:cNvGraphicFramePr>
            <a:graphicFrameLocks noGrp="1"/>
          </p:cNvGraphicFramePr>
          <p:nvPr userDrawn="1">
            <p:extLst>
              <p:ext uri="{D42A27DB-BD31-4B8C-83A1-F6EECF244321}">
                <p14:modId xmlns:p14="http://schemas.microsoft.com/office/powerpoint/2010/main" val="1519577766"/>
              </p:ext>
            </p:extLst>
          </p:nvPr>
        </p:nvGraphicFramePr>
        <p:xfrm>
          <a:off x="720000" y="2041200"/>
          <a:ext cx="10800000" cy="2772000"/>
        </p:xfrm>
        <a:graphic>
          <a:graphicData uri="http://schemas.openxmlformats.org/drawingml/2006/table">
            <a:tbl>
              <a:tblPr firstRow="1" bandRow="1">
                <a:tableStyleId>{073A0DAA-6AF3-43AB-8588-CEC1D06C72B9}</a:tableStyleId>
              </a:tblPr>
              <a:tblGrid>
                <a:gridCol w="2700000">
                  <a:extLst>
                    <a:ext uri="{9D8B030D-6E8A-4147-A177-3AD203B41FA5}">
                      <a16:colId xmlns:a16="http://schemas.microsoft.com/office/drawing/2014/main" val="525125405"/>
                    </a:ext>
                  </a:extLst>
                </a:gridCol>
                <a:gridCol w="2700000">
                  <a:extLst>
                    <a:ext uri="{9D8B030D-6E8A-4147-A177-3AD203B41FA5}">
                      <a16:colId xmlns:a16="http://schemas.microsoft.com/office/drawing/2014/main" val="1311529697"/>
                    </a:ext>
                  </a:extLst>
                </a:gridCol>
                <a:gridCol w="2700000">
                  <a:extLst>
                    <a:ext uri="{9D8B030D-6E8A-4147-A177-3AD203B41FA5}">
                      <a16:colId xmlns:a16="http://schemas.microsoft.com/office/drawing/2014/main" val="807809275"/>
                    </a:ext>
                  </a:extLst>
                </a:gridCol>
                <a:gridCol w="2700000">
                  <a:extLst>
                    <a:ext uri="{9D8B030D-6E8A-4147-A177-3AD203B41FA5}">
                      <a16:colId xmlns:a16="http://schemas.microsoft.com/office/drawing/2014/main" val="2618171649"/>
                    </a:ext>
                  </a:extLst>
                </a:gridCol>
              </a:tblGrid>
              <a:tr h="396000">
                <a:tc>
                  <a:txBody>
                    <a:bodyPr/>
                    <a:lstStyle/>
                    <a:p>
                      <a:pPr algn="l"/>
                      <a:endParaRPr lang="en-AU" sz="1000" b="1" i="0">
                        <a:solidFill>
                          <a:srgbClr val="B3025B"/>
                        </a:solidFill>
                        <a:latin typeface="VIC" pitchFamily="2" charset="77"/>
                      </a:endParaRPr>
                    </a:p>
                  </a:txBody>
                  <a:tcPr>
                    <a:lnR w="9525" cap="flat" cmpd="sng" algn="ctr">
                      <a:solidFill>
                        <a:schemeClr val="bg1"/>
                      </a:solidFill>
                      <a:prstDash val="solid"/>
                      <a:round/>
                      <a:headEnd type="none" w="med" len="med"/>
                      <a:tailEnd type="none" w="med" len="med"/>
                    </a:lnR>
                    <a:noFill/>
                  </a:tcPr>
                </a:tc>
                <a:tc>
                  <a:txBody>
                    <a:bodyPr/>
                    <a:lstStyle/>
                    <a:p>
                      <a:pPr algn="l"/>
                      <a:r>
                        <a:rPr lang="en-AU" sz="1000" b="1" i="0">
                          <a:solidFill>
                            <a:srgbClr val="B3025B"/>
                          </a:solidFill>
                          <a:latin typeface="VIC" pitchFamily="2" charset="77"/>
                        </a:rPr>
                        <a:t>Column one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noFill/>
                  </a:tcPr>
                </a:tc>
                <a:tc>
                  <a:txBody>
                    <a:bodyPr/>
                    <a:lstStyle/>
                    <a:p>
                      <a:pPr algn="l"/>
                      <a:r>
                        <a:rPr lang="en-AU" sz="1000" b="1" i="0">
                          <a:solidFill>
                            <a:srgbClr val="B3025B"/>
                          </a:solidFill>
                          <a:latin typeface="VIC" pitchFamily="2" charset="77"/>
                        </a:rPr>
                        <a:t>Column two</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noFill/>
                  </a:tcPr>
                </a:tc>
                <a:tc>
                  <a:txBody>
                    <a:bodyPr/>
                    <a:lstStyle/>
                    <a:p>
                      <a:pPr algn="l"/>
                      <a:r>
                        <a:rPr lang="en-AU" sz="1000" b="1" i="0">
                          <a:solidFill>
                            <a:srgbClr val="B3025B"/>
                          </a:solidFill>
                          <a:latin typeface="VIC" pitchFamily="2" charset="77"/>
                        </a:rPr>
                        <a:t>Column three</a:t>
                      </a:r>
                    </a:p>
                  </a:txBody>
                  <a:tcPr>
                    <a:lnL w="9525"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163769460"/>
                  </a:ext>
                </a:extLst>
              </a:tr>
              <a:tr h="396000">
                <a:tc>
                  <a:txBody>
                    <a:bodyPr/>
                    <a:lstStyle/>
                    <a:p>
                      <a:pPr algn="l"/>
                      <a:r>
                        <a:rPr lang="en-AU" sz="1000" b="0" i="0">
                          <a:solidFill>
                            <a:schemeClr val="bg1"/>
                          </a:solidFill>
                          <a:latin typeface="VIC" pitchFamily="2" charset="77"/>
                        </a:rPr>
                        <a:t>Topic line one</a:t>
                      </a:r>
                    </a:p>
                  </a:txBody>
                  <a:tcPr marL="108000" marR="108000" marT="108000" marB="108000">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rgbClr val="B3025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6565451"/>
                  </a:ext>
                </a:extLst>
              </a:tr>
              <a:tr h="396000">
                <a:tc>
                  <a:txBody>
                    <a:bodyPr/>
                    <a:lstStyle/>
                    <a:p>
                      <a:pPr algn="l"/>
                      <a:r>
                        <a:rPr lang="en-AU" sz="1000" b="0" i="0">
                          <a:solidFill>
                            <a:schemeClr val="bg1"/>
                          </a:solidFill>
                          <a:latin typeface="VIC" pitchFamily="2" charset="77"/>
                        </a:rPr>
                        <a:t>Topic line two </a:t>
                      </a:r>
                    </a:p>
                  </a:txBody>
                  <a:tcPr marL="108000" marR="108000" marT="108000" marB="108000">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3025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7353436"/>
                  </a:ext>
                </a:extLst>
              </a:tr>
              <a:tr h="396000">
                <a:tc>
                  <a:txBody>
                    <a:bodyPr/>
                    <a:lstStyle/>
                    <a:p>
                      <a:pPr algn="l"/>
                      <a:r>
                        <a:rPr lang="en-AU" sz="1000" b="0" i="0">
                          <a:solidFill>
                            <a:schemeClr val="bg1"/>
                          </a:solidFill>
                          <a:latin typeface="VIC" pitchFamily="2" charset="77"/>
                        </a:rPr>
                        <a:t>Topic line three</a:t>
                      </a:r>
                    </a:p>
                  </a:txBody>
                  <a:tcPr marL="108000" marR="108000" marT="108000" marB="108000">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3025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1768822"/>
                  </a:ext>
                </a:extLst>
              </a:tr>
              <a:tr h="396000">
                <a:tc>
                  <a:txBody>
                    <a:bodyPr/>
                    <a:lstStyle/>
                    <a:p>
                      <a:pPr algn="l"/>
                      <a:r>
                        <a:rPr lang="en-AU" sz="1000" b="0" i="0">
                          <a:solidFill>
                            <a:schemeClr val="bg1"/>
                          </a:solidFill>
                          <a:latin typeface="VIC" pitchFamily="2" charset="77"/>
                        </a:rPr>
                        <a:t>Topic line four</a:t>
                      </a:r>
                    </a:p>
                  </a:txBody>
                  <a:tcPr marL="108000" marR="108000" marT="108000" marB="108000">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3025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56043456"/>
                  </a:ext>
                </a:extLst>
              </a:tr>
              <a:tr h="396000">
                <a:tc>
                  <a:txBody>
                    <a:bodyPr/>
                    <a:lstStyle/>
                    <a:p>
                      <a:pPr algn="l"/>
                      <a:r>
                        <a:rPr lang="en-AU" sz="1000" b="0" i="0">
                          <a:solidFill>
                            <a:schemeClr val="bg1"/>
                          </a:solidFill>
                          <a:latin typeface="VIC" pitchFamily="2" charset="77"/>
                        </a:rPr>
                        <a:t>Topic line five</a:t>
                      </a:r>
                    </a:p>
                  </a:txBody>
                  <a:tcPr marL="108000" marR="108000" marT="108000" marB="108000">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3025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4526159"/>
                  </a:ext>
                </a:extLst>
              </a:tr>
              <a:tr h="396000">
                <a:tc>
                  <a:txBody>
                    <a:bodyPr/>
                    <a:lstStyle/>
                    <a:p>
                      <a:pPr algn="l"/>
                      <a:r>
                        <a:rPr lang="en-AU" sz="1000" b="0" i="0">
                          <a:solidFill>
                            <a:schemeClr val="bg1"/>
                          </a:solidFill>
                          <a:latin typeface="VIC" pitchFamily="2" charset="77"/>
                        </a:rPr>
                        <a:t>Topic line six</a:t>
                      </a:r>
                    </a:p>
                  </a:txBody>
                  <a:tcPr marL="108000" marR="108000" marT="108000" marB="108000">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rgbClr val="B3025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VIC" pitchFamily="2" charset="77"/>
                          <a:ea typeface="+mn-ea"/>
                          <a:cs typeface="+mn-cs"/>
                        </a:rPr>
                        <a:t>10pt Vic Regular, single line spacing</a:t>
                      </a:r>
                      <a:endParaRPr kumimoji="0" lang="en-US" sz="1000" b="0" i="0" u="none" strike="noStrike" kern="1200" cap="none" spc="0" normalizeH="0" baseline="0" noProof="0">
                        <a:ln>
                          <a:noFill/>
                        </a:ln>
                        <a:solidFill>
                          <a:srgbClr val="000000"/>
                        </a:solidFill>
                        <a:effectLst/>
                        <a:uLnTx/>
                        <a:uFillTx/>
                        <a:latin typeface="VIC" pitchFamily="2" charset="77"/>
                        <a:ea typeface="+mn-ea"/>
                        <a:cs typeface="+mn-cs"/>
                      </a:endParaRPr>
                    </a:p>
                  </a:txBody>
                  <a:tcPr marL="108000" marR="108000" marT="108000" marB="108000">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123070174"/>
                  </a:ext>
                </a:extLst>
              </a:tr>
            </a:tbl>
          </a:graphicData>
        </a:graphic>
      </p:graphicFrame>
      <p:sp>
        <p:nvSpPr>
          <p:cNvPr id="32" name="Title 1">
            <a:extLst>
              <a:ext uri="{FF2B5EF4-FFF2-40B4-BE49-F238E27FC236}">
                <a16:creationId xmlns:a16="http://schemas.microsoft.com/office/drawing/2014/main" id="{A755F53F-9FB4-B349-BC0E-007B53D3E0E3}"/>
              </a:ext>
            </a:extLst>
          </p:cNvPr>
          <p:cNvSpPr>
            <a:spLocks noGrp="1"/>
          </p:cNvSpPr>
          <p:nvPr>
            <p:ph type="title" hasCustomPrompt="1"/>
          </p:nvPr>
        </p:nvSpPr>
        <p:spPr>
          <a:xfrm>
            <a:off x="684000" y="360000"/>
            <a:ext cx="8285837" cy="1263650"/>
          </a:xfrm>
          <a:prstGeom prst="rect">
            <a:avLst/>
          </a:prstGeom>
        </p:spPr>
        <p:txBody>
          <a:bodyPr/>
          <a:lstStyle>
            <a:lvl1pPr>
              <a:defRPr b="1" i="0">
                <a:latin typeface="VIC" pitchFamily="2" charset="77"/>
              </a:defRPr>
            </a:lvl1pPr>
          </a:lstStyle>
          <a:p>
            <a:r>
              <a:rPr lang="en-GB"/>
              <a:t>Table style</a:t>
            </a:r>
            <a:endParaRPr lang="en-US"/>
          </a:p>
        </p:txBody>
      </p:sp>
      <p:sp>
        <p:nvSpPr>
          <p:cNvPr id="7" name="Text Placeholder 6">
            <a:extLst>
              <a:ext uri="{FF2B5EF4-FFF2-40B4-BE49-F238E27FC236}">
                <a16:creationId xmlns:a16="http://schemas.microsoft.com/office/drawing/2014/main" id="{FA28F62C-62A1-9A44-BFD5-8D360EE997DC}"/>
              </a:ext>
            </a:extLst>
          </p:cNvPr>
          <p:cNvSpPr>
            <a:spLocks noGrp="1"/>
          </p:cNvSpPr>
          <p:nvPr>
            <p:ph type="body" sz="quarter" idx="10"/>
          </p:nvPr>
        </p:nvSpPr>
        <p:spPr>
          <a:xfrm>
            <a:off x="645775" y="4919799"/>
            <a:ext cx="2771982" cy="647624"/>
          </a:xfrm>
        </p:spPr>
        <p:txBody>
          <a:bodyPr/>
          <a:lstStyle>
            <a:lvl1pPr marL="0" indent="0">
              <a:buNone/>
              <a:defRPr sz="1000" b="0" i="0">
                <a:solidFill>
                  <a:srgbClr val="AE1857"/>
                </a:solidFill>
                <a:latin typeface="VIC" pitchFamily="2" charset="77"/>
              </a:defRPr>
            </a:lvl1pPr>
            <a:lvl2pPr marL="273050" indent="0">
              <a:buNone/>
              <a:defRPr sz="1000" b="0" i="0">
                <a:solidFill>
                  <a:srgbClr val="AE1857"/>
                </a:solidFill>
                <a:latin typeface="VIC" pitchFamily="2" charset="77"/>
              </a:defRPr>
            </a:lvl2pPr>
            <a:lvl3pPr marL="496887" indent="0">
              <a:buNone/>
              <a:defRPr sz="1000" b="0" i="0">
                <a:solidFill>
                  <a:srgbClr val="AE1857"/>
                </a:solidFill>
                <a:latin typeface="VIC" pitchFamily="2" charset="77"/>
              </a:defRPr>
            </a:lvl3pPr>
            <a:lvl4pPr marL="720725" indent="0">
              <a:buNone/>
              <a:defRPr sz="1000" b="0" i="0">
                <a:solidFill>
                  <a:srgbClr val="AE1857"/>
                </a:solidFill>
                <a:latin typeface="VIC" pitchFamily="2" charset="77"/>
              </a:defRPr>
            </a:lvl4pPr>
            <a:lvl5pPr marL="933450" indent="0">
              <a:buNone/>
              <a:defRPr sz="1000" b="0" i="0">
                <a:solidFill>
                  <a:srgbClr val="AE1857"/>
                </a:solidFill>
                <a:latin typeface="VIC" pitchFamily="2" charset="77"/>
              </a:defRPr>
            </a:lvl5pPr>
          </a:lstStyle>
          <a:p>
            <a:pPr lvl="0"/>
            <a:r>
              <a:rPr lang="en-GB"/>
              <a:t>Click to edit Master text styles</a:t>
            </a:r>
          </a:p>
        </p:txBody>
      </p:sp>
    </p:spTree>
    <p:extLst>
      <p:ext uri="{BB962C8B-B14F-4D97-AF65-F5344CB8AC3E}">
        <p14:creationId xmlns:p14="http://schemas.microsoft.com/office/powerpoint/2010/main" val="3211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attern 1)">
    <p:spTree>
      <p:nvGrpSpPr>
        <p:cNvPr id="1" name=""/>
        <p:cNvGrpSpPr/>
        <p:nvPr/>
      </p:nvGrpSpPr>
      <p:grpSpPr>
        <a:xfrm>
          <a:off x="0" y="0"/>
          <a:ext cx="0" cy="0"/>
          <a:chOff x="0" y="0"/>
          <a:chExt cx="0" cy="0"/>
        </a:xfrm>
      </p:grpSpPr>
      <p:pic>
        <p:nvPicPr>
          <p:cNvPr id="4" name="Picture Placeholder 7" descr="A picture containing background pattern&#10;&#10;Description automatically generated">
            <a:extLst>
              <a:ext uri="{FF2B5EF4-FFF2-40B4-BE49-F238E27FC236}">
                <a16:creationId xmlns:a16="http://schemas.microsoft.com/office/drawing/2014/main" id="{6817EAB8-C030-FE42-89A3-2BADD468A0A8}"/>
              </a:ext>
            </a:extLst>
          </p:cNvPr>
          <p:cNvPicPr>
            <a:picLocks noChangeAspect="1"/>
          </p:cNvPicPr>
          <p:nvPr userDrawn="1"/>
        </p:nvPicPr>
        <p:blipFill rotWithShape="1">
          <a:blip r:embed="rId2"/>
          <a:srcRect l="1" r="-2"/>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BD818A0D-E17B-1149-BAA9-7BE79BD198F6}"/>
              </a:ext>
            </a:extLst>
          </p:cNvPr>
          <p:cNvSpPr>
            <a:spLocks noGrp="1"/>
          </p:cNvSpPr>
          <p:nvPr>
            <p:ph type="title"/>
          </p:nvPr>
        </p:nvSpPr>
        <p:spPr>
          <a:xfrm>
            <a:off x="695325" y="365126"/>
            <a:ext cx="7198995" cy="1263650"/>
          </a:xfrm>
          <a:prstGeom prst="rect">
            <a:avLst/>
          </a:prstGeom>
        </p:spPr>
        <p:txBody>
          <a:bodyPr/>
          <a:lstStyle>
            <a:lvl1pPr>
              <a:defRPr b="1" i="0">
                <a:latin typeface="VIC" pitchFamily="2" charset="77"/>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D5D7B7E9-0F5B-4641-8A2F-7829C0C72A07}"/>
              </a:ext>
            </a:extLst>
          </p:cNvPr>
          <p:cNvSpPr>
            <a:spLocks noGrp="1"/>
          </p:cNvSpPr>
          <p:nvPr>
            <p:ph type="body" sz="quarter" idx="11"/>
          </p:nvPr>
        </p:nvSpPr>
        <p:spPr>
          <a:xfrm>
            <a:off x="695326" y="1788277"/>
            <a:ext cx="7210320" cy="4480762"/>
          </a:xfrm>
        </p:spPr>
        <p:txBody>
          <a:bodyPr numCol="1"/>
          <a:lstStyle>
            <a:lvl1pPr marL="285750" indent="-285750">
              <a:tabLst/>
              <a:defRPr b="0" i="0">
                <a:latin typeface="VIC" pitchFamily="2" charset="77"/>
              </a:defRPr>
            </a:lvl1pPr>
            <a:lvl2pPr>
              <a:defRPr b="0" i="0">
                <a:latin typeface="VIC" pitchFamily="2" charset="77"/>
              </a:defRPr>
            </a:lvl2pPr>
            <a:lvl3pPr>
              <a:defRPr b="0" i="0">
                <a:latin typeface="VIC" pitchFamily="2" charset="77"/>
              </a:defRPr>
            </a:lvl3pPr>
            <a:lvl4pPr>
              <a:defRPr b="0" i="0">
                <a:latin typeface="VIC" pitchFamily="2" charset="77"/>
              </a:defRPr>
            </a:lvl4pPr>
            <a:lvl5pPr marL="1117600" indent="-184150">
              <a:tabLst/>
              <a:defRPr b="0" i="0">
                <a:latin typeface="VIC"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11784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38B4032-B0EE-1443-932B-4ABDBA5602D6}"/>
              </a:ext>
            </a:extLst>
          </p:cNvPr>
          <p:cNvSpPr>
            <a:spLocks noGrp="1"/>
          </p:cNvSpPr>
          <p:nvPr>
            <p:ph type="pic" sz="quarter" idx="14"/>
          </p:nvPr>
        </p:nvSpPr>
        <p:spPr>
          <a:xfrm>
            <a:off x="0" y="0"/>
            <a:ext cx="12192000" cy="6858000"/>
          </a:xfrm>
        </p:spPr>
        <p:txBody>
          <a:bodyPr anchor="ctr"/>
          <a:lstStyle>
            <a:lvl1pPr marL="0" indent="0" algn="ctr">
              <a:buNone/>
              <a:defRPr/>
            </a:lvl1pPr>
          </a:lstStyle>
          <a:p>
            <a:endParaRPr lang="en-US"/>
          </a:p>
        </p:txBody>
      </p:sp>
      <p:sp>
        <p:nvSpPr>
          <p:cNvPr id="2" name="Title 1">
            <a:extLst>
              <a:ext uri="{FF2B5EF4-FFF2-40B4-BE49-F238E27FC236}">
                <a16:creationId xmlns:a16="http://schemas.microsoft.com/office/drawing/2014/main" id="{1706522D-0FCB-2C47-8846-44D69BD82223}"/>
              </a:ext>
            </a:extLst>
          </p:cNvPr>
          <p:cNvSpPr>
            <a:spLocks noGrp="1"/>
          </p:cNvSpPr>
          <p:nvPr>
            <p:ph type="title"/>
          </p:nvPr>
        </p:nvSpPr>
        <p:spPr>
          <a:xfrm>
            <a:off x="731025" y="855053"/>
            <a:ext cx="6132912" cy="597600"/>
          </a:xfrm>
          <a:prstGeom prst="rect">
            <a:avLst/>
          </a:prstGeom>
          <a:solidFill>
            <a:srgbClr val="58595B"/>
          </a:solidFill>
        </p:spPr>
        <p:txBody>
          <a:bodyPr anchor="b">
            <a:noAutofit/>
          </a:bodyPr>
          <a:lstStyle>
            <a:lvl1pPr>
              <a:defRPr sz="3200" b="1" i="0">
                <a:solidFill>
                  <a:schemeClr val="bg1"/>
                </a:solidFill>
                <a:latin typeface="VIC" pitchFamily="2" charset="77"/>
              </a:defRPr>
            </a:lvl1pPr>
          </a:lstStyle>
          <a:p>
            <a:r>
              <a:rPr lang="en-GB"/>
              <a:t>Click to edit Master title style</a:t>
            </a:r>
            <a:endParaRPr lang="en-US"/>
          </a:p>
        </p:txBody>
      </p:sp>
      <p:sp>
        <p:nvSpPr>
          <p:cNvPr id="3" name="Text Placeholder 4">
            <a:extLst>
              <a:ext uri="{FF2B5EF4-FFF2-40B4-BE49-F238E27FC236}">
                <a16:creationId xmlns:a16="http://schemas.microsoft.com/office/drawing/2014/main" id="{775255FE-68ED-FC41-8664-1A6AA11B9898}"/>
              </a:ext>
            </a:extLst>
          </p:cNvPr>
          <p:cNvSpPr>
            <a:spLocks noGrp="1"/>
          </p:cNvSpPr>
          <p:nvPr>
            <p:ph type="body" sz="quarter" idx="10"/>
          </p:nvPr>
        </p:nvSpPr>
        <p:spPr>
          <a:xfrm>
            <a:off x="719625" y="2148024"/>
            <a:ext cx="5158659" cy="597600"/>
          </a:xfrm>
          <a:solidFill>
            <a:srgbClr val="58595B"/>
          </a:solidFill>
        </p:spPr>
        <p:txBody>
          <a:bodyPr>
            <a:noAutofit/>
          </a:bodyPr>
          <a:lstStyle>
            <a:lvl1pPr marL="0" indent="0">
              <a:spcAft>
                <a:spcPts val="1000"/>
              </a:spcAft>
              <a:buNone/>
              <a:defRPr sz="3200" b="1" i="0">
                <a:solidFill>
                  <a:schemeClr val="bg1"/>
                </a:solidFill>
                <a:latin typeface="VIC" pitchFamily="2" charset="77"/>
              </a:defRPr>
            </a:lvl1pPr>
            <a:lvl2pPr marL="0" indent="0">
              <a:buNone/>
              <a:defRPr sz="3200" b="1" i="0">
                <a:solidFill>
                  <a:schemeClr val="bg1"/>
                </a:solidFill>
                <a:latin typeface="VIC" pitchFamily="2" charset="77"/>
              </a:defRPr>
            </a:lvl2pPr>
            <a:lvl3pPr marL="914400" indent="0">
              <a:buNone/>
              <a:defRPr b="1" i="0">
                <a:solidFill>
                  <a:schemeClr val="tx1">
                    <a:lumMod val="50000"/>
                    <a:lumOff val="50000"/>
                  </a:schemeClr>
                </a:solidFill>
                <a:latin typeface="VIC SemiBold" pitchFamily="2" charset="77"/>
              </a:defRPr>
            </a:lvl3pPr>
            <a:lvl4pPr marL="1371600" indent="0">
              <a:buNone/>
              <a:defRPr b="1" i="0">
                <a:solidFill>
                  <a:schemeClr val="tx1">
                    <a:lumMod val="50000"/>
                    <a:lumOff val="50000"/>
                  </a:schemeClr>
                </a:solidFill>
                <a:latin typeface="VIC SemiBold" pitchFamily="2" charset="77"/>
              </a:defRPr>
            </a:lvl4pPr>
            <a:lvl5pPr marL="1828800" indent="0">
              <a:buNone/>
              <a:defRPr b="1" i="0">
                <a:solidFill>
                  <a:schemeClr val="tx1">
                    <a:lumMod val="50000"/>
                    <a:lumOff val="50000"/>
                  </a:schemeClr>
                </a:solidFill>
                <a:latin typeface="VIC SemiBold" pitchFamily="2" charset="77"/>
              </a:defRPr>
            </a:lvl5pPr>
          </a:lstStyle>
          <a:p>
            <a:pPr lvl="0"/>
            <a:r>
              <a:rPr lang="en-GB"/>
              <a:t>Click to edit Master text styles</a:t>
            </a:r>
          </a:p>
          <a:p>
            <a:pPr lvl="1"/>
            <a:endParaRPr lang="en-US"/>
          </a:p>
        </p:txBody>
      </p:sp>
      <p:sp>
        <p:nvSpPr>
          <p:cNvPr id="20" name="Text Placeholder 4">
            <a:extLst>
              <a:ext uri="{FF2B5EF4-FFF2-40B4-BE49-F238E27FC236}">
                <a16:creationId xmlns:a16="http://schemas.microsoft.com/office/drawing/2014/main" id="{DACFC878-707C-5840-9E1F-79459B94254D}"/>
              </a:ext>
            </a:extLst>
          </p:cNvPr>
          <p:cNvSpPr>
            <a:spLocks noGrp="1"/>
          </p:cNvSpPr>
          <p:nvPr>
            <p:ph type="body" sz="quarter" idx="13"/>
          </p:nvPr>
        </p:nvSpPr>
        <p:spPr>
          <a:xfrm>
            <a:off x="719626" y="1500153"/>
            <a:ext cx="6334316" cy="597600"/>
          </a:xfrm>
          <a:solidFill>
            <a:srgbClr val="58595B"/>
          </a:solidFill>
        </p:spPr>
        <p:txBody>
          <a:bodyPr>
            <a:noAutofit/>
          </a:bodyPr>
          <a:lstStyle>
            <a:lvl1pPr marL="0" indent="0">
              <a:buNone/>
              <a:defRPr sz="3200" b="1" i="0">
                <a:solidFill>
                  <a:schemeClr val="bg1"/>
                </a:solidFill>
                <a:latin typeface="VIC" pitchFamily="2" charset="77"/>
              </a:defRPr>
            </a:lvl1pPr>
            <a:lvl2pPr marL="457200" indent="0">
              <a:buNone/>
              <a:defRPr b="1" i="0">
                <a:solidFill>
                  <a:schemeClr val="tx1">
                    <a:lumMod val="50000"/>
                    <a:lumOff val="50000"/>
                  </a:schemeClr>
                </a:solidFill>
                <a:latin typeface="VIC SemiBold" pitchFamily="2" charset="77"/>
              </a:defRPr>
            </a:lvl2pPr>
            <a:lvl3pPr marL="914400" indent="0">
              <a:buNone/>
              <a:defRPr b="1" i="0">
                <a:solidFill>
                  <a:schemeClr val="tx1">
                    <a:lumMod val="50000"/>
                    <a:lumOff val="50000"/>
                  </a:schemeClr>
                </a:solidFill>
                <a:latin typeface="VIC SemiBold" pitchFamily="2" charset="77"/>
              </a:defRPr>
            </a:lvl3pPr>
            <a:lvl4pPr marL="1371600" indent="0">
              <a:buNone/>
              <a:defRPr b="1" i="0">
                <a:solidFill>
                  <a:schemeClr val="tx1">
                    <a:lumMod val="50000"/>
                    <a:lumOff val="50000"/>
                  </a:schemeClr>
                </a:solidFill>
                <a:latin typeface="VIC SemiBold" pitchFamily="2" charset="77"/>
              </a:defRPr>
            </a:lvl4pPr>
            <a:lvl5pPr marL="1828800" indent="0">
              <a:buNone/>
              <a:defRPr b="1" i="0">
                <a:solidFill>
                  <a:schemeClr val="tx1">
                    <a:lumMod val="50000"/>
                    <a:lumOff val="50000"/>
                  </a:schemeClr>
                </a:solidFill>
                <a:latin typeface="VIC SemiBold" pitchFamily="2" charset="77"/>
              </a:defRPr>
            </a:lvl5pPr>
          </a:lstStyle>
          <a:p>
            <a:pPr lvl="0"/>
            <a:r>
              <a:rPr lang="en-GB"/>
              <a:t>Click to edit Master text styles</a:t>
            </a:r>
            <a:endParaRPr lang="en-US"/>
          </a:p>
        </p:txBody>
      </p:sp>
    </p:spTree>
    <p:extLst>
      <p:ext uri="{BB962C8B-B14F-4D97-AF65-F5344CB8AC3E}">
        <p14:creationId xmlns:p14="http://schemas.microsoft.com/office/powerpoint/2010/main" val="332720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8B7B6A-446F-EF4E-92BE-08A8E34D8BEA}"/>
              </a:ext>
            </a:extLst>
          </p:cNvPr>
          <p:cNvSpPr>
            <a:spLocks noGrp="1"/>
          </p:cNvSpPr>
          <p:nvPr>
            <p:ph sz="quarter" idx="10"/>
          </p:nvPr>
        </p:nvSpPr>
        <p:spPr>
          <a:xfrm>
            <a:off x="0" y="1803400"/>
            <a:ext cx="12192000" cy="5054600"/>
          </a:xfrm>
        </p:spPr>
        <p:txBody>
          <a:bodyPr anchor="ctr"/>
          <a:lstStyle>
            <a:lvl1pPr marL="0" indent="0" algn="ctr">
              <a:buNone/>
              <a:defRPr/>
            </a:lvl1pPr>
          </a:lstStyle>
          <a:p>
            <a:pPr lvl="0"/>
            <a:endParaRPr lang="en-US"/>
          </a:p>
        </p:txBody>
      </p:sp>
      <p:sp>
        <p:nvSpPr>
          <p:cNvPr id="4" name="Title 1">
            <a:extLst>
              <a:ext uri="{FF2B5EF4-FFF2-40B4-BE49-F238E27FC236}">
                <a16:creationId xmlns:a16="http://schemas.microsoft.com/office/drawing/2014/main" id="{0BA6B085-189C-9140-AD37-F1347A1BCD1B}"/>
              </a:ext>
            </a:extLst>
          </p:cNvPr>
          <p:cNvSpPr>
            <a:spLocks noGrp="1"/>
          </p:cNvSpPr>
          <p:nvPr>
            <p:ph type="title" hasCustomPrompt="1"/>
          </p:nvPr>
        </p:nvSpPr>
        <p:spPr>
          <a:xfrm>
            <a:off x="684000" y="360000"/>
            <a:ext cx="8285837" cy="1263650"/>
          </a:xfrm>
          <a:prstGeom prst="rect">
            <a:avLst/>
          </a:prstGeom>
        </p:spPr>
        <p:txBody>
          <a:bodyPr/>
          <a:lstStyle>
            <a:lvl1pPr>
              <a:defRPr b="1" i="0">
                <a:latin typeface="VIC" pitchFamily="2" charset="77"/>
              </a:defRPr>
            </a:lvl1pPr>
          </a:lstStyle>
          <a:p>
            <a:r>
              <a:rPr lang="en-GB"/>
              <a:t>This uses ‘blank’ </a:t>
            </a:r>
            <a:endParaRPr lang="en-US"/>
          </a:p>
        </p:txBody>
      </p:sp>
    </p:spTree>
    <p:extLst>
      <p:ext uri="{BB962C8B-B14F-4D97-AF65-F5344CB8AC3E}">
        <p14:creationId xmlns:p14="http://schemas.microsoft.com/office/powerpoint/2010/main" val="3076726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B935-B8A6-4011-9131-E3ABB9822BE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E7262F9-01C6-4EB1-8923-4E17041B97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7D1EF12-1851-44C7-B064-1FBDDE66FA43}"/>
              </a:ext>
            </a:extLst>
          </p:cNvPr>
          <p:cNvSpPr>
            <a:spLocks noGrp="1"/>
          </p:cNvSpPr>
          <p:nvPr>
            <p:ph type="dt" sz="half" idx="10"/>
          </p:nvPr>
        </p:nvSpPr>
        <p:spPr/>
        <p:txBody>
          <a:bodyPr/>
          <a:lstStyle>
            <a:lvl1pPr>
              <a:defRPr b="0" i="0">
                <a:latin typeface="VIC" pitchFamily="2" charset="77"/>
              </a:defRPr>
            </a:lvl1pPr>
          </a:lstStyle>
          <a:p>
            <a:fld id="{B711FA07-EC58-462C-A2AE-0FF0ABA6FE86}" type="datetimeFigureOut">
              <a:rPr lang="en-AU" smtClean="0"/>
              <a:pPr/>
              <a:t>27/03/2022</a:t>
            </a:fld>
            <a:endParaRPr lang="en-AU" dirty="0"/>
          </a:p>
        </p:txBody>
      </p:sp>
      <p:sp>
        <p:nvSpPr>
          <p:cNvPr id="5" name="Footer Placeholder 4">
            <a:extLst>
              <a:ext uri="{FF2B5EF4-FFF2-40B4-BE49-F238E27FC236}">
                <a16:creationId xmlns:a16="http://schemas.microsoft.com/office/drawing/2014/main" id="{81EE5A43-3498-49DB-9F88-326F6D39EF44}"/>
              </a:ext>
            </a:extLst>
          </p:cNvPr>
          <p:cNvSpPr>
            <a:spLocks noGrp="1"/>
          </p:cNvSpPr>
          <p:nvPr>
            <p:ph type="ftr" sz="quarter" idx="11"/>
          </p:nvPr>
        </p:nvSpPr>
        <p:spPr/>
        <p:txBody>
          <a:bodyPr/>
          <a:lstStyle>
            <a:lvl1pPr>
              <a:defRPr b="0" i="0">
                <a:latin typeface="VIC" pitchFamily="2" charset="77"/>
              </a:defRPr>
            </a:lvl1pPr>
          </a:lstStyle>
          <a:p>
            <a:endParaRPr lang="en-AU" dirty="0"/>
          </a:p>
        </p:txBody>
      </p:sp>
      <p:sp>
        <p:nvSpPr>
          <p:cNvPr id="6" name="Slide Number Placeholder 5">
            <a:extLst>
              <a:ext uri="{FF2B5EF4-FFF2-40B4-BE49-F238E27FC236}">
                <a16:creationId xmlns:a16="http://schemas.microsoft.com/office/drawing/2014/main" id="{D8DA1879-4934-49EB-AAAE-884B929FA26F}"/>
              </a:ext>
            </a:extLst>
          </p:cNvPr>
          <p:cNvSpPr>
            <a:spLocks noGrp="1"/>
          </p:cNvSpPr>
          <p:nvPr>
            <p:ph type="sldNum" sz="quarter" idx="12"/>
          </p:nvPr>
        </p:nvSpPr>
        <p:spPr/>
        <p:txBody>
          <a:bodyPr/>
          <a:lstStyle>
            <a:lvl1pPr>
              <a:defRPr b="0" i="0">
                <a:latin typeface="VIC" pitchFamily="2" charset="77"/>
              </a:defRPr>
            </a:lvl1pPr>
          </a:lstStyle>
          <a:p>
            <a:fld id="{8964E8DA-4D59-4845-98E7-42B857F3364B}" type="slidenum">
              <a:rPr lang="en-AU" smtClean="0"/>
              <a:pPr/>
              <a:t>‹#›</a:t>
            </a:fld>
            <a:endParaRPr lang="en-AU" dirty="0"/>
          </a:p>
        </p:txBody>
      </p:sp>
    </p:spTree>
    <p:extLst>
      <p:ext uri="{BB962C8B-B14F-4D97-AF65-F5344CB8AC3E}">
        <p14:creationId xmlns:p14="http://schemas.microsoft.com/office/powerpoint/2010/main" val="8465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attern 2)">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6817EAB8-C030-FE42-89A3-2BADD468A0A8}"/>
              </a:ext>
            </a:extLst>
          </p:cNvPr>
          <p:cNvPicPr>
            <a:picLocks noChangeAspect="1"/>
          </p:cNvPicPr>
          <p:nvPr userDrawn="1"/>
        </p:nvPicPr>
        <p:blipFill>
          <a:blip r:embed="rId2"/>
          <a:srcRect/>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BD818A0D-E17B-1149-BAA9-7BE79BD198F6}"/>
              </a:ext>
            </a:extLst>
          </p:cNvPr>
          <p:cNvSpPr>
            <a:spLocks noGrp="1"/>
          </p:cNvSpPr>
          <p:nvPr>
            <p:ph type="title"/>
          </p:nvPr>
        </p:nvSpPr>
        <p:spPr>
          <a:xfrm>
            <a:off x="695325" y="365126"/>
            <a:ext cx="7198995" cy="1263650"/>
          </a:xfrm>
          <a:prstGeom prst="rect">
            <a:avLst/>
          </a:prstGeom>
        </p:spPr>
        <p:txBody>
          <a:bodyPr/>
          <a:lstStyle>
            <a:lvl1pPr>
              <a:defRPr b="1" i="0">
                <a:latin typeface="VIC" pitchFamily="2" charset="77"/>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D5D7B7E9-0F5B-4641-8A2F-7829C0C72A07}"/>
              </a:ext>
            </a:extLst>
          </p:cNvPr>
          <p:cNvSpPr>
            <a:spLocks noGrp="1"/>
          </p:cNvSpPr>
          <p:nvPr>
            <p:ph type="body" sz="quarter" idx="11"/>
          </p:nvPr>
        </p:nvSpPr>
        <p:spPr>
          <a:xfrm>
            <a:off x="695326" y="1788277"/>
            <a:ext cx="7210320" cy="4480762"/>
          </a:xfrm>
        </p:spPr>
        <p:txBody>
          <a:bodyPr numCol="1"/>
          <a:lstStyle>
            <a:lvl1pPr marL="285750" indent="-285750">
              <a:tabLst/>
              <a:defRPr b="0" i="0">
                <a:latin typeface="VIC" pitchFamily="2" charset="77"/>
              </a:defRPr>
            </a:lvl1pPr>
            <a:lvl2pPr>
              <a:defRPr b="0" i="0">
                <a:latin typeface="VIC" pitchFamily="2" charset="77"/>
              </a:defRPr>
            </a:lvl2pPr>
            <a:lvl3pPr>
              <a:defRPr b="0" i="0">
                <a:latin typeface="VIC" pitchFamily="2" charset="77"/>
              </a:defRPr>
            </a:lvl3pPr>
            <a:lvl4pPr>
              <a:defRPr b="0" i="0">
                <a:latin typeface="VIC" pitchFamily="2" charset="77"/>
              </a:defRPr>
            </a:lvl4pPr>
            <a:lvl5pPr marL="1117600" indent="-184150">
              <a:tabLst/>
              <a:defRPr b="0" i="0">
                <a:latin typeface="VIC"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244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EF0E857D-5A01-034D-AA37-66ACA89D9E2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818A0D-E17B-1149-BAA9-7BE79BD198F6}"/>
              </a:ext>
            </a:extLst>
          </p:cNvPr>
          <p:cNvSpPr>
            <a:spLocks noGrp="1"/>
          </p:cNvSpPr>
          <p:nvPr>
            <p:ph type="title"/>
          </p:nvPr>
        </p:nvSpPr>
        <p:spPr>
          <a:xfrm>
            <a:off x="695325" y="365126"/>
            <a:ext cx="7198995" cy="1263650"/>
          </a:xfrm>
          <a:prstGeom prst="rect">
            <a:avLst/>
          </a:prstGeom>
        </p:spPr>
        <p:txBody>
          <a:bodyPr/>
          <a:lstStyle>
            <a:lvl1pPr>
              <a:defRPr b="1" i="0">
                <a:latin typeface="VIC" pitchFamily="2" charset="77"/>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D5D7B7E9-0F5B-4641-8A2F-7829C0C72A07}"/>
              </a:ext>
            </a:extLst>
          </p:cNvPr>
          <p:cNvSpPr>
            <a:spLocks noGrp="1"/>
          </p:cNvSpPr>
          <p:nvPr>
            <p:ph type="body" sz="quarter" idx="11"/>
          </p:nvPr>
        </p:nvSpPr>
        <p:spPr>
          <a:xfrm>
            <a:off x="695326" y="1788277"/>
            <a:ext cx="7210320" cy="3891163"/>
          </a:xfrm>
        </p:spPr>
        <p:txBody>
          <a:bodyPr numCol="1"/>
          <a:lstStyle>
            <a:lvl1pPr>
              <a:defRPr b="0" i="0">
                <a:latin typeface="VIC" pitchFamily="2" charset="77"/>
              </a:defRPr>
            </a:lvl1pPr>
            <a:lvl2pPr>
              <a:defRPr b="0" i="0">
                <a:latin typeface="VIC" pitchFamily="2" charset="77"/>
              </a:defRPr>
            </a:lvl2pPr>
            <a:lvl3pPr>
              <a:defRPr b="0" i="0">
                <a:latin typeface="VIC" pitchFamily="2" charset="77"/>
              </a:defRPr>
            </a:lvl3pPr>
            <a:lvl4pPr>
              <a:defRPr b="0" i="0">
                <a:latin typeface="VIC" pitchFamily="2" charset="77"/>
              </a:defRPr>
            </a:lvl4pPr>
            <a:lvl5pPr>
              <a:defRPr b="0" i="0">
                <a:latin typeface="VIC"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8014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8A0D-E17B-1149-BAA9-7BE79BD198F6}"/>
              </a:ext>
            </a:extLst>
          </p:cNvPr>
          <p:cNvSpPr>
            <a:spLocks noGrp="1"/>
          </p:cNvSpPr>
          <p:nvPr>
            <p:ph type="title"/>
          </p:nvPr>
        </p:nvSpPr>
        <p:spPr>
          <a:xfrm>
            <a:off x="695325" y="365126"/>
            <a:ext cx="7198995" cy="1263650"/>
          </a:xfrm>
          <a:prstGeom prst="rect">
            <a:avLst/>
          </a:prstGeom>
        </p:spPr>
        <p:txBody>
          <a:bodyPr/>
          <a:lstStyle>
            <a:lvl1pPr>
              <a:defRPr b="1" i="0">
                <a:latin typeface="VIC" pitchFamily="2" charset="77"/>
              </a:defRPr>
            </a:lvl1pPr>
          </a:lstStyle>
          <a:p>
            <a:r>
              <a:rPr lang="en-GB"/>
              <a:t>Click to edit Master title style</a:t>
            </a:r>
            <a:endParaRPr lang="en-US"/>
          </a:p>
        </p:txBody>
      </p:sp>
      <p:sp>
        <p:nvSpPr>
          <p:cNvPr id="5" name="Text Placeholder 4">
            <a:extLst>
              <a:ext uri="{FF2B5EF4-FFF2-40B4-BE49-F238E27FC236}">
                <a16:creationId xmlns:a16="http://schemas.microsoft.com/office/drawing/2014/main" id="{6A32E5BC-F5C9-C949-87F0-228E7805BE0F}"/>
              </a:ext>
            </a:extLst>
          </p:cNvPr>
          <p:cNvSpPr>
            <a:spLocks noGrp="1"/>
          </p:cNvSpPr>
          <p:nvPr>
            <p:ph type="body" sz="quarter" idx="10"/>
          </p:nvPr>
        </p:nvSpPr>
        <p:spPr>
          <a:xfrm>
            <a:off x="684001" y="1788276"/>
            <a:ext cx="7210320" cy="415661"/>
          </a:xfrm>
        </p:spPr>
        <p:txBody>
          <a:bodyPr>
            <a:noAutofit/>
          </a:bodyPr>
          <a:lstStyle>
            <a:lvl1pPr marL="0" indent="0">
              <a:buNone/>
              <a:defRPr sz="1800" b="0" i="0">
                <a:solidFill>
                  <a:srgbClr val="58595B"/>
                </a:solidFill>
                <a:latin typeface="VIC Medium" pitchFamily="2" charset="77"/>
              </a:defRPr>
            </a:lvl1pPr>
            <a:lvl2pPr marL="457200" indent="0">
              <a:buNone/>
              <a:defRPr b="1" i="0">
                <a:solidFill>
                  <a:schemeClr val="tx1">
                    <a:lumMod val="50000"/>
                    <a:lumOff val="50000"/>
                  </a:schemeClr>
                </a:solidFill>
                <a:latin typeface="VIC SemiBold" pitchFamily="2" charset="77"/>
              </a:defRPr>
            </a:lvl2pPr>
            <a:lvl3pPr marL="914400" indent="0">
              <a:buNone/>
              <a:defRPr b="1" i="0">
                <a:solidFill>
                  <a:schemeClr val="tx1">
                    <a:lumMod val="50000"/>
                    <a:lumOff val="50000"/>
                  </a:schemeClr>
                </a:solidFill>
                <a:latin typeface="VIC SemiBold" pitchFamily="2" charset="77"/>
              </a:defRPr>
            </a:lvl3pPr>
            <a:lvl4pPr marL="1371600" indent="0">
              <a:buNone/>
              <a:defRPr b="1" i="0">
                <a:solidFill>
                  <a:schemeClr val="tx1">
                    <a:lumMod val="50000"/>
                    <a:lumOff val="50000"/>
                  </a:schemeClr>
                </a:solidFill>
                <a:latin typeface="VIC SemiBold" pitchFamily="2" charset="77"/>
              </a:defRPr>
            </a:lvl4pPr>
            <a:lvl5pPr marL="1828800" indent="0">
              <a:buNone/>
              <a:defRPr b="1" i="0">
                <a:solidFill>
                  <a:schemeClr val="tx1">
                    <a:lumMod val="50000"/>
                    <a:lumOff val="50000"/>
                  </a:schemeClr>
                </a:solidFill>
                <a:latin typeface="VIC SemiBold" pitchFamily="2" charset="77"/>
              </a:defRPr>
            </a:lvl5pPr>
          </a:lstStyle>
          <a:p>
            <a:pPr lvl="0"/>
            <a:r>
              <a:rPr lang="en-GB"/>
              <a:t>Click to edit Master text styles</a:t>
            </a:r>
            <a:endParaRPr lang="en-US"/>
          </a:p>
        </p:txBody>
      </p:sp>
      <p:sp>
        <p:nvSpPr>
          <p:cNvPr id="6" name="Text Placeholder 5">
            <a:extLst>
              <a:ext uri="{FF2B5EF4-FFF2-40B4-BE49-F238E27FC236}">
                <a16:creationId xmlns:a16="http://schemas.microsoft.com/office/drawing/2014/main" id="{D5D7B7E9-0F5B-4641-8A2F-7829C0C72A07}"/>
              </a:ext>
            </a:extLst>
          </p:cNvPr>
          <p:cNvSpPr>
            <a:spLocks noGrp="1"/>
          </p:cNvSpPr>
          <p:nvPr>
            <p:ph type="body" sz="quarter" idx="11"/>
          </p:nvPr>
        </p:nvSpPr>
        <p:spPr>
          <a:xfrm>
            <a:off x="695326" y="2366963"/>
            <a:ext cx="7210320" cy="3902075"/>
          </a:xfrm>
        </p:spPr>
        <p:txBody>
          <a:bodyPr numCol="1"/>
          <a:lstStyle>
            <a:lvl1pPr>
              <a:defRPr b="0" i="0">
                <a:latin typeface="VIC" pitchFamily="2" charset="77"/>
              </a:defRPr>
            </a:lvl1pPr>
            <a:lvl2pPr>
              <a:defRPr b="0" i="0">
                <a:latin typeface="VIC" pitchFamily="2" charset="77"/>
              </a:defRPr>
            </a:lvl2pPr>
            <a:lvl3pPr>
              <a:defRPr b="0" i="0">
                <a:latin typeface="VIC" pitchFamily="2" charset="77"/>
              </a:defRPr>
            </a:lvl3pPr>
            <a:lvl4pPr>
              <a:defRPr b="0" i="0">
                <a:latin typeface="VIC" pitchFamily="2" charset="77"/>
              </a:defRPr>
            </a:lvl4pPr>
            <a:lvl5pPr>
              <a:defRPr b="0" i="0">
                <a:latin typeface="VIC"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1634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AD0C-5067-C04C-8D7B-6A93EF1B42E9}"/>
              </a:ext>
            </a:extLst>
          </p:cNvPr>
          <p:cNvSpPr>
            <a:spLocks noGrp="1"/>
          </p:cNvSpPr>
          <p:nvPr>
            <p:ph type="title"/>
          </p:nvPr>
        </p:nvSpPr>
        <p:spPr>
          <a:xfrm>
            <a:off x="1416000" y="2304789"/>
            <a:ext cx="9360000" cy="1806749"/>
          </a:xfrm>
          <a:prstGeom prst="rect">
            <a:avLst/>
          </a:prstGeom>
        </p:spPr>
        <p:txBody>
          <a:bodyPr anchor="ctr">
            <a:noAutofit/>
          </a:bodyPr>
          <a:lstStyle>
            <a:lvl1pPr algn="ctr">
              <a:defRPr sz="3200" b="0" i="0">
                <a:solidFill>
                  <a:schemeClr val="bg1"/>
                </a:solidFill>
                <a:latin typeface="VIC" pitchFamily="2" charset="77"/>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60684E-2DD2-0742-9EA4-AA2DD643518F}"/>
              </a:ext>
            </a:extLst>
          </p:cNvPr>
          <p:cNvSpPr>
            <a:spLocks noGrp="1"/>
          </p:cNvSpPr>
          <p:nvPr>
            <p:ph type="body" idx="1"/>
          </p:nvPr>
        </p:nvSpPr>
        <p:spPr>
          <a:xfrm>
            <a:off x="1416000" y="4138527"/>
            <a:ext cx="9360000" cy="546208"/>
          </a:xfrm>
        </p:spPr>
        <p:txBody>
          <a:bodyPr>
            <a:noAutofit/>
          </a:bodyPr>
          <a:lstStyle>
            <a:lvl1pPr marL="0" indent="0" algn="ctr">
              <a:buNone/>
              <a:defRPr sz="1600" b="0" i="0">
                <a:solidFill>
                  <a:schemeClr val="bg1"/>
                </a:solidFill>
                <a:latin typeface="VIC"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Text Placeholder 4">
            <a:extLst>
              <a:ext uri="{FF2B5EF4-FFF2-40B4-BE49-F238E27FC236}">
                <a16:creationId xmlns:a16="http://schemas.microsoft.com/office/drawing/2014/main" id="{897206C4-2CF5-DB41-8E82-869E36F06418}"/>
              </a:ext>
            </a:extLst>
          </p:cNvPr>
          <p:cNvSpPr>
            <a:spLocks noGrp="1"/>
          </p:cNvSpPr>
          <p:nvPr>
            <p:ph type="body" sz="quarter" idx="10"/>
          </p:nvPr>
        </p:nvSpPr>
        <p:spPr>
          <a:xfrm>
            <a:off x="1416000" y="1628775"/>
            <a:ext cx="9360000" cy="676014"/>
          </a:xfrm>
        </p:spPr>
        <p:txBody>
          <a:bodyPr anchor="b">
            <a:noAutofit/>
          </a:bodyPr>
          <a:lstStyle>
            <a:lvl1pPr marL="0" indent="0" algn="ctr">
              <a:buNone/>
              <a:defRPr sz="2400" b="0" i="0">
                <a:solidFill>
                  <a:schemeClr val="bg1"/>
                </a:solidFill>
                <a:latin typeface="VIC" pitchFamily="2" charset="77"/>
              </a:defRPr>
            </a:lvl1pPr>
            <a:lvl2pPr algn="ctr">
              <a:defRPr/>
            </a:lvl2pPr>
            <a:lvl3pPr algn="ctr">
              <a:defRPr/>
            </a:lvl3pPr>
            <a:lvl4pPr algn="ctr">
              <a:defRPr/>
            </a:lvl4pPr>
            <a:lvl5pPr algn="ctr">
              <a:defRPr/>
            </a:lvl5pPr>
          </a:lstStyle>
          <a:p>
            <a:pPr lvl="0"/>
            <a:r>
              <a:rPr lang="en-GB"/>
              <a:t>Click to edit Master text styles</a:t>
            </a:r>
            <a:endParaRPr lang="en-US"/>
          </a:p>
        </p:txBody>
      </p:sp>
    </p:spTree>
    <p:extLst>
      <p:ext uri="{BB962C8B-B14F-4D97-AF65-F5344CB8AC3E}">
        <p14:creationId xmlns:p14="http://schemas.microsoft.com/office/powerpoint/2010/main" val="87999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AD0C-5067-C04C-8D7B-6A93EF1B42E9}"/>
              </a:ext>
            </a:extLst>
          </p:cNvPr>
          <p:cNvSpPr>
            <a:spLocks noGrp="1"/>
          </p:cNvSpPr>
          <p:nvPr>
            <p:ph type="title"/>
          </p:nvPr>
        </p:nvSpPr>
        <p:spPr>
          <a:xfrm>
            <a:off x="1416000" y="2304789"/>
            <a:ext cx="9360000" cy="1806749"/>
          </a:xfrm>
          <a:prstGeom prst="rect">
            <a:avLst/>
          </a:prstGeom>
        </p:spPr>
        <p:txBody>
          <a:bodyPr anchor="ctr">
            <a:noAutofit/>
          </a:bodyPr>
          <a:lstStyle>
            <a:lvl1pPr algn="ctr">
              <a:defRPr sz="3200" b="0" i="0">
                <a:solidFill>
                  <a:schemeClr val="bg1"/>
                </a:solidFill>
                <a:latin typeface="VIC" pitchFamily="2" charset="77"/>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60684E-2DD2-0742-9EA4-AA2DD643518F}"/>
              </a:ext>
            </a:extLst>
          </p:cNvPr>
          <p:cNvSpPr>
            <a:spLocks noGrp="1"/>
          </p:cNvSpPr>
          <p:nvPr>
            <p:ph type="body" idx="1"/>
          </p:nvPr>
        </p:nvSpPr>
        <p:spPr>
          <a:xfrm>
            <a:off x="1416000" y="4138527"/>
            <a:ext cx="9360000" cy="546208"/>
          </a:xfrm>
        </p:spPr>
        <p:txBody>
          <a:bodyPr>
            <a:noAutofit/>
          </a:bodyPr>
          <a:lstStyle>
            <a:lvl1pPr marL="0" indent="0" algn="ctr">
              <a:buNone/>
              <a:defRPr sz="1600" b="0" i="0">
                <a:solidFill>
                  <a:schemeClr val="bg1"/>
                </a:solidFill>
                <a:latin typeface="VIC"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86295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22C3-4B3D-1C4B-99D8-B99E321BF3A7}"/>
              </a:ext>
            </a:extLst>
          </p:cNvPr>
          <p:cNvSpPr>
            <a:spLocks noGrp="1"/>
          </p:cNvSpPr>
          <p:nvPr>
            <p:ph type="title"/>
          </p:nvPr>
        </p:nvSpPr>
        <p:spPr>
          <a:xfrm>
            <a:off x="684001" y="360000"/>
            <a:ext cx="7758250" cy="1263650"/>
          </a:xfrm>
          <a:prstGeom prst="rect">
            <a:avLst/>
          </a:prstGeom>
        </p:spPr>
        <p:txBody>
          <a:bodyPr/>
          <a:lstStyle>
            <a:lvl1pPr>
              <a:defRPr b="1" i="0">
                <a:latin typeface="VIC" pitchFamily="2" charset="77"/>
              </a:defRPr>
            </a:lvl1pPr>
          </a:lstStyle>
          <a:p>
            <a:r>
              <a:rPr lang="en-GB"/>
              <a:t>Click to edit Master title style</a:t>
            </a:r>
            <a:endParaRPr lang="en-US"/>
          </a:p>
        </p:txBody>
      </p:sp>
      <p:sp>
        <p:nvSpPr>
          <p:cNvPr id="5" name="Text Placeholder 4">
            <a:extLst>
              <a:ext uri="{FF2B5EF4-FFF2-40B4-BE49-F238E27FC236}">
                <a16:creationId xmlns:a16="http://schemas.microsoft.com/office/drawing/2014/main" id="{90BC37FC-7046-4040-9F75-0ACCDA8E9300}"/>
              </a:ext>
            </a:extLst>
          </p:cNvPr>
          <p:cNvSpPr>
            <a:spLocks noGrp="1"/>
          </p:cNvSpPr>
          <p:nvPr>
            <p:ph type="body" sz="quarter" idx="10"/>
          </p:nvPr>
        </p:nvSpPr>
        <p:spPr>
          <a:xfrm>
            <a:off x="684212" y="1800225"/>
            <a:ext cx="10692000" cy="4351338"/>
          </a:xfrm>
        </p:spPr>
        <p:txBody>
          <a:bodyPr numCol="2" spcCol="540000"/>
          <a:lstStyle>
            <a:lvl1pPr>
              <a:defRPr b="0" i="0">
                <a:latin typeface="VIC" pitchFamily="2" charset="77"/>
              </a:defRPr>
            </a:lvl1pPr>
            <a:lvl2pPr>
              <a:defRPr b="0" i="0">
                <a:latin typeface="VIC" pitchFamily="2" charset="77"/>
              </a:defRPr>
            </a:lvl2pPr>
            <a:lvl3pPr>
              <a:defRPr b="0" i="0">
                <a:latin typeface="VIC" pitchFamily="2" charset="77"/>
              </a:defRPr>
            </a:lvl3pPr>
            <a:lvl4pPr>
              <a:defRPr b="0" i="0">
                <a:latin typeface="VIC" pitchFamily="2" charset="77"/>
              </a:defRPr>
            </a:lvl4pPr>
            <a:lvl5pPr>
              <a:defRPr b="0" i="0">
                <a:latin typeface="VIC"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234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2AF4C0-4AB0-C74D-A9C7-E81BF501683E}"/>
              </a:ext>
            </a:extLst>
          </p:cNvPr>
          <p:cNvSpPr>
            <a:spLocks noGrp="1"/>
          </p:cNvSpPr>
          <p:nvPr>
            <p:ph type="body" idx="1"/>
          </p:nvPr>
        </p:nvSpPr>
        <p:spPr>
          <a:xfrm>
            <a:off x="663943" y="1930399"/>
            <a:ext cx="5157787" cy="574675"/>
          </a:xfrm>
        </p:spPr>
        <p:txBody>
          <a:bodyPr anchor="t"/>
          <a:lstStyle>
            <a:lvl1pPr marL="0" indent="0">
              <a:buClr>
                <a:srgbClr val="AE1857"/>
              </a:buClr>
              <a:buFont typeface="System Font Regular"/>
              <a:buNone/>
              <a:defRPr sz="1600" b="0" i="0">
                <a:solidFill>
                  <a:srgbClr val="58595B"/>
                </a:solidFill>
                <a:latin typeface="VIC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ABE3750F-D3B4-7241-B040-4F3D602E18C2}"/>
              </a:ext>
            </a:extLst>
          </p:cNvPr>
          <p:cNvSpPr>
            <a:spLocks noGrp="1"/>
          </p:cNvSpPr>
          <p:nvPr>
            <p:ph type="body" sz="quarter" idx="3"/>
          </p:nvPr>
        </p:nvSpPr>
        <p:spPr>
          <a:xfrm>
            <a:off x="5996355" y="1930399"/>
            <a:ext cx="5183188" cy="574675"/>
          </a:xfrm>
        </p:spPr>
        <p:txBody>
          <a:bodyPr anchor="t"/>
          <a:lstStyle>
            <a:lvl1pPr marL="0" indent="0">
              <a:buClr>
                <a:srgbClr val="AE1857"/>
              </a:buClr>
              <a:buFont typeface="System Font Regular"/>
              <a:buNone/>
              <a:defRPr sz="1600" b="0" i="0">
                <a:solidFill>
                  <a:srgbClr val="58595B"/>
                </a:solidFill>
                <a:latin typeface="VIC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itle 9">
            <a:extLst>
              <a:ext uri="{FF2B5EF4-FFF2-40B4-BE49-F238E27FC236}">
                <a16:creationId xmlns:a16="http://schemas.microsoft.com/office/drawing/2014/main" id="{92FE206C-1943-134A-BB60-501C58FB2942}"/>
              </a:ext>
            </a:extLst>
          </p:cNvPr>
          <p:cNvSpPr>
            <a:spLocks noGrp="1"/>
          </p:cNvSpPr>
          <p:nvPr>
            <p:ph type="title"/>
          </p:nvPr>
        </p:nvSpPr>
        <p:spPr/>
        <p:txBody>
          <a:bodyPr/>
          <a:lstStyle>
            <a:lvl1pPr>
              <a:defRPr b="1" i="0">
                <a:solidFill>
                  <a:schemeClr val="accent1"/>
                </a:solidFill>
                <a:latin typeface="VIC" pitchFamily="2" charset="77"/>
              </a:defRPr>
            </a:lvl1pPr>
          </a:lstStyle>
          <a:p>
            <a:r>
              <a:rPr lang="en-GB"/>
              <a:t>Click to edit Master title style</a:t>
            </a:r>
            <a:endParaRPr lang="en-US"/>
          </a:p>
        </p:txBody>
      </p:sp>
      <p:sp>
        <p:nvSpPr>
          <p:cNvPr id="7" name="Text Placeholder 6">
            <a:extLst>
              <a:ext uri="{FF2B5EF4-FFF2-40B4-BE49-F238E27FC236}">
                <a16:creationId xmlns:a16="http://schemas.microsoft.com/office/drawing/2014/main" id="{02A14511-42EA-ED4B-97BE-B4CF851A0709}"/>
              </a:ext>
            </a:extLst>
          </p:cNvPr>
          <p:cNvSpPr>
            <a:spLocks noGrp="1"/>
          </p:cNvSpPr>
          <p:nvPr>
            <p:ph type="body" sz="quarter" idx="10"/>
          </p:nvPr>
        </p:nvSpPr>
        <p:spPr>
          <a:xfrm>
            <a:off x="663575" y="2505075"/>
            <a:ext cx="5157788" cy="3865563"/>
          </a:xfrm>
        </p:spPr>
        <p:txBody>
          <a:bodyPr/>
          <a:lstStyle>
            <a:lvl1pPr>
              <a:defRPr sz="1400" b="0" i="0">
                <a:latin typeface="VIC" pitchFamily="2" charset="77"/>
              </a:defRPr>
            </a:lvl1pPr>
            <a:lvl2pPr>
              <a:defRPr b="0" i="0">
                <a:latin typeface="VIC" pitchFamily="2" charset="77"/>
              </a:defRPr>
            </a:lvl2pPr>
            <a:lvl3pPr>
              <a:defRPr b="0" i="0">
                <a:latin typeface="VIC" pitchFamily="2" charset="77"/>
              </a:defRPr>
            </a:lvl3pPr>
            <a:lvl4pPr>
              <a:defRPr b="0" i="0">
                <a:latin typeface="VIC" pitchFamily="2" charset="77"/>
              </a:defRPr>
            </a:lvl4pPr>
            <a:lvl5pPr>
              <a:defRPr b="0" i="0">
                <a:latin typeface="VIC"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480B777F-1903-0C47-BE7E-9300C6A456FA}"/>
              </a:ext>
            </a:extLst>
          </p:cNvPr>
          <p:cNvSpPr>
            <a:spLocks noGrp="1"/>
          </p:cNvSpPr>
          <p:nvPr>
            <p:ph type="body" sz="quarter" idx="11"/>
          </p:nvPr>
        </p:nvSpPr>
        <p:spPr>
          <a:xfrm>
            <a:off x="5995988" y="2505075"/>
            <a:ext cx="5183187" cy="3865563"/>
          </a:xfrm>
        </p:spPr>
        <p:txBody>
          <a:bodyPr/>
          <a:lstStyle>
            <a:lvl1pPr>
              <a:defRPr sz="1400" b="0" i="0">
                <a:latin typeface="VIC" pitchFamily="2" charset="77"/>
              </a:defRPr>
            </a:lvl1pPr>
            <a:lvl2pPr>
              <a:defRPr b="0" i="0">
                <a:latin typeface="VIC" pitchFamily="2" charset="77"/>
              </a:defRPr>
            </a:lvl2pPr>
            <a:lvl3pPr>
              <a:defRPr b="0" i="0">
                <a:latin typeface="VIC" pitchFamily="2" charset="77"/>
              </a:defRPr>
            </a:lvl3pPr>
            <a:lvl4pPr>
              <a:defRPr b="0" i="0">
                <a:latin typeface="VIC" pitchFamily="2" charset="77"/>
              </a:defRPr>
            </a:lvl4pPr>
            <a:lvl5pPr>
              <a:defRPr b="0" i="0">
                <a:latin typeface="VIC"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154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110E8A-3303-6847-9D08-1F680AD5EEED}"/>
              </a:ext>
            </a:extLst>
          </p:cNvPr>
          <p:cNvSpPr>
            <a:spLocks noGrp="1"/>
          </p:cNvSpPr>
          <p:nvPr>
            <p:ph type="body" idx="1"/>
          </p:nvPr>
        </p:nvSpPr>
        <p:spPr>
          <a:xfrm>
            <a:off x="684000" y="1980000"/>
            <a:ext cx="8273311" cy="4125456"/>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a:p>
            <a:pPr lvl="4"/>
            <a:endParaRPr lang="en-US"/>
          </a:p>
        </p:txBody>
      </p:sp>
      <p:sp>
        <p:nvSpPr>
          <p:cNvPr id="12" name="Title Placeholder 11">
            <a:extLst>
              <a:ext uri="{FF2B5EF4-FFF2-40B4-BE49-F238E27FC236}">
                <a16:creationId xmlns:a16="http://schemas.microsoft.com/office/drawing/2014/main" id="{751003DC-39FB-9B42-9C4F-C01827687CC7}"/>
              </a:ext>
            </a:extLst>
          </p:cNvPr>
          <p:cNvSpPr>
            <a:spLocks noGrp="1"/>
          </p:cNvSpPr>
          <p:nvPr>
            <p:ph type="title"/>
          </p:nvPr>
        </p:nvSpPr>
        <p:spPr>
          <a:xfrm>
            <a:off x="684000" y="504000"/>
            <a:ext cx="8273311" cy="1122219"/>
          </a:xfrm>
          <a:prstGeom prst="rect">
            <a:avLst/>
          </a:prstGeom>
        </p:spPr>
        <p:txBody>
          <a:bodyPr vert="horz" lIns="91440" tIns="45720" rIns="91440" bIns="45720" rtlCol="0" anchor="b">
            <a:noAutofit/>
          </a:bodyPr>
          <a:lstStyle/>
          <a:p>
            <a:r>
              <a:rPr lang="en-GB"/>
              <a:t>Click to edit Master title style</a:t>
            </a:r>
            <a:endParaRPr lang="en-US"/>
          </a:p>
        </p:txBody>
      </p:sp>
      <p:sp>
        <p:nvSpPr>
          <p:cNvPr id="2"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F4BF3546-01CB-40F1-8315-CBCA1FE257F0}"/>
              </a:ext>
            </a:extLst>
          </p:cNvPr>
          <p:cNvSpPr txBox="1"/>
          <p:nvPr userDrawn="1"/>
        </p:nvSpPr>
        <p:spPr>
          <a:xfrm>
            <a:off x="0" y="6633644"/>
            <a:ext cx="798171" cy="169277"/>
          </a:xfrm>
          <a:prstGeom prst="rect">
            <a:avLst/>
          </a:prstGeom>
          <a:noFill/>
        </p:spPr>
        <p:txBody>
          <a:bodyPr vert="horz" wrap="square" lIns="0" tIns="0" rIns="0" bIns="0" rtlCol="0" anchor="ctr" anchorCtr="1">
            <a:spAutoFit/>
          </a:bodyPr>
          <a:lstStyle/>
          <a:p>
            <a:pPr algn="l">
              <a:spcBef>
                <a:spcPts val="0"/>
              </a:spcBef>
              <a:spcAft>
                <a:spcPts val="0"/>
              </a:spcAft>
            </a:pPr>
            <a:r>
              <a:rPr lang="en-AU" sz="1100" b="0" i="0" dirty="0">
                <a:solidFill>
                  <a:srgbClr val="000000"/>
                </a:solidFill>
                <a:latin typeface="VIC" pitchFamily="2" charset="77"/>
              </a:rPr>
              <a:t>OFFICIAL</a:t>
            </a:r>
          </a:p>
        </p:txBody>
      </p:sp>
    </p:spTree>
    <p:extLst>
      <p:ext uri="{BB962C8B-B14F-4D97-AF65-F5344CB8AC3E}">
        <p14:creationId xmlns:p14="http://schemas.microsoft.com/office/powerpoint/2010/main" val="22124124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3" r:id="rId3"/>
    <p:sldLayoutId id="2147483671" r:id="rId4"/>
    <p:sldLayoutId id="2147483670" r:id="rId5"/>
    <p:sldLayoutId id="2147483677" r:id="rId6"/>
    <p:sldLayoutId id="2147483682" r:id="rId7"/>
    <p:sldLayoutId id="2147483678" r:id="rId8"/>
    <p:sldLayoutId id="2147483679" r:id="rId9"/>
    <p:sldLayoutId id="2147483680" r:id="rId10"/>
    <p:sldLayoutId id="2147483668" r:id="rId11"/>
    <p:sldLayoutId id="2147483667" r:id="rId12"/>
    <p:sldLayoutId id="2147483660" r:id="rId13"/>
    <p:sldLayoutId id="2147483661" r:id="rId14"/>
    <p:sldLayoutId id="2147483681" r:id="rId15"/>
    <p:sldLayoutId id="2147483662" r:id="rId16"/>
    <p:sldLayoutId id="2147483669" r:id="rId17"/>
    <p:sldLayoutId id="2147483663" r:id="rId18"/>
    <p:sldLayoutId id="2147483664" r:id="rId19"/>
    <p:sldLayoutId id="2147483672" r:id="rId20"/>
    <p:sldLayoutId id="2147483666" r:id="rId21"/>
    <p:sldLayoutId id="2147483683" r:id="rId22"/>
  </p:sldLayoutIdLst>
  <p:txStyles>
    <p:titleStyle>
      <a:lvl1pPr algn="l" defTabSz="914400" rtl="0" eaLnBrk="1" latinLnBrk="0" hangingPunct="1">
        <a:lnSpc>
          <a:spcPct val="90000"/>
        </a:lnSpc>
        <a:spcBef>
          <a:spcPct val="0"/>
        </a:spcBef>
        <a:buNone/>
        <a:defRPr sz="3200" b="1" i="0" kern="1200">
          <a:solidFill>
            <a:srgbClr val="B3025B"/>
          </a:solidFill>
          <a:latin typeface="VIC" pitchFamily="2" charset="77"/>
          <a:ea typeface="+mj-ea"/>
          <a:cs typeface="+mj-cs"/>
        </a:defRPr>
      </a:lvl1pPr>
    </p:titleStyle>
    <p:bodyStyle>
      <a:lvl1pPr marL="285750" indent="-285750" algn="l" defTabSz="914400" rtl="0" eaLnBrk="1" latinLnBrk="0" hangingPunct="1">
        <a:lnSpc>
          <a:spcPct val="100000"/>
        </a:lnSpc>
        <a:spcBef>
          <a:spcPts val="1000"/>
        </a:spcBef>
        <a:buClr>
          <a:srgbClr val="C00000"/>
        </a:buClr>
        <a:buFont typeface="System Font Regular"/>
        <a:buChar char="⇢"/>
        <a:tabLst/>
        <a:defRPr sz="1600" b="0" i="0" kern="1000" spc="0" baseline="0">
          <a:solidFill>
            <a:srgbClr val="58595B"/>
          </a:solidFill>
          <a:latin typeface="VIC" pitchFamily="2" charset="77"/>
          <a:ea typeface="+mn-ea"/>
          <a:cs typeface="+mn-cs"/>
        </a:defRPr>
      </a:lvl1pPr>
      <a:lvl2pPr marL="496888" indent="-223838" algn="l" defTabSz="914400" rtl="0" eaLnBrk="1" latinLnBrk="0" hangingPunct="1">
        <a:lnSpc>
          <a:spcPct val="100000"/>
        </a:lnSpc>
        <a:spcBef>
          <a:spcPts val="500"/>
        </a:spcBef>
        <a:buClr>
          <a:schemeClr val="tx1">
            <a:lumMod val="50000"/>
            <a:lumOff val="50000"/>
          </a:schemeClr>
        </a:buClr>
        <a:buFont typeface="System Font Regular"/>
        <a:buChar char="￫"/>
        <a:tabLst/>
        <a:defRPr sz="1400" b="0" i="0" kern="1000" spc="0" baseline="0">
          <a:solidFill>
            <a:srgbClr val="58595B"/>
          </a:solidFill>
          <a:latin typeface="VIC" pitchFamily="2" charset="77"/>
          <a:ea typeface="+mn-ea"/>
          <a:cs typeface="+mn-cs"/>
        </a:defRPr>
      </a:lvl2pPr>
      <a:lvl3pPr marL="720725" indent="-223838" algn="l" defTabSz="914400" rtl="0" eaLnBrk="1" latinLnBrk="0" hangingPunct="1">
        <a:lnSpc>
          <a:spcPct val="100000"/>
        </a:lnSpc>
        <a:spcBef>
          <a:spcPts val="500"/>
        </a:spcBef>
        <a:buClr>
          <a:schemeClr val="tx1">
            <a:lumMod val="50000"/>
            <a:lumOff val="50000"/>
          </a:schemeClr>
        </a:buClr>
        <a:buFont typeface="System Font Regular"/>
        <a:buChar char="￫"/>
        <a:tabLst/>
        <a:defRPr sz="1200" b="0" i="0" kern="1000" spc="0" baseline="0">
          <a:solidFill>
            <a:srgbClr val="58595B"/>
          </a:solidFill>
          <a:latin typeface="VIC" pitchFamily="2" charset="77"/>
          <a:ea typeface="+mn-ea"/>
          <a:cs typeface="+mn-cs"/>
        </a:defRPr>
      </a:lvl3pPr>
      <a:lvl4pPr marL="933450" indent="-212725" algn="l" defTabSz="914400" rtl="0" eaLnBrk="1" latinLnBrk="0" hangingPunct="1">
        <a:lnSpc>
          <a:spcPct val="100000"/>
        </a:lnSpc>
        <a:spcBef>
          <a:spcPts val="500"/>
        </a:spcBef>
        <a:buClr>
          <a:schemeClr val="tx1">
            <a:lumMod val="50000"/>
            <a:lumOff val="50000"/>
          </a:schemeClr>
        </a:buClr>
        <a:buFont typeface="System Font Regular"/>
        <a:buChar char="￫"/>
        <a:tabLst/>
        <a:defRPr sz="1200" b="0" i="0" kern="1000" spc="0" baseline="0">
          <a:solidFill>
            <a:srgbClr val="58595B"/>
          </a:solidFill>
          <a:latin typeface="VIC" pitchFamily="2" charset="77"/>
          <a:ea typeface="+mn-ea"/>
          <a:cs typeface="+mn-cs"/>
        </a:defRPr>
      </a:lvl4pPr>
      <a:lvl5pPr marL="1117600" indent="-184150" algn="l" defTabSz="914400" rtl="0" eaLnBrk="1" latinLnBrk="0" hangingPunct="1">
        <a:lnSpc>
          <a:spcPct val="100000"/>
        </a:lnSpc>
        <a:spcBef>
          <a:spcPts val="500"/>
        </a:spcBef>
        <a:buClr>
          <a:schemeClr val="tx1">
            <a:lumMod val="50000"/>
            <a:lumOff val="50000"/>
          </a:schemeClr>
        </a:buClr>
        <a:buFont typeface="System Font Regular"/>
        <a:buChar char="￫"/>
        <a:tabLst/>
        <a:defRPr sz="1200" b="0" i="0" kern="1000" spc="0" baseline="0">
          <a:solidFill>
            <a:srgbClr val="58595B"/>
          </a:solidFill>
          <a:latin typeface="VIC" pitchFamily="2" charset="77"/>
          <a:ea typeface="+mn-ea"/>
          <a:cs typeface="+mn-cs"/>
        </a:defRPr>
      </a:lvl5pPr>
      <a:lvl6pPr marL="1119188" indent="-179388" algn="l" defTabSz="914400" rtl="0" eaLnBrk="1" latinLnBrk="0" hangingPunct="1">
        <a:lnSpc>
          <a:spcPct val="90000"/>
        </a:lnSpc>
        <a:spcBef>
          <a:spcPts val="500"/>
        </a:spcBef>
        <a:buClr>
          <a:schemeClr val="bg2">
            <a:lumMod val="75000"/>
          </a:schemeClr>
        </a:buClr>
        <a:buSzPct val="100000"/>
        <a:buFont typeface="Arial" panose="020B0604020202020204" pitchFamily="34" charset="0"/>
        <a:buChar char="•"/>
        <a:tabLst/>
        <a:defRPr sz="1000" b="0" i="0" kern="1200">
          <a:solidFill>
            <a:schemeClr val="tx2"/>
          </a:solidFill>
          <a:latin typeface="VIC" pitchFamily="2" charset="77"/>
          <a:ea typeface="+mn-ea"/>
          <a:cs typeface="+mn-cs"/>
        </a:defRPr>
      </a:lvl6pPr>
      <a:lvl7pPr marL="1119188" indent="-179388" algn="l" defTabSz="914400" rtl="0" eaLnBrk="1" latinLnBrk="0" hangingPunct="1">
        <a:lnSpc>
          <a:spcPct val="90000"/>
        </a:lnSpc>
        <a:spcBef>
          <a:spcPts val="500"/>
        </a:spcBef>
        <a:buClr>
          <a:schemeClr val="bg2">
            <a:lumMod val="75000"/>
          </a:schemeClr>
        </a:buClr>
        <a:buSzPct val="100000"/>
        <a:buFont typeface="Arial" panose="020B0604020202020204" pitchFamily="34" charset="0"/>
        <a:buChar char="•"/>
        <a:tabLst/>
        <a:defRPr sz="1000" b="0" i="0" kern="1200">
          <a:solidFill>
            <a:schemeClr val="tx2"/>
          </a:solidFill>
          <a:latin typeface="VIC" pitchFamily="2" charset="77"/>
          <a:ea typeface="+mn-ea"/>
          <a:cs typeface="+mn-cs"/>
        </a:defRPr>
      </a:lvl7pPr>
      <a:lvl8pPr marL="1119188" indent="-179388" algn="l" defTabSz="914400" rtl="0" eaLnBrk="1" latinLnBrk="0" hangingPunct="1">
        <a:lnSpc>
          <a:spcPct val="90000"/>
        </a:lnSpc>
        <a:spcBef>
          <a:spcPts val="500"/>
        </a:spcBef>
        <a:buClr>
          <a:schemeClr val="bg2">
            <a:lumMod val="75000"/>
          </a:schemeClr>
        </a:buClr>
        <a:buSzPct val="100000"/>
        <a:buFont typeface="Arial" panose="020B0604020202020204" pitchFamily="34" charset="0"/>
        <a:buChar char="•"/>
        <a:tabLst/>
        <a:defRPr sz="1000" b="0" i="0" kern="1200">
          <a:solidFill>
            <a:schemeClr val="tx2"/>
          </a:solidFill>
          <a:latin typeface="VIC" pitchFamily="2" charset="77"/>
          <a:ea typeface="+mn-ea"/>
          <a:cs typeface="+mn-cs"/>
        </a:defRPr>
      </a:lvl8pPr>
      <a:lvl9pPr marL="1119188" indent="-179388" algn="l" defTabSz="914400" rtl="0" eaLnBrk="1" latinLnBrk="0" hangingPunct="1">
        <a:lnSpc>
          <a:spcPct val="90000"/>
        </a:lnSpc>
        <a:spcBef>
          <a:spcPts val="500"/>
        </a:spcBef>
        <a:buClr>
          <a:schemeClr val="bg2">
            <a:lumMod val="75000"/>
          </a:schemeClr>
        </a:buClr>
        <a:buSzPct val="100000"/>
        <a:buFont typeface="Arial" panose="020B0604020202020204" pitchFamily="34" charset="0"/>
        <a:buChar char="•"/>
        <a:tabLst/>
        <a:defRPr sz="1000" b="0" i="0" kern="1200">
          <a:solidFill>
            <a:schemeClr val="tx2"/>
          </a:solidFill>
          <a:latin typeface="VIC"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41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igital@dpc.vic.gov.au" TargetMode="External"/><Relationship Id="rId2" Type="http://schemas.openxmlformats.org/officeDocument/2006/relationships/hyperlink" Target="mailto:ged.wilson@dpc.vic.gov.au" TargetMode="External"/><Relationship Id="rId1" Type="http://schemas.openxmlformats.org/officeDocument/2006/relationships/slideLayout" Target="../slideLayouts/slideLayout21.xml"/><Relationship Id="rId4" Type="http://schemas.openxmlformats.org/officeDocument/2006/relationships/hyperlink" Target="mailto:emma.cameron@dpc.vic.gov.a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readabilityguidelines.co.uk/content-design/how-people-read/"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singledigitalpresence.vic.gov.au/forms"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digital@dpc.vic.gov.au" TargetMode="External"/><Relationship Id="rId2" Type="http://schemas.openxmlformats.org/officeDocument/2006/relationships/hyperlink" Target="https://www.vic.gov.au/information-and-services%3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96C807D-B4F8-C845-A70A-17D1591A527B}"/>
              </a:ext>
            </a:extLst>
          </p:cNvPr>
          <p:cNvSpPr>
            <a:spLocks noGrp="1"/>
          </p:cNvSpPr>
          <p:nvPr>
            <p:ph sz="quarter" idx="10"/>
          </p:nvPr>
        </p:nvSpPr>
        <p:spPr>
          <a:xfrm>
            <a:off x="683999" y="1779373"/>
            <a:ext cx="8186844" cy="4399005"/>
          </a:xfrm>
        </p:spPr>
        <p:txBody>
          <a:bodyPr anchor="t"/>
          <a:lstStyle/>
          <a:p>
            <a:pPr marL="285750" indent="-285750" algn="l">
              <a:buFont typeface="Arial" panose="020B0604020202020204" pitchFamily="34" charset="0"/>
              <a:buChar char="•"/>
            </a:pPr>
            <a:r>
              <a:rPr lang="en-US" dirty="0">
                <a:latin typeface="VIC"/>
              </a:rPr>
              <a:t>Provide as much information as you have at this point. We know things can change a lot in government</a:t>
            </a:r>
          </a:p>
          <a:p>
            <a:pPr marL="285750" indent="-285750" algn="l">
              <a:buFont typeface="Arial" panose="020B0604020202020204" pitchFamily="34" charset="0"/>
              <a:buChar char="•"/>
            </a:pPr>
            <a:r>
              <a:rPr lang="en-US" dirty="0">
                <a:latin typeface="VIC"/>
              </a:rPr>
              <a:t>If you have access to data, use it</a:t>
            </a:r>
            <a:endParaRPr lang="en-US"/>
          </a:p>
          <a:p>
            <a:pPr marL="285750" indent="-285750" algn="l">
              <a:buFont typeface="Arial" panose="020B0604020202020204" pitchFamily="34" charset="0"/>
              <a:buChar char="•"/>
            </a:pPr>
            <a:r>
              <a:rPr lang="en-US" dirty="0">
                <a:latin typeface="VIC"/>
              </a:rPr>
              <a:t>This template only needs to be filled in if you are creating or migrating Theme content (content </a:t>
            </a:r>
            <a:r>
              <a:rPr lang="en-US" dirty="0" err="1">
                <a:latin typeface="VIC"/>
              </a:rPr>
              <a:t>organised</a:t>
            </a:r>
            <a:r>
              <a:rPr lang="en-US" dirty="0">
                <a:latin typeface="VIC"/>
              </a:rPr>
              <a:t> around citizen need within a life events framework, this includes campaign style content). If you're just adding a publication, news item or grant you can use these templates directly</a:t>
            </a:r>
          </a:p>
          <a:p>
            <a:pPr marL="285750" indent="-285750" algn="l">
              <a:buFont typeface="Arial" panose="020B0604020202020204" pitchFamily="34" charset="0"/>
              <a:buChar char="•"/>
            </a:pPr>
            <a:r>
              <a:rPr lang="en-US" dirty="0">
                <a:latin typeface="VIC"/>
              </a:rPr>
              <a:t>If you need features developed you will need to speak with our engagement manager Ged, </a:t>
            </a:r>
            <a:r>
              <a:rPr lang="en-US" dirty="0">
                <a:latin typeface="VIC"/>
                <a:hlinkClick r:id="rId2"/>
              </a:rPr>
              <a:t>gerald.wilson@dpc.vic.gov.au</a:t>
            </a:r>
            <a:endParaRPr lang="en-US"/>
          </a:p>
          <a:p>
            <a:pPr marL="285750" indent="-285750" algn="l">
              <a:buFont typeface="Arial" panose="020B0604020202020204" pitchFamily="34" charset="0"/>
              <a:buChar char="•"/>
            </a:pPr>
            <a:r>
              <a:rPr lang="en-US" dirty="0">
                <a:latin typeface="VIC"/>
              </a:rPr>
              <a:t>Final completed templates will be reviewed by the vic.gov.au publishing round table. Send them to </a:t>
            </a:r>
            <a:r>
              <a:rPr lang="en-US" dirty="0">
                <a:latin typeface="VIC"/>
                <a:hlinkClick r:id="rId3"/>
              </a:rPr>
              <a:t>digital@dpc.vic.gov.au</a:t>
            </a:r>
            <a:r>
              <a:rPr lang="en-US" dirty="0">
                <a:latin typeface="VIC"/>
              </a:rPr>
              <a:t> for distribution. This ensures all departments have visibility on new digital content and the user journey across all Victorian government content is considered. Turnaround is 5 working days. If there is high urgency speak with vic.gov.au and SDP content product manager Emma, </a:t>
            </a:r>
            <a:r>
              <a:rPr lang="en-US" dirty="0">
                <a:latin typeface="VIC"/>
                <a:hlinkClick r:id="rId4"/>
              </a:rPr>
              <a:t>emma.cameron@dpc.vic.gov.au</a:t>
            </a:r>
            <a:endParaRPr lang="en-US" dirty="0"/>
          </a:p>
          <a:p>
            <a:pPr marL="285750" indent="-285750" algn="l">
              <a:buFont typeface="Arial" panose="020B0604020202020204" pitchFamily="34" charset="0"/>
              <a:buChar char="•"/>
            </a:pPr>
            <a:endParaRPr lang="en-US"/>
          </a:p>
        </p:txBody>
      </p:sp>
      <p:sp>
        <p:nvSpPr>
          <p:cNvPr id="4" name="Title 3">
            <a:extLst>
              <a:ext uri="{FF2B5EF4-FFF2-40B4-BE49-F238E27FC236}">
                <a16:creationId xmlns:a16="http://schemas.microsoft.com/office/drawing/2014/main" id="{1AF770CC-0C38-D34B-9E98-FEC38F6B038A}"/>
              </a:ext>
            </a:extLst>
          </p:cNvPr>
          <p:cNvSpPr>
            <a:spLocks noGrp="1"/>
          </p:cNvSpPr>
          <p:nvPr>
            <p:ph type="title"/>
          </p:nvPr>
        </p:nvSpPr>
        <p:spPr/>
        <p:txBody>
          <a:bodyPr/>
          <a:lstStyle/>
          <a:p>
            <a:r>
              <a:rPr lang="en-US"/>
              <a:t>How to use this template</a:t>
            </a:r>
          </a:p>
        </p:txBody>
      </p:sp>
    </p:spTree>
    <p:extLst>
      <p:ext uri="{BB962C8B-B14F-4D97-AF65-F5344CB8AC3E}">
        <p14:creationId xmlns:p14="http://schemas.microsoft.com/office/powerpoint/2010/main" val="346858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E794-BEA3-3148-BDE4-8892D00606BD}"/>
              </a:ext>
            </a:extLst>
          </p:cNvPr>
          <p:cNvSpPr>
            <a:spLocks noGrp="1"/>
          </p:cNvSpPr>
          <p:nvPr>
            <p:ph type="title"/>
          </p:nvPr>
        </p:nvSpPr>
        <p:spPr/>
        <p:txBody>
          <a:bodyPr/>
          <a:lstStyle/>
          <a:p>
            <a:r>
              <a:rPr lang="en-US" dirty="0">
                <a:latin typeface="VIC"/>
              </a:rPr>
              <a:t>Content locations on </a:t>
            </a:r>
            <a:br>
              <a:rPr lang="en-US" dirty="0">
                <a:latin typeface="VIC"/>
              </a:rPr>
            </a:br>
            <a:r>
              <a:rPr lang="en-US" dirty="0" err="1">
                <a:latin typeface="VIC"/>
              </a:rPr>
              <a:t>vic.gov.au</a:t>
            </a:r>
            <a:r>
              <a:rPr lang="en-US" dirty="0">
                <a:latin typeface="VIC"/>
              </a:rPr>
              <a:t>: Organisation</a:t>
            </a:r>
            <a:endParaRPr lang="en-US" dirty="0"/>
          </a:p>
        </p:txBody>
      </p:sp>
      <p:sp>
        <p:nvSpPr>
          <p:cNvPr id="3" name="Text Placeholder 2">
            <a:extLst>
              <a:ext uri="{FF2B5EF4-FFF2-40B4-BE49-F238E27FC236}">
                <a16:creationId xmlns:a16="http://schemas.microsoft.com/office/drawing/2014/main" id="{BDFFDC55-E94A-044F-9DBA-0BF0ABA5D662}"/>
              </a:ext>
            </a:extLst>
          </p:cNvPr>
          <p:cNvSpPr>
            <a:spLocks noGrp="1"/>
          </p:cNvSpPr>
          <p:nvPr>
            <p:ph type="body" sz="quarter" idx="10"/>
          </p:nvPr>
        </p:nvSpPr>
        <p:spPr>
          <a:xfrm>
            <a:off x="684212" y="1800225"/>
            <a:ext cx="4236131" cy="1628775"/>
          </a:xfrm>
        </p:spPr>
        <p:txBody>
          <a:bodyPr vert="horz" lIns="91440" tIns="45720" rIns="91440" bIns="45720" numCol="1" rtlCol="0" anchor="t">
            <a:noAutofit/>
          </a:bodyPr>
          <a:lstStyle/>
          <a:p>
            <a:r>
              <a:rPr lang="en-US" dirty="0">
                <a:latin typeface="VIC"/>
              </a:rPr>
              <a:t>&lt;Delete slide if not relevant. Delete instructions once complete. Content to support citizen needs can't be added to organisational areas.&gt;</a:t>
            </a:r>
            <a:endParaRPr lang="en-US" dirty="0"/>
          </a:p>
          <a:p>
            <a:r>
              <a:rPr lang="en-US" dirty="0">
                <a:latin typeface="VIC"/>
              </a:rPr>
              <a:t>The relevant Organisation location is:</a:t>
            </a:r>
          </a:p>
          <a:p>
            <a:pPr marL="496570" lvl="1" indent="-223520">
              <a:buClr>
                <a:srgbClr val="000000">
                  <a:lumMod val="50000"/>
                  <a:lumOff val="50000"/>
                </a:srgbClr>
              </a:buClr>
            </a:pPr>
            <a:endParaRPr lang="en-US" dirty="0">
              <a:latin typeface="VIC"/>
            </a:endParaRPr>
          </a:p>
          <a:p>
            <a:pPr marL="496570" lvl="1" indent="-223520">
              <a:buClr>
                <a:srgbClr val="808080"/>
              </a:buClr>
            </a:pPr>
            <a:endParaRPr lang="en-US" dirty="0">
              <a:latin typeface="VIC"/>
            </a:endParaRPr>
          </a:p>
        </p:txBody>
      </p:sp>
      <p:sp>
        <p:nvSpPr>
          <p:cNvPr id="13" name="Rectangle: Rounded Corners 8">
            <a:extLst>
              <a:ext uri="{FF2B5EF4-FFF2-40B4-BE49-F238E27FC236}">
                <a16:creationId xmlns:a16="http://schemas.microsoft.com/office/drawing/2014/main" id="{CE1CCB07-AF13-1A44-AB5A-965D910576C6}"/>
              </a:ext>
            </a:extLst>
          </p:cNvPr>
          <p:cNvSpPr/>
          <p:nvPr/>
        </p:nvSpPr>
        <p:spPr>
          <a:xfrm>
            <a:off x="658813" y="4071257"/>
            <a:ext cx="1604608" cy="1315883"/>
          </a:xfrm>
          <a:prstGeom prst="roundRect">
            <a:avLst/>
          </a:prstGeom>
          <a:no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AU" sz="1100" dirty="0">
                <a:solidFill>
                  <a:srgbClr val="AE1857"/>
                </a:solidFill>
                <a:latin typeface="VIC Medium" pitchFamily="2" charset="77"/>
              </a:rPr>
              <a:t>About the </a:t>
            </a:r>
            <a:br>
              <a:rPr lang="en-AU" sz="1100" dirty="0">
                <a:solidFill>
                  <a:srgbClr val="AE1857"/>
                </a:solidFill>
                <a:latin typeface="VIC Medium" pitchFamily="2" charset="77"/>
              </a:rPr>
            </a:br>
            <a:r>
              <a:rPr lang="en-AU" sz="1100" dirty="0">
                <a:solidFill>
                  <a:srgbClr val="AE1857"/>
                </a:solidFill>
                <a:latin typeface="VIC Medium" pitchFamily="2" charset="77"/>
              </a:rPr>
              <a:t>Vic Government</a:t>
            </a:r>
            <a:endParaRPr lang="en-AU" sz="1100" dirty="0">
              <a:solidFill>
                <a:srgbClr val="AE1857"/>
              </a:solidFill>
              <a:latin typeface="VIC Medium" pitchFamily="2" charset="77"/>
              <a:cs typeface="Calibri"/>
            </a:endParaRPr>
          </a:p>
        </p:txBody>
      </p:sp>
      <p:sp>
        <p:nvSpPr>
          <p:cNvPr id="15" name="Rectangle: Rounded Corners 8">
            <a:extLst>
              <a:ext uri="{FF2B5EF4-FFF2-40B4-BE49-F238E27FC236}">
                <a16:creationId xmlns:a16="http://schemas.microsoft.com/office/drawing/2014/main" id="{AD1BAFBA-910C-CA49-8CD5-F95D7ABC9A32}"/>
              </a:ext>
            </a:extLst>
          </p:cNvPr>
          <p:cNvSpPr/>
          <p:nvPr/>
        </p:nvSpPr>
        <p:spPr>
          <a:xfrm>
            <a:off x="2508670" y="4071257"/>
            <a:ext cx="1604608" cy="1315883"/>
          </a:xfrm>
          <a:prstGeom prst="roundRect">
            <a:avLst/>
          </a:prstGeom>
          <a:no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AU" sz="1100" dirty="0">
                <a:solidFill>
                  <a:srgbClr val="AE1857"/>
                </a:solidFill>
                <a:latin typeface="VIC Medium" pitchFamily="2" charset="77"/>
              </a:rPr>
              <a:t>Department</a:t>
            </a:r>
            <a:endParaRPr lang="en-AU" sz="1100" dirty="0">
              <a:solidFill>
                <a:srgbClr val="AE1857"/>
              </a:solidFill>
              <a:latin typeface="VIC Medium" pitchFamily="2" charset="77"/>
              <a:cs typeface="Calibri"/>
            </a:endParaRPr>
          </a:p>
        </p:txBody>
      </p:sp>
      <p:sp>
        <p:nvSpPr>
          <p:cNvPr id="16" name="Rectangle: Rounded Corners 8">
            <a:extLst>
              <a:ext uri="{FF2B5EF4-FFF2-40B4-BE49-F238E27FC236}">
                <a16:creationId xmlns:a16="http://schemas.microsoft.com/office/drawing/2014/main" id="{A14E3E22-3663-1744-945A-3A0F0CD23442}"/>
              </a:ext>
            </a:extLst>
          </p:cNvPr>
          <p:cNvSpPr/>
          <p:nvPr/>
        </p:nvSpPr>
        <p:spPr>
          <a:xfrm>
            <a:off x="4358527" y="4071257"/>
            <a:ext cx="1604608" cy="1315883"/>
          </a:xfrm>
          <a:prstGeom prst="roundRect">
            <a:avLst/>
          </a:prstGeom>
          <a:no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AU" sz="1100" dirty="0">
                <a:solidFill>
                  <a:srgbClr val="AE1857"/>
                </a:solidFill>
                <a:latin typeface="VIC Medium" pitchFamily="2" charset="77"/>
              </a:rPr>
              <a:t>&lt;Name of department&gt;</a:t>
            </a:r>
            <a:endParaRPr lang="en-AU" sz="1100" dirty="0">
              <a:solidFill>
                <a:srgbClr val="AE1857"/>
              </a:solidFill>
              <a:latin typeface="VIC Medium" pitchFamily="2" charset="77"/>
              <a:cs typeface="Calibri"/>
            </a:endParaRPr>
          </a:p>
        </p:txBody>
      </p:sp>
      <p:sp>
        <p:nvSpPr>
          <p:cNvPr id="17" name="Rectangle: Rounded Corners 8">
            <a:extLst>
              <a:ext uri="{FF2B5EF4-FFF2-40B4-BE49-F238E27FC236}">
                <a16:creationId xmlns:a16="http://schemas.microsoft.com/office/drawing/2014/main" id="{5DFFE1B6-7657-1A4D-839E-B6A70538A8FC}"/>
              </a:ext>
            </a:extLst>
          </p:cNvPr>
          <p:cNvSpPr/>
          <p:nvPr/>
        </p:nvSpPr>
        <p:spPr>
          <a:xfrm>
            <a:off x="6208384" y="4071257"/>
            <a:ext cx="1604608" cy="1315883"/>
          </a:xfrm>
          <a:prstGeom prst="roundRect">
            <a:avLst/>
          </a:prstGeom>
          <a:no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AU" sz="1100" dirty="0">
                <a:solidFill>
                  <a:srgbClr val="AE1857"/>
                </a:solidFill>
                <a:latin typeface="VIC Medium" pitchFamily="2" charset="77"/>
              </a:rPr>
              <a:t>&lt;Name of organisation(s)&gt;</a:t>
            </a:r>
            <a:endParaRPr lang="en-AU" sz="1100" dirty="0">
              <a:solidFill>
                <a:srgbClr val="AE1857"/>
              </a:solidFill>
              <a:latin typeface="VIC Medium" pitchFamily="2" charset="77"/>
              <a:cs typeface="Calibri"/>
            </a:endParaRPr>
          </a:p>
        </p:txBody>
      </p:sp>
      <p:sp>
        <p:nvSpPr>
          <p:cNvPr id="18" name="Rectangle: Rounded Corners 8">
            <a:extLst>
              <a:ext uri="{FF2B5EF4-FFF2-40B4-BE49-F238E27FC236}">
                <a16:creationId xmlns:a16="http://schemas.microsoft.com/office/drawing/2014/main" id="{40EA467B-B861-0541-8D42-FCC8F5572085}"/>
              </a:ext>
            </a:extLst>
          </p:cNvPr>
          <p:cNvSpPr/>
          <p:nvPr/>
        </p:nvSpPr>
        <p:spPr>
          <a:xfrm>
            <a:off x="8058243" y="4071257"/>
            <a:ext cx="1604608" cy="1315883"/>
          </a:xfrm>
          <a:prstGeom prst="roundRect">
            <a:avLst/>
          </a:prstGeom>
          <a:no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AU" sz="1100" dirty="0">
                <a:solidFill>
                  <a:srgbClr val="AE1857"/>
                </a:solidFill>
                <a:latin typeface="VIC Medium" pitchFamily="2" charset="77"/>
              </a:rPr>
              <a:t>&lt;Additional proposed pages&gt;</a:t>
            </a:r>
            <a:endParaRPr lang="en-AU" sz="1100" dirty="0">
              <a:solidFill>
                <a:srgbClr val="AE1857"/>
              </a:solidFill>
              <a:latin typeface="VIC Medium" pitchFamily="2" charset="77"/>
              <a:cs typeface="Calibri"/>
            </a:endParaRPr>
          </a:p>
        </p:txBody>
      </p:sp>
      <p:cxnSp>
        <p:nvCxnSpPr>
          <p:cNvPr id="19" name="Straight Arrow Connector 18">
            <a:extLst>
              <a:ext uri="{FF2B5EF4-FFF2-40B4-BE49-F238E27FC236}">
                <a16:creationId xmlns:a16="http://schemas.microsoft.com/office/drawing/2014/main" id="{DDD771C9-6575-814E-94EE-5DC245BDE988}"/>
              </a:ext>
            </a:extLst>
          </p:cNvPr>
          <p:cNvCxnSpPr>
            <a:cxnSpLocks/>
          </p:cNvCxnSpPr>
          <p:nvPr/>
        </p:nvCxnSpPr>
        <p:spPr>
          <a:xfrm>
            <a:off x="2263421" y="4745883"/>
            <a:ext cx="245249" cy="0"/>
          </a:xfrm>
          <a:prstGeom prst="straightConnector1">
            <a:avLst/>
          </a:prstGeom>
          <a:ln w="12700">
            <a:solidFill>
              <a:schemeClr val="accent1"/>
            </a:solidFill>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a:extLst>
              <a:ext uri="{FF2B5EF4-FFF2-40B4-BE49-F238E27FC236}">
                <a16:creationId xmlns:a16="http://schemas.microsoft.com/office/drawing/2014/main" id="{60D5A57D-0AAA-BD4B-816A-437D2773E4F9}"/>
              </a:ext>
            </a:extLst>
          </p:cNvPr>
          <p:cNvCxnSpPr>
            <a:cxnSpLocks/>
          </p:cNvCxnSpPr>
          <p:nvPr/>
        </p:nvCxnSpPr>
        <p:spPr>
          <a:xfrm>
            <a:off x="4119653" y="4745883"/>
            <a:ext cx="245249" cy="0"/>
          </a:xfrm>
          <a:prstGeom prst="straightConnector1">
            <a:avLst/>
          </a:prstGeom>
          <a:ln w="12700">
            <a:solidFill>
              <a:schemeClr val="accent1"/>
            </a:solidFill>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a:extLst>
              <a:ext uri="{FF2B5EF4-FFF2-40B4-BE49-F238E27FC236}">
                <a16:creationId xmlns:a16="http://schemas.microsoft.com/office/drawing/2014/main" id="{5352FACA-0040-AC4D-A8F9-B227BF565471}"/>
              </a:ext>
            </a:extLst>
          </p:cNvPr>
          <p:cNvCxnSpPr>
            <a:cxnSpLocks/>
          </p:cNvCxnSpPr>
          <p:nvPr/>
        </p:nvCxnSpPr>
        <p:spPr>
          <a:xfrm>
            <a:off x="5957597" y="4745883"/>
            <a:ext cx="245249" cy="0"/>
          </a:xfrm>
          <a:prstGeom prst="straightConnector1">
            <a:avLst/>
          </a:prstGeom>
          <a:ln w="12700">
            <a:solidFill>
              <a:schemeClr val="accent1"/>
            </a:solidFill>
            <a:tailEnd type="triangle"/>
          </a:ln>
        </p:spPr>
        <p:style>
          <a:lnRef idx="1">
            <a:schemeClr val="accent4"/>
          </a:lnRef>
          <a:fillRef idx="0">
            <a:schemeClr val="accent4"/>
          </a:fillRef>
          <a:effectRef idx="0">
            <a:schemeClr val="accent4"/>
          </a:effectRef>
          <a:fontRef idx="minor">
            <a:schemeClr val="tx1"/>
          </a:fontRef>
        </p:style>
      </p:cxnSp>
      <p:cxnSp>
        <p:nvCxnSpPr>
          <p:cNvPr id="22" name="Straight Arrow Connector 21">
            <a:extLst>
              <a:ext uri="{FF2B5EF4-FFF2-40B4-BE49-F238E27FC236}">
                <a16:creationId xmlns:a16="http://schemas.microsoft.com/office/drawing/2014/main" id="{A7D91A4B-B913-174E-8362-852934B65C7B}"/>
              </a:ext>
            </a:extLst>
          </p:cNvPr>
          <p:cNvCxnSpPr>
            <a:cxnSpLocks/>
          </p:cNvCxnSpPr>
          <p:nvPr/>
        </p:nvCxnSpPr>
        <p:spPr>
          <a:xfrm>
            <a:off x="7804685" y="4745883"/>
            <a:ext cx="245249" cy="0"/>
          </a:xfrm>
          <a:prstGeom prst="straightConnector1">
            <a:avLst/>
          </a:prstGeom>
          <a:ln w="12700">
            <a:solidFill>
              <a:schemeClr val="accent1"/>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16928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E794-BEA3-3148-BDE4-8892D00606BD}"/>
              </a:ext>
            </a:extLst>
          </p:cNvPr>
          <p:cNvSpPr>
            <a:spLocks noGrp="1"/>
          </p:cNvSpPr>
          <p:nvPr>
            <p:ph type="title"/>
          </p:nvPr>
        </p:nvSpPr>
        <p:spPr/>
        <p:txBody>
          <a:bodyPr/>
          <a:lstStyle/>
          <a:p>
            <a:r>
              <a:rPr lang="en-US" dirty="0">
                <a:latin typeface="VIC"/>
              </a:rPr>
              <a:t>Content locations </a:t>
            </a:r>
            <a:br>
              <a:rPr lang="en-US" dirty="0">
                <a:latin typeface="VIC"/>
              </a:rPr>
            </a:br>
            <a:r>
              <a:rPr lang="en-US" dirty="0">
                <a:latin typeface="VIC"/>
              </a:rPr>
              <a:t>on </a:t>
            </a:r>
            <a:r>
              <a:rPr lang="en-US" dirty="0" err="1">
                <a:latin typeface="VIC"/>
              </a:rPr>
              <a:t>vic.gov.au</a:t>
            </a:r>
            <a:r>
              <a:rPr lang="en-US" dirty="0">
                <a:latin typeface="VIC"/>
              </a:rPr>
              <a:t>: Type</a:t>
            </a:r>
            <a:endParaRPr lang="en-US" dirty="0"/>
          </a:p>
        </p:txBody>
      </p:sp>
      <p:sp>
        <p:nvSpPr>
          <p:cNvPr id="3" name="Text Placeholder 2">
            <a:extLst>
              <a:ext uri="{FF2B5EF4-FFF2-40B4-BE49-F238E27FC236}">
                <a16:creationId xmlns:a16="http://schemas.microsoft.com/office/drawing/2014/main" id="{BDFFDC55-E94A-044F-9DBA-0BF0ABA5D662}"/>
              </a:ext>
            </a:extLst>
          </p:cNvPr>
          <p:cNvSpPr>
            <a:spLocks noGrp="1"/>
          </p:cNvSpPr>
          <p:nvPr>
            <p:ph type="body" sz="quarter" idx="11"/>
          </p:nvPr>
        </p:nvSpPr>
        <p:spPr>
          <a:xfrm>
            <a:off x="683999" y="1800977"/>
            <a:ext cx="6283959" cy="2933069"/>
          </a:xfrm>
        </p:spPr>
        <p:txBody>
          <a:bodyPr vert="horz" lIns="91440" tIns="45720" rIns="91440" bIns="45720" numCol="1" rtlCol="0" anchor="t">
            <a:noAutofit/>
          </a:bodyPr>
          <a:lstStyle/>
          <a:p>
            <a:r>
              <a:rPr lang="en-US" dirty="0">
                <a:latin typeface="VIC"/>
              </a:rPr>
              <a:t>&lt;Delete slide if not relevant. Delete instructions once complete. List stand-alone publications or grants if part of a larger project.&gt;</a:t>
            </a:r>
            <a:endParaRPr lang="en-US" dirty="0"/>
          </a:p>
          <a:p>
            <a:r>
              <a:rPr lang="en-US" dirty="0">
                <a:latin typeface="VIC"/>
              </a:rPr>
              <a:t>&lt;If news is required a separate communications plan and editorial calendar must be submitted. Separate news areas are labor-intensive to maintain, and individual items rarely make it over the 1000 sessions benchmark. Card highlights can be added to your key pages as a high impact/low effort alternative.&gt;</a:t>
            </a:r>
          </a:p>
          <a:p>
            <a:r>
              <a:rPr lang="en-US" dirty="0">
                <a:latin typeface="VIC"/>
              </a:rPr>
              <a:t>The following should be highlighted within this content:</a:t>
            </a:r>
          </a:p>
          <a:p>
            <a:pPr marL="496570" lvl="1" indent="-223520">
              <a:buClr>
                <a:srgbClr val="000000">
                  <a:lumMod val="50000"/>
                  <a:lumOff val="50000"/>
                </a:srgbClr>
              </a:buClr>
            </a:pPr>
            <a:endParaRPr lang="en-US" dirty="0">
              <a:latin typeface="VIC"/>
            </a:endParaRPr>
          </a:p>
          <a:p>
            <a:pPr marL="496570" lvl="1" indent="-223520">
              <a:buClr>
                <a:srgbClr val="808080"/>
              </a:buClr>
            </a:pPr>
            <a:endParaRPr lang="en-US" dirty="0">
              <a:latin typeface="VIC"/>
            </a:endParaRPr>
          </a:p>
        </p:txBody>
      </p:sp>
      <p:sp>
        <p:nvSpPr>
          <p:cNvPr id="5" name="Rectangle: Rounded Corners 8">
            <a:extLst>
              <a:ext uri="{FF2B5EF4-FFF2-40B4-BE49-F238E27FC236}">
                <a16:creationId xmlns:a16="http://schemas.microsoft.com/office/drawing/2014/main" id="{496921C1-531E-424E-82F1-7ED80257D70B}"/>
              </a:ext>
            </a:extLst>
          </p:cNvPr>
          <p:cNvSpPr/>
          <p:nvPr/>
        </p:nvSpPr>
        <p:spPr>
          <a:xfrm>
            <a:off x="1072954" y="4734046"/>
            <a:ext cx="1843865" cy="1259273"/>
          </a:xfrm>
          <a:prstGeom prst="roundRect">
            <a:avLst/>
          </a:prstGeom>
          <a:no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AU" sz="1200" dirty="0">
                <a:solidFill>
                  <a:srgbClr val="AE1857"/>
                </a:solidFill>
                <a:latin typeface="VIC Medium" pitchFamily="2" charset="77"/>
              </a:rPr>
              <a:t>&lt;Name of publication, grant or </a:t>
            </a:r>
            <a:r>
              <a:rPr lang="en-AU" sz="1200" dirty="0" err="1">
                <a:solidFill>
                  <a:srgbClr val="AE1857"/>
                </a:solidFill>
                <a:latin typeface="VIC Medium" pitchFamily="2" charset="77"/>
              </a:rPr>
              <a:t>campagn</a:t>
            </a:r>
            <a:r>
              <a:rPr lang="en-AU" sz="1200" dirty="0">
                <a:solidFill>
                  <a:srgbClr val="AE1857"/>
                </a:solidFill>
                <a:latin typeface="VIC Medium" pitchFamily="2" charset="77"/>
              </a:rPr>
              <a:t>&gt;</a:t>
            </a:r>
            <a:endParaRPr lang="en-AU" sz="1200" dirty="0">
              <a:solidFill>
                <a:srgbClr val="AE1857"/>
              </a:solidFill>
              <a:latin typeface="VIC Medium" pitchFamily="2" charset="77"/>
              <a:cs typeface="Calibri"/>
            </a:endParaRPr>
          </a:p>
        </p:txBody>
      </p:sp>
    </p:spTree>
    <p:extLst>
      <p:ext uri="{BB962C8B-B14F-4D97-AF65-F5344CB8AC3E}">
        <p14:creationId xmlns:p14="http://schemas.microsoft.com/office/powerpoint/2010/main" val="46785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7BE1-D9D9-442F-A936-A7E2388EFE1E}"/>
              </a:ext>
            </a:extLst>
          </p:cNvPr>
          <p:cNvSpPr>
            <a:spLocks noGrp="1"/>
          </p:cNvSpPr>
          <p:nvPr>
            <p:ph type="title"/>
          </p:nvPr>
        </p:nvSpPr>
        <p:spPr/>
        <p:txBody>
          <a:bodyPr/>
          <a:lstStyle/>
          <a:p>
            <a:r>
              <a:rPr lang="en-AU" dirty="0"/>
              <a:t>Flexible journeys and </a:t>
            </a:r>
            <a:br>
              <a:rPr lang="en-AU" dirty="0"/>
            </a:br>
            <a:r>
              <a:rPr lang="en-AU" dirty="0"/>
              <a:t>improved taxonomy use</a:t>
            </a:r>
          </a:p>
        </p:txBody>
      </p:sp>
      <p:sp>
        <p:nvSpPr>
          <p:cNvPr id="3" name="Content Placeholder 2">
            <a:extLst>
              <a:ext uri="{FF2B5EF4-FFF2-40B4-BE49-F238E27FC236}">
                <a16:creationId xmlns:a16="http://schemas.microsoft.com/office/drawing/2014/main" id="{C5A1229B-33DD-4384-A2AC-D3B60837BBF8}"/>
              </a:ext>
            </a:extLst>
          </p:cNvPr>
          <p:cNvSpPr>
            <a:spLocks noGrp="1"/>
          </p:cNvSpPr>
          <p:nvPr>
            <p:ph idx="1"/>
          </p:nvPr>
        </p:nvSpPr>
        <p:spPr>
          <a:xfrm>
            <a:off x="684000" y="1980000"/>
            <a:ext cx="4952871" cy="1122219"/>
          </a:xfrm>
        </p:spPr>
        <p:txBody>
          <a:bodyPr/>
          <a:lstStyle/>
          <a:p>
            <a:r>
              <a:rPr lang="en-AU" dirty="0"/>
              <a:t>A journey or organisation can include any type of content, across and classification</a:t>
            </a:r>
          </a:p>
        </p:txBody>
      </p:sp>
      <p:pic>
        <p:nvPicPr>
          <p:cNvPr id="4098" name="Picture 2">
            <a:extLst>
              <a:ext uri="{FF2B5EF4-FFF2-40B4-BE49-F238E27FC236}">
                <a16:creationId xmlns:a16="http://schemas.microsoft.com/office/drawing/2014/main" id="{1B711181-98BF-41A7-A0F7-6098CC4FF8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49" t="33591" r="58552" b="6652"/>
          <a:stretch/>
        </p:blipFill>
        <p:spPr bwMode="auto">
          <a:xfrm>
            <a:off x="1427934" y="2628840"/>
            <a:ext cx="2754774" cy="337960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84629B1-EFC7-BF45-A8CC-FFC24F4A5FBA}"/>
              </a:ext>
            </a:extLst>
          </p:cNvPr>
          <p:cNvSpPr txBox="1">
            <a:spLocks/>
          </p:cNvSpPr>
          <p:nvPr/>
        </p:nvSpPr>
        <p:spPr>
          <a:xfrm>
            <a:off x="6342927" y="1980000"/>
            <a:ext cx="4796167" cy="1297681"/>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1000"/>
              </a:spcBef>
              <a:buClr>
                <a:srgbClr val="C00000"/>
              </a:buClr>
              <a:buFont typeface="System Font Regular"/>
              <a:buChar char="⇢"/>
              <a:tabLst/>
              <a:defRPr sz="1600" b="0" i="0" kern="1000" spc="0" baseline="0">
                <a:solidFill>
                  <a:srgbClr val="58595B"/>
                </a:solidFill>
                <a:latin typeface="VIC" pitchFamily="2" charset="77"/>
                <a:ea typeface="+mn-ea"/>
                <a:cs typeface="+mn-cs"/>
              </a:defRPr>
            </a:lvl1pPr>
            <a:lvl2pPr marL="496888" indent="-223838" algn="l" defTabSz="914400" rtl="0" eaLnBrk="1" latinLnBrk="0" hangingPunct="1">
              <a:lnSpc>
                <a:spcPct val="100000"/>
              </a:lnSpc>
              <a:spcBef>
                <a:spcPts val="500"/>
              </a:spcBef>
              <a:buClr>
                <a:schemeClr val="tx1">
                  <a:lumMod val="50000"/>
                  <a:lumOff val="50000"/>
                </a:schemeClr>
              </a:buClr>
              <a:buFont typeface="System Font Regular"/>
              <a:buChar char="￫"/>
              <a:tabLst/>
              <a:defRPr sz="1400" b="0" i="0" kern="1000" spc="0" baseline="0">
                <a:solidFill>
                  <a:srgbClr val="58595B"/>
                </a:solidFill>
                <a:latin typeface="VIC" pitchFamily="2" charset="77"/>
                <a:ea typeface="+mn-ea"/>
                <a:cs typeface="+mn-cs"/>
              </a:defRPr>
            </a:lvl2pPr>
            <a:lvl3pPr marL="720725" indent="-223838" algn="l" defTabSz="914400" rtl="0" eaLnBrk="1" latinLnBrk="0" hangingPunct="1">
              <a:lnSpc>
                <a:spcPct val="100000"/>
              </a:lnSpc>
              <a:spcBef>
                <a:spcPts val="500"/>
              </a:spcBef>
              <a:buClr>
                <a:schemeClr val="tx1">
                  <a:lumMod val="50000"/>
                  <a:lumOff val="50000"/>
                </a:schemeClr>
              </a:buClr>
              <a:buFont typeface="System Font Regular"/>
              <a:buChar char="￫"/>
              <a:tabLst/>
              <a:defRPr sz="1200" b="0" i="0" kern="1000" spc="0" baseline="0">
                <a:solidFill>
                  <a:srgbClr val="58595B"/>
                </a:solidFill>
                <a:latin typeface="VIC" pitchFamily="2" charset="77"/>
                <a:ea typeface="+mn-ea"/>
                <a:cs typeface="+mn-cs"/>
              </a:defRPr>
            </a:lvl3pPr>
            <a:lvl4pPr marL="933450" indent="-212725" algn="l" defTabSz="914400" rtl="0" eaLnBrk="1" latinLnBrk="0" hangingPunct="1">
              <a:lnSpc>
                <a:spcPct val="100000"/>
              </a:lnSpc>
              <a:spcBef>
                <a:spcPts val="500"/>
              </a:spcBef>
              <a:buClr>
                <a:schemeClr val="tx1">
                  <a:lumMod val="50000"/>
                  <a:lumOff val="50000"/>
                </a:schemeClr>
              </a:buClr>
              <a:buFont typeface="System Font Regular"/>
              <a:buChar char="￫"/>
              <a:tabLst/>
              <a:defRPr sz="1200" b="0" i="0" kern="1000" spc="0" baseline="0">
                <a:solidFill>
                  <a:srgbClr val="58595B"/>
                </a:solidFill>
                <a:latin typeface="VIC" pitchFamily="2" charset="77"/>
                <a:ea typeface="+mn-ea"/>
                <a:cs typeface="+mn-cs"/>
              </a:defRPr>
            </a:lvl4pPr>
            <a:lvl5pPr marL="1117600" indent="-184150" algn="l" defTabSz="914400" rtl="0" eaLnBrk="1" latinLnBrk="0" hangingPunct="1">
              <a:lnSpc>
                <a:spcPct val="100000"/>
              </a:lnSpc>
              <a:spcBef>
                <a:spcPts val="500"/>
              </a:spcBef>
              <a:buClr>
                <a:schemeClr val="tx1">
                  <a:lumMod val="50000"/>
                  <a:lumOff val="50000"/>
                </a:schemeClr>
              </a:buClr>
              <a:buFont typeface="System Font Regular"/>
              <a:buChar char="￫"/>
              <a:tabLst/>
              <a:defRPr sz="1200" b="0" i="0" kern="1000" spc="0" baseline="0">
                <a:solidFill>
                  <a:srgbClr val="58595B"/>
                </a:solidFill>
                <a:latin typeface="VIC" pitchFamily="2" charset="77"/>
                <a:ea typeface="+mn-ea"/>
                <a:cs typeface="+mn-cs"/>
              </a:defRPr>
            </a:lvl5pPr>
            <a:lvl6pPr marL="1119188" indent="-179388" algn="l" defTabSz="914400" rtl="0" eaLnBrk="1" latinLnBrk="0" hangingPunct="1">
              <a:lnSpc>
                <a:spcPct val="90000"/>
              </a:lnSpc>
              <a:spcBef>
                <a:spcPts val="500"/>
              </a:spcBef>
              <a:buClr>
                <a:schemeClr val="bg2">
                  <a:lumMod val="75000"/>
                </a:schemeClr>
              </a:buClr>
              <a:buSzPct val="100000"/>
              <a:buFont typeface="Arial" panose="020B0604020202020204" pitchFamily="34" charset="0"/>
              <a:buChar char="•"/>
              <a:tabLst/>
              <a:defRPr sz="1000" b="0" i="0" kern="1200">
                <a:solidFill>
                  <a:schemeClr val="tx2"/>
                </a:solidFill>
                <a:latin typeface="VIC" pitchFamily="2" charset="77"/>
                <a:ea typeface="+mn-ea"/>
                <a:cs typeface="+mn-cs"/>
              </a:defRPr>
            </a:lvl6pPr>
            <a:lvl7pPr marL="1119188" indent="-179388" algn="l" defTabSz="914400" rtl="0" eaLnBrk="1" latinLnBrk="0" hangingPunct="1">
              <a:lnSpc>
                <a:spcPct val="90000"/>
              </a:lnSpc>
              <a:spcBef>
                <a:spcPts val="500"/>
              </a:spcBef>
              <a:buClr>
                <a:schemeClr val="bg2">
                  <a:lumMod val="75000"/>
                </a:schemeClr>
              </a:buClr>
              <a:buSzPct val="100000"/>
              <a:buFont typeface="Arial" panose="020B0604020202020204" pitchFamily="34" charset="0"/>
              <a:buChar char="•"/>
              <a:tabLst/>
              <a:defRPr sz="1000" b="0" i="0" kern="1200">
                <a:solidFill>
                  <a:schemeClr val="tx2"/>
                </a:solidFill>
                <a:latin typeface="VIC" pitchFamily="2" charset="77"/>
                <a:ea typeface="+mn-ea"/>
                <a:cs typeface="+mn-cs"/>
              </a:defRPr>
            </a:lvl7pPr>
            <a:lvl8pPr marL="1119188" indent="-179388" algn="l" defTabSz="914400" rtl="0" eaLnBrk="1" latinLnBrk="0" hangingPunct="1">
              <a:lnSpc>
                <a:spcPct val="90000"/>
              </a:lnSpc>
              <a:spcBef>
                <a:spcPts val="500"/>
              </a:spcBef>
              <a:buClr>
                <a:schemeClr val="bg2">
                  <a:lumMod val="75000"/>
                </a:schemeClr>
              </a:buClr>
              <a:buSzPct val="100000"/>
              <a:buFont typeface="Arial" panose="020B0604020202020204" pitchFamily="34" charset="0"/>
              <a:buChar char="•"/>
              <a:tabLst/>
              <a:defRPr sz="1000" b="0" i="0" kern="1200">
                <a:solidFill>
                  <a:schemeClr val="tx2"/>
                </a:solidFill>
                <a:latin typeface="VIC" pitchFamily="2" charset="77"/>
                <a:ea typeface="+mn-ea"/>
                <a:cs typeface="+mn-cs"/>
              </a:defRPr>
            </a:lvl8pPr>
            <a:lvl9pPr marL="1119188" indent="-179388" algn="l" defTabSz="914400" rtl="0" eaLnBrk="1" latinLnBrk="0" hangingPunct="1">
              <a:lnSpc>
                <a:spcPct val="90000"/>
              </a:lnSpc>
              <a:spcBef>
                <a:spcPts val="500"/>
              </a:spcBef>
              <a:buClr>
                <a:schemeClr val="bg2">
                  <a:lumMod val="75000"/>
                </a:schemeClr>
              </a:buClr>
              <a:buSzPct val="100000"/>
              <a:buFont typeface="Arial" panose="020B0604020202020204" pitchFamily="34" charset="0"/>
              <a:buChar char="•"/>
              <a:tabLst/>
              <a:defRPr sz="1000" b="0" i="0" kern="1200">
                <a:solidFill>
                  <a:schemeClr val="tx2"/>
                </a:solidFill>
                <a:latin typeface="VIC" pitchFamily="2" charset="77"/>
                <a:ea typeface="+mn-ea"/>
                <a:cs typeface="+mn-cs"/>
              </a:defRPr>
            </a:lvl9pPr>
          </a:lstStyle>
          <a:p>
            <a:r>
              <a:rPr lang="en-AU" dirty="0"/>
              <a:t>An example of mapping content from different classifications to create a journey</a:t>
            </a:r>
          </a:p>
        </p:txBody>
      </p:sp>
      <p:pic>
        <p:nvPicPr>
          <p:cNvPr id="6" name="Picture 2">
            <a:extLst>
              <a:ext uri="{FF2B5EF4-FFF2-40B4-BE49-F238E27FC236}">
                <a16:creationId xmlns:a16="http://schemas.microsoft.com/office/drawing/2014/main" id="{286865E8-0E3F-D945-B06E-6BBD24A141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926" t="29063" r="12890" b="6652"/>
          <a:stretch/>
        </p:blipFill>
        <p:spPr bwMode="auto">
          <a:xfrm>
            <a:off x="6909696" y="2718365"/>
            <a:ext cx="3738623" cy="363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2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8">
            <a:extLst>
              <a:ext uri="{FF2B5EF4-FFF2-40B4-BE49-F238E27FC236}">
                <a16:creationId xmlns:a16="http://schemas.microsoft.com/office/drawing/2014/main" id="{350D560D-F1FD-3846-BC44-21B4E1348E6E}"/>
              </a:ext>
            </a:extLst>
          </p:cNvPr>
          <p:cNvSpPr/>
          <p:nvPr/>
        </p:nvSpPr>
        <p:spPr>
          <a:xfrm>
            <a:off x="4092035" y="4605181"/>
            <a:ext cx="1258008" cy="1005173"/>
          </a:xfrm>
          <a:prstGeom prst="roundRect">
            <a:avLst/>
          </a:prstGeom>
          <a:no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AU" sz="1200" dirty="0">
                <a:solidFill>
                  <a:srgbClr val="AE1857"/>
                </a:solidFill>
                <a:latin typeface="VIC Medium" pitchFamily="2" charset="77"/>
              </a:rPr>
              <a:t>&lt;Grant or publication&gt;</a:t>
            </a:r>
            <a:endParaRPr lang="en-AU" sz="1200" dirty="0">
              <a:solidFill>
                <a:srgbClr val="AE1857"/>
              </a:solidFill>
              <a:latin typeface="VIC Medium" pitchFamily="2" charset="77"/>
              <a:cs typeface="Calibri"/>
            </a:endParaRPr>
          </a:p>
        </p:txBody>
      </p:sp>
      <p:sp>
        <p:nvSpPr>
          <p:cNvPr id="2" name="Title 1">
            <a:extLst>
              <a:ext uri="{FF2B5EF4-FFF2-40B4-BE49-F238E27FC236}">
                <a16:creationId xmlns:a16="http://schemas.microsoft.com/office/drawing/2014/main" id="{6FD2E794-BEA3-3148-BDE4-8892D00606BD}"/>
              </a:ext>
            </a:extLst>
          </p:cNvPr>
          <p:cNvSpPr>
            <a:spLocks noGrp="1"/>
          </p:cNvSpPr>
          <p:nvPr>
            <p:ph type="title"/>
          </p:nvPr>
        </p:nvSpPr>
        <p:spPr/>
        <p:txBody>
          <a:bodyPr/>
          <a:lstStyle/>
          <a:p>
            <a:r>
              <a:rPr lang="en-US" dirty="0"/>
              <a:t>Content map</a:t>
            </a:r>
          </a:p>
        </p:txBody>
      </p:sp>
      <p:sp>
        <p:nvSpPr>
          <p:cNvPr id="3" name="Text Placeholder 2">
            <a:extLst>
              <a:ext uri="{FF2B5EF4-FFF2-40B4-BE49-F238E27FC236}">
                <a16:creationId xmlns:a16="http://schemas.microsoft.com/office/drawing/2014/main" id="{BDFFDC55-E94A-044F-9DBA-0BF0ABA5D662}"/>
              </a:ext>
            </a:extLst>
          </p:cNvPr>
          <p:cNvSpPr>
            <a:spLocks noGrp="1"/>
          </p:cNvSpPr>
          <p:nvPr>
            <p:ph type="body" sz="quarter" idx="11"/>
          </p:nvPr>
        </p:nvSpPr>
        <p:spPr>
          <a:xfrm>
            <a:off x="695326" y="1788277"/>
            <a:ext cx="7210320" cy="1005173"/>
          </a:xfrm>
        </p:spPr>
        <p:txBody>
          <a:bodyPr/>
          <a:lstStyle/>
          <a:p>
            <a:r>
              <a:rPr lang="en-US" dirty="0"/>
              <a:t>&lt;Relevant if you have Type information. Delete slide if not relevant. Delete instructions once complete.&gt;</a:t>
            </a:r>
          </a:p>
          <a:p>
            <a:r>
              <a:rPr lang="en-US" dirty="0"/>
              <a:t>The following should be highlighted within this content:</a:t>
            </a:r>
          </a:p>
          <a:p>
            <a:pPr lvl="1"/>
            <a:endParaRPr lang="en-US" dirty="0"/>
          </a:p>
          <a:p>
            <a:pPr lvl="1"/>
            <a:endParaRPr lang="en-US" dirty="0"/>
          </a:p>
        </p:txBody>
      </p:sp>
      <p:sp>
        <p:nvSpPr>
          <p:cNvPr id="13" name="Rectangle: Rounded Corners 8">
            <a:extLst>
              <a:ext uri="{FF2B5EF4-FFF2-40B4-BE49-F238E27FC236}">
                <a16:creationId xmlns:a16="http://schemas.microsoft.com/office/drawing/2014/main" id="{9C9EE264-F9BA-1246-872B-1580DD05E580}"/>
              </a:ext>
            </a:extLst>
          </p:cNvPr>
          <p:cNvSpPr/>
          <p:nvPr/>
        </p:nvSpPr>
        <p:spPr>
          <a:xfrm>
            <a:off x="1513643" y="4605181"/>
            <a:ext cx="1258008" cy="1005173"/>
          </a:xfrm>
          <a:prstGeom prst="roundRect">
            <a:avLst/>
          </a:prstGeom>
          <a:no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AU" sz="1200" dirty="0">
                <a:solidFill>
                  <a:srgbClr val="AE1857"/>
                </a:solidFill>
                <a:latin typeface="VIC Medium" pitchFamily="2" charset="77"/>
              </a:rPr>
              <a:t>&lt;Grant or publication&gt;</a:t>
            </a:r>
            <a:endParaRPr lang="en-AU" sz="1200" dirty="0">
              <a:solidFill>
                <a:srgbClr val="AE1857"/>
              </a:solidFill>
              <a:latin typeface="VIC Medium" pitchFamily="2" charset="77"/>
              <a:cs typeface="Calibri"/>
            </a:endParaRPr>
          </a:p>
        </p:txBody>
      </p:sp>
      <p:sp>
        <p:nvSpPr>
          <p:cNvPr id="14" name="Flowchart: Connector 126">
            <a:extLst>
              <a:ext uri="{FF2B5EF4-FFF2-40B4-BE49-F238E27FC236}">
                <a16:creationId xmlns:a16="http://schemas.microsoft.com/office/drawing/2014/main" id="{B7FD6C97-41C7-2946-AA9D-038060244983}"/>
              </a:ext>
            </a:extLst>
          </p:cNvPr>
          <p:cNvSpPr/>
          <p:nvPr/>
        </p:nvSpPr>
        <p:spPr>
          <a:xfrm>
            <a:off x="3252534" y="3084723"/>
            <a:ext cx="1707875" cy="1707875"/>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B3025B"/>
                </a:solidFill>
                <a:latin typeface="VIC" pitchFamily="2" charset="77"/>
                <a:cs typeface="Arial"/>
              </a:rPr>
              <a:t>&lt;Section&gt;</a:t>
            </a:r>
          </a:p>
        </p:txBody>
      </p:sp>
      <p:sp>
        <p:nvSpPr>
          <p:cNvPr id="15" name="Flowchart: Connector 126">
            <a:extLst>
              <a:ext uri="{FF2B5EF4-FFF2-40B4-BE49-F238E27FC236}">
                <a16:creationId xmlns:a16="http://schemas.microsoft.com/office/drawing/2014/main" id="{93EA7AF4-DA26-7240-A602-5BE65FD71E2F}"/>
              </a:ext>
            </a:extLst>
          </p:cNvPr>
          <p:cNvSpPr/>
          <p:nvPr/>
        </p:nvSpPr>
        <p:spPr>
          <a:xfrm>
            <a:off x="660883" y="3084723"/>
            <a:ext cx="1707875" cy="1707875"/>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B3025B"/>
                </a:solidFill>
                <a:latin typeface="VIC" pitchFamily="2" charset="77"/>
                <a:cs typeface="Arial"/>
              </a:rPr>
              <a:t>&lt;Section&gt;</a:t>
            </a:r>
          </a:p>
        </p:txBody>
      </p:sp>
      <p:sp>
        <p:nvSpPr>
          <p:cNvPr id="18" name="Rectangle: Rounded Corners 8">
            <a:extLst>
              <a:ext uri="{FF2B5EF4-FFF2-40B4-BE49-F238E27FC236}">
                <a16:creationId xmlns:a16="http://schemas.microsoft.com/office/drawing/2014/main" id="{492C0C06-031C-F84B-B7A9-BF53A905CEF2}"/>
              </a:ext>
            </a:extLst>
          </p:cNvPr>
          <p:cNvSpPr/>
          <p:nvPr/>
        </p:nvSpPr>
        <p:spPr>
          <a:xfrm>
            <a:off x="6636312" y="4605181"/>
            <a:ext cx="1258008" cy="1005173"/>
          </a:xfrm>
          <a:prstGeom prst="roundRect">
            <a:avLst/>
          </a:prstGeom>
          <a:no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AU" sz="1200" dirty="0">
                <a:solidFill>
                  <a:srgbClr val="AE1857"/>
                </a:solidFill>
                <a:latin typeface="VIC Medium" pitchFamily="2" charset="77"/>
              </a:rPr>
              <a:t>State Disability Plan</a:t>
            </a:r>
            <a:endParaRPr lang="en-AU" sz="1200" dirty="0">
              <a:solidFill>
                <a:srgbClr val="AE1857"/>
              </a:solidFill>
              <a:latin typeface="VIC Medium" pitchFamily="2" charset="77"/>
              <a:cs typeface="Calibri"/>
            </a:endParaRPr>
          </a:p>
        </p:txBody>
      </p:sp>
      <p:sp>
        <p:nvSpPr>
          <p:cNvPr id="19" name="Flowchart: Connector 126">
            <a:extLst>
              <a:ext uri="{FF2B5EF4-FFF2-40B4-BE49-F238E27FC236}">
                <a16:creationId xmlns:a16="http://schemas.microsoft.com/office/drawing/2014/main" id="{CEFEF6AB-F83F-AF45-8B60-E7C0B7E7C7C5}"/>
              </a:ext>
            </a:extLst>
          </p:cNvPr>
          <p:cNvSpPr/>
          <p:nvPr/>
        </p:nvSpPr>
        <p:spPr>
          <a:xfrm>
            <a:off x="5796811" y="3084723"/>
            <a:ext cx="1707875" cy="1707875"/>
          </a:xfrm>
          <a:prstGeom prst="flowChartConnector">
            <a:avLst/>
          </a:prstGeom>
          <a:solidFill>
            <a:srgbClr val="F9F0F2"/>
          </a:solidFill>
          <a:ln w="19050" cap="rnd">
            <a:solidFill>
              <a:srgbClr val="B3025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rgbClr val="B3025B"/>
                </a:solidFill>
                <a:latin typeface="VIC" pitchFamily="2" charset="77"/>
                <a:cs typeface="Arial"/>
              </a:rPr>
              <a:t>E.g.: </a:t>
            </a:r>
            <a:r>
              <a:rPr lang="en-US" sz="1400" dirty="0">
                <a:solidFill>
                  <a:srgbClr val="B3025B"/>
                </a:solidFill>
                <a:latin typeface="VIC" pitchFamily="2" charset="77"/>
                <a:cs typeface="Arial"/>
              </a:rPr>
              <a:t>Disability and inclusive education</a:t>
            </a:r>
          </a:p>
        </p:txBody>
      </p:sp>
    </p:spTree>
    <p:extLst>
      <p:ext uri="{BB962C8B-B14F-4D97-AF65-F5344CB8AC3E}">
        <p14:creationId xmlns:p14="http://schemas.microsoft.com/office/powerpoint/2010/main" val="172995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62C699-65E5-574D-A85E-86B58BA396B3}"/>
              </a:ext>
            </a:extLst>
          </p:cNvPr>
          <p:cNvSpPr>
            <a:spLocks noGrp="1"/>
          </p:cNvSpPr>
          <p:nvPr>
            <p:ph type="title"/>
          </p:nvPr>
        </p:nvSpPr>
        <p:spPr/>
        <p:txBody>
          <a:bodyPr/>
          <a:lstStyle/>
          <a:p>
            <a:r>
              <a:rPr lang="en-US" sz="4000" dirty="0">
                <a:latin typeface="VIC"/>
              </a:rPr>
              <a:t>3. Search Engine Optimisation</a:t>
            </a:r>
            <a:endParaRPr lang="en-US" sz="4000" dirty="0"/>
          </a:p>
        </p:txBody>
      </p:sp>
      <p:sp>
        <p:nvSpPr>
          <p:cNvPr id="5" name="Text Placeholder 4">
            <a:extLst>
              <a:ext uri="{FF2B5EF4-FFF2-40B4-BE49-F238E27FC236}">
                <a16:creationId xmlns:a16="http://schemas.microsoft.com/office/drawing/2014/main" id="{67D22B08-1A66-5F48-A308-D971A6A775F2}"/>
              </a:ext>
            </a:extLst>
          </p:cNvPr>
          <p:cNvSpPr>
            <a:spLocks noGrp="1"/>
          </p:cNvSpPr>
          <p:nvPr>
            <p:ph type="body" idx="1"/>
          </p:nvPr>
        </p:nvSpPr>
        <p:spPr/>
        <p:txBody>
          <a:bodyPr vert="horz" lIns="91440" tIns="45720" rIns="91440" bIns="45720" rtlCol="0" anchor="t">
            <a:noAutofit/>
          </a:bodyPr>
          <a:lstStyle/>
          <a:p>
            <a:r>
              <a:rPr lang="en-US" dirty="0">
                <a:latin typeface="VIC"/>
              </a:rPr>
              <a:t>Over 80% of users find content through Google. </a:t>
            </a:r>
            <a:br>
              <a:rPr lang="en-US" dirty="0">
                <a:latin typeface="VIC"/>
              </a:rPr>
            </a:br>
            <a:r>
              <a:rPr lang="en-US" dirty="0">
                <a:latin typeface="VIC"/>
              </a:rPr>
              <a:t>How will you make sure your content is discoverable?</a:t>
            </a:r>
            <a:endParaRPr lang="en-US" dirty="0"/>
          </a:p>
        </p:txBody>
      </p:sp>
    </p:spTree>
    <p:extLst>
      <p:ext uri="{BB962C8B-B14F-4D97-AF65-F5344CB8AC3E}">
        <p14:creationId xmlns:p14="http://schemas.microsoft.com/office/powerpoint/2010/main" val="235347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3FD1D-6D56-6243-A5E8-4E9CBD2CE0F5}"/>
              </a:ext>
            </a:extLst>
          </p:cNvPr>
          <p:cNvSpPr>
            <a:spLocks noGrp="1"/>
          </p:cNvSpPr>
          <p:nvPr>
            <p:ph type="title"/>
          </p:nvPr>
        </p:nvSpPr>
        <p:spPr/>
        <p:txBody>
          <a:bodyPr/>
          <a:lstStyle/>
          <a:p>
            <a:r>
              <a:rPr lang="en-US" dirty="0"/>
              <a:t>What keyword are you targeting?</a:t>
            </a:r>
          </a:p>
        </p:txBody>
      </p:sp>
      <p:sp>
        <p:nvSpPr>
          <p:cNvPr id="5" name="Text Placeholder 4">
            <a:extLst>
              <a:ext uri="{FF2B5EF4-FFF2-40B4-BE49-F238E27FC236}">
                <a16:creationId xmlns:a16="http://schemas.microsoft.com/office/drawing/2014/main" id="{64FF7DE1-45F4-904F-BD3B-A3716ED103EB}"/>
              </a:ext>
            </a:extLst>
          </p:cNvPr>
          <p:cNvSpPr>
            <a:spLocks noGrp="1"/>
          </p:cNvSpPr>
          <p:nvPr>
            <p:ph type="body" sz="quarter" idx="10"/>
          </p:nvPr>
        </p:nvSpPr>
        <p:spPr>
          <a:xfrm>
            <a:off x="684001" y="1788276"/>
            <a:ext cx="9328100" cy="724052"/>
          </a:xfrm>
        </p:spPr>
        <p:txBody>
          <a:bodyPr/>
          <a:lstStyle/>
          <a:p>
            <a:r>
              <a:rPr lang="en-US" dirty="0"/>
              <a:t>For each nominated page, list your target keyword. Your target keyword should be related to the page purpose and based on Google Trends research.</a:t>
            </a:r>
          </a:p>
        </p:txBody>
      </p:sp>
      <p:sp>
        <p:nvSpPr>
          <p:cNvPr id="7" name="Text Placeholder 6">
            <a:extLst>
              <a:ext uri="{FF2B5EF4-FFF2-40B4-BE49-F238E27FC236}">
                <a16:creationId xmlns:a16="http://schemas.microsoft.com/office/drawing/2014/main" id="{B5EBA676-F274-5D4C-854C-EE566A607B79}"/>
              </a:ext>
            </a:extLst>
          </p:cNvPr>
          <p:cNvSpPr>
            <a:spLocks noGrp="1"/>
          </p:cNvSpPr>
          <p:nvPr>
            <p:ph type="body" sz="quarter" idx="11"/>
          </p:nvPr>
        </p:nvSpPr>
        <p:spPr>
          <a:xfrm>
            <a:off x="695326" y="2600456"/>
            <a:ext cx="7210320" cy="1263650"/>
          </a:xfrm>
        </p:spPr>
        <p:txBody>
          <a:bodyPr/>
          <a:lstStyle/>
          <a:p>
            <a:r>
              <a:rPr lang="en-US" dirty="0"/>
              <a:t>&lt;This information is used to monitor SEO success of pages on SDP. All pages should ranking on the first page of Google results as usage drops off significantly after that. You must use the target keyword in the title, </a:t>
            </a:r>
            <a:r>
              <a:rPr lang="en-US" dirty="0" err="1"/>
              <a:t>url</a:t>
            </a:r>
            <a:r>
              <a:rPr lang="en-US" dirty="0"/>
              <a:t> and body content for SEO to be successful.&gt;</a:t>
            </a:r>
          </a:p>
          <a:p>
            <a:pPr lvl="1"/>
            <a:endParaRPr lang="en-US" dirty="0"/>
          </a:p>
        </p:txBody>
      </p:sp>
      <p:graphicFrame>
        <p:nvGraphicFramePr>
          <p:cNvPr id="2" name="Table 2">
            <a:extLst>
              <a:ext uri="{FF2B5EF4-FFF2-40B4-BE49-F238E27FC236}">
                <a16:creationId xmlns:a16="http://schemas.microsoft.com/office/drawing/2014/main" id="{02EC9DD2-AAD1-4759-98E1-258C10597970}"/>
              </a:ext>
            </a:extLst>
          </p:cNvPr>
          <p:cNvGraphicFramePr>
            <a:graphicFrameLocks noGrp="1"/>
          </p:cNvGraphicFramePr>
          <p:nvPr>
            <p:extLst>
              <p:ext uri="{D42A27DB-BD31-4B8C-83A1-F6EECF244321}">
                <p14:modId xmlns:p14="http://schemas.microsoft.com/office/powerpoint/2010/main" val="3822591337"/>
              </p:ext>
            </p:extLst>
          </p:nvPr>
        </p:nvGraphicFramePr>
        <p:xfrm>
          <a:off x="1094891" y="3938721"/>
          <a:ext cx="8172000" cy="2232000"/>
        </p:xfrm>
        <a:graphic>
          <a:graphicData uri="http://schemas.openxmlformats.org/drawingml/2006/table">
            <a:tbl>
              <a:tblPr firstRow="1" bandRow="1">
                <a:tableStyleId>{5C22544A-7EE6-4342-B048-85BDC9FD1C3A}</a:tableStyleId>
              </a:tblPr>
              <a:tblGrid>
                <a:gridCol w="4086000">
                  <a:extLst>
                    <a:ext uri="{9D8B030D-6E8A-4147-A177-3AD203B41FA5}">
                      <a16:colId xmlns:a16="http://schemas.microsoft.com/office/drawing/2014/main" val="1250904427"/>
                    </a:ext>
                  </a:extLst>
                </a:gridCol>
                <a:gridCol w="4086000">
                  <a:extLst>
                    <a:ext uri="{9D8B030D-6E8A-4147-A177-3AD203B41FA5}">
                      <a16:colId xmlns:a16="http://schemas.microsoft.com/office/drawing/2014/main" val="1344789066"/>
                    </a:ext>
                  </a:extLst>
                </a:gridCol>
              </a:tblGrid>
              <a:tr h="372000">
                <a:tc>
                  <a:txBody>
                    <a:bodyPr/>
                    <a:lstStyle/>
                    <a:p>
                      <a:r>
                        <a:rPr lang="en-US" sz="1400" dirty="0">
                          <a:latin typeface="VIC" pitchFamily="2" charset="77"/>
                        </a:rPr>
                        <a:t>Target keyword</a:t>
                      </a:r>
                    </a:p>
                  </a:txBody>
                  <a:tcPr marL="108000" marR="108000" marT="72000" marB="36000"/>
                </a:tc>
                <a:tc>
                  <a:txBody>
                    <a:bodyPr/>
                    <a:lstStyle/>
                    <a:p>
                      <a:r>
                        <a:rPr lang="en-US" sz="1400" dirty="0">
                          <a:latin typeface="VIC" pitchFamily="2" charset="77"/>
                        </a:rPr>
                        <a:t>Proposed title</a:t>
                      </a:r>
                    </a:p>
                  </a:txBody>
                  <a:tcPr marL="108000" marR="108000" marT="72000" marB="36000"/>
                </a:tc>
                <a:extLst>
                  <a:ext uri="{0D108BD9-81ED-4DB2-BD59-A6C34878D82A}">
                    <a16:rowId xmlns:a16="http://schemas.microsoft.com/office/drawing/2014/main" val="1744486156"/>
                  </a:ext>
                </a:extLst>
              </a:tr>
              <a:tr h="372000">
                <a:tc>
                  <a:txBody>
                    <a:bodyPr/>
                    <a:lstStyle/>
                    <a:p>
                      <a:r>
                        <a:rPr lang="en-US" sz="1400" dirty="0">
                          <a:latin typeface="VIC" pitchFamily="2" charset="77"/>
                        </a:rPr>
                        <a:t>&lt;business plan template&gt;</a:t>
                      </a:r>
                    </a:p>
                  </a:txBody>
                  <a:tcPr marL="108000" marR="108000" marT="72000" marB="36000"/>
                </a:tc>
                <a:tc>
                  <a:txBody>
                    <a:bodyPr/>
                    <a:lstStyle/>
                    <a:p>
                      <a:r>
                        <a:rPr lang="en-US" sz="1400" dirty="0">
                          <a:latin typeface="VIC" pitchFamily="2" charset="77"/>
                        </a:rPr>
                        <a:t>&lt;Business plan template and support&gt;</a:t>
                      </a:r>
                    </a:p>
                  </a:txBody>
                  <a:tcPr marL="108000" marR="108000" marT="72000" marB="36000"/>
                </a:tc>
                <a:extLst>
                  <a:ext uri="{0D108BD9-81ED-4DB2-BD59-A6C34878D82A}">
                    <a16:rowId xmlns:a16="http://schemas.microsoft.com/office/drawing/2014/main" val="2167000498"/>
                  </a:ext>
                </a:extLst>
              </a:tr>
              <a:tr h="372000">
                <a:tc>
                  <a:txBody>
                    <a:bodyPr/>
                    <a:lstStyle/>
                    <a:p>
                      <a:endParaRPr lang="en-US" sz="1400" dirty="0">
                        <a:latin typeface="VIC" pitchFamily="2" charset="77"/>
                      </a:endParaRPr>
                    </a:p>
                  </a:txBody>
                  <a:tcPr marL="108000" marR="108000" marT="72000" marB="36000"/>
                </a:tc>
                <a:tc>
                  <a:txBody>
                    <a:bodyPr/>
                    <a:lstStyle/>
                    <a:p>
                      <a:endParaRPr lang="en-US" sz="1400" dirty="0">
                        <a:latin typeface="VIC" pitchFamily="2" charset="77"/>
                      </a:endParaRPr>
                    </a:p>
                  </a:txBody>
                  <a:tcPr marL="108000" marR="108000" marT="72000" marB="36000"/>
                </a:tc>
                <a:extLst>
                  <a:ext uri="{0D108BD9-81ED-4DB2-BD59-A6C34878D82A}">
                    <a16:rowId xmlns:a16="http://schemas.microsoft.com/office/drawing/2014/main" val="1301186930"/>
                  </a:ext>
                </a:extLst>
              </a:tr>
              <a:tr h="372000">
                <a:tc>
                  <a:txBody>
                    <a:bodyPr/>
                    <a:lstStyle/>
                    <a:p>
                      <a:endParaRPr lang="en-US" sz="1400">
                        <a:latin typeface="VIC" pitchFamily="2" charset="77"/>
                      </a:endParaRPr>
                    </a:p>
                  </a:txBody>
                  <a:tcPr marL="108000" marR="108000" marT="72000" marB="36000"/>
                </a:tc>
                <a:tc>
                  <a:txBody>
                    <a:bodyPr/>
                    <a:lstStyle/>
                    <a:p>
                      <a:endParaRPr lang="en-US" sz="1400" dirty="0">
                        <a:latin typeface="VIC" pitchFamily="2" charset="77"/>
                      </a:endParaRPr>
                    </a:p>
                  </a:txBody>
                  <a:tcPr marL="108000" marR="108000" marT="72000" marB="36000"/>
                </a:tc>
                <a:extLst>
                  <a:ext uri="{0D108BD9-81ED-4DB2-BD59-A6C34878D82A}">
                    <a16:rowId xmlns:a16="http://schemas.microsoft.com/office/drawing/2014/main" val="2024032111"/>
                  </a:ext>
                </a:extLst>
              </a:tr>
              <a:tr h="372000">
                <a:tc>
                  <a:txBody>
                    <a:bodyPr/>
                    <a:lstStyle/>
                    <a:p>
                      <a:endParaRPr lang="en-US" sz="1400">
                        <a:latin typeface="VIC" pitchFamily="2" charset="77"/>
                      </a:endParaRPr>
                    </a:p>
                  </a:txBody>
                  <a:tcPr marL="108000" marR="108000" marT="72000" marB="36000"/>
                </a:tc>
                <a:tc>
                  <a:txBody>
                    <a:bodyPr/>
                    <a:lstStyle/>
                    <a:p>
                      <a:endParaRPr lang="en-US" sz="1400" dirty="0">
                        <a:latin typeface="VIC" pitchFamily="2" charset="77"/>
                      </a:endParaRPr>
                    </a:p>
                  </a:txBody>
                  <a:tcPr marL="108000" marR="108000" marT="72000" marB="36000"/>
                </a:tc>
                <a:extLst>
                  <a:ext uri="{0D108BD9-81ED-4DB2-BD59-A6C34878D82A}">
                    <a16:rowId xmlns:a16="http://schemas.microsoft.com/office/drawing/2014/main" val="2153289167"/>
                  </a:ext>
                </a:extLst>
              </a:tr>
              <a:tr h="372000">
                <a:tc>
                  <a:txBody>
                    <a:bodyPr/>
                    <a:lstStyle/>
                    <a:p>
                      <a:endParaRPr lang="en-US" sz="1400">
                        <a:latin typeface="VIC" pitchFamily="2" charset="77"/>
                      </a:endParaRPr>
                    </a:p>
                  </a:txBody>
                  <a:tcPr marL="108000" marR="108000" marT="72000" marB="36000"/>
                </a:tc>
                <a:tc>
                  <a:txBody>
                    <a:bodyPr/>
                    <a:lstStyle/>
                    <a:p>
                      <a:endParaRPr lang="en-US" sz="1400" dirty="0">
                        <a:latin typeface="VIC" pitchFamily="2" charset="77"/>
                      </a:endParaRPr>
                    </a:p>
                  </a:txBody>
                  <a:tcPr marL="108000" marR="108000" marT="72000" marB="36000"/>
                </a:tc>
                <a:extLst>
                  <a:ext uri="{0D108BD9-81ED-4DB2-BD59-A6C34878D82A}">
                    <a16:rowId xmlns:a16="http://schemas.microsoft.com/office/drawing/2014/main" val="1253175583"/>
                  </a:ext>
                </a:extLst>
              </a:tr>
            </a:tbl>
          </a:graphicData>
        </a:graphic>
      </p:graphicFrame>
    </p:spTree>
    <p:extLst>
      <p:ext uri="{BB962C8B-B14F-4D97-AF65-F5344CB8AC3E}">
        <p14:creationId xmlns:p14="http://schemas.microsoft.com/office/powerpoint/2010/main" val="2209239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E794-BEA3-3148-BDE4-8892D00606BD}"/>
              </a:ext>
            </a:extLst>
          </p:cNvPr>
          <p:cNvSpPr>
            <a:spLocks noGrp="1"/>
          </p:cNvSpPr>
          <p:nvPr>
            <p:ph type="title"/>
          </p:nvPr>
        </p:nvSpPr>
        <p:spPr/>
        <p:txBody>
          <a:bodyPr/>
          <a:lstStyle/>
          <a:p>
            <a:r>
              <a:rPr lang="en-US">
                <a:latin typeface="VIC"/>
              </a:rPr>
              <a:t>3. Next steps </a:t>
            </a:r>
          </a:p>
        </p:txBody>
      </p:sp>
      <p:sp>
        <p:nvSpPr>
          <p:cNvPr id="3" name="Text Placeholder 2">
            <a:extLst>
              <a:ext uri="{FF2B5EF4-FFF2-40B4-BE49-F238E27FC236}">
                <a16:creationId xmlns:a16="http://schemas.microsoft.com/office/drawing/2014/main" id="{BDFFDC55-E94A-044F-9DBA-0BF0ABA5D662}"/>
              </a:ext>
            </a:extLst>
          </p:cNvPr>
          <p:cNvSpPr>
            <a:spLocks noGrp="1"/>
          </p:cNvSpPr>
          <p:nvPr>
            <p:ph type="body" sz="quarter" idx="11"/>
          </p:nvPr>
        </p:nvSpPr>
        <p:spPr>
          <a:xfrm>
            <a:off x="684000" y="1800977"/>
            <a:ext cx="5959868" cy="3673848"/>
          </a:xfrm>
        </p:spPr>
        <p:txBody>
          <a:bodyPr vert="horz" lIns="91440" tIns="45720" rIns="91440" bIns="45720" numCol="1" rtlCol="0" anchor="t">
            <a:noAutofit/>
          </a:bodyPr>
          <a:lstStyle/>
          <a:p>
            <a:r>
              <a:rPr lang="en-US" dirty="0">
                <a:latin typeface="VIC"/>
              </a:rPr>
              <a:t>&lt;Delete slide if not relevant. This is to highlight any </a:t>
            </a:r>
            <a:br>
              <a:rPr lang="en-US" dirty="0">
                <a:latin typeface="VIC"/>
              </a:rPr>
            </a:br>
            <a:r>
              <a:rPr lang="en-US" dirty="0">
                <a:latin typeface="VIC"/>
              </a:rPr>
              <a:t>'phase 2' if you have it. &gt;</a:t>
            </a:r>
            <a:endParaRPr lang="en-US" dirty="0"/>
          </a:p>
          <a:p>
            <a:r>
              <a:rPr lang="en-US" b="1" dirty="0">
                <a:latin typeface="VIC"/>
              </a:rPr>
              <a:t>Next steps:</a:t>
            </a:r>
            <a:endParaRPr lang="en-US" b="1" dirty="0"/>
          </a:p>
          <a:p>
            <a:pPr marL="496570" lvl="1" indent="-223520">
              <a:buClr>
                <a:srgbClr val="808080"/>
              </a:buClr>
            </a:pPr>
            <a:r>
              <a:rPr lang="en-US" dirty="0">
                <a:latin typeface="VIC"/>
              </a:rPr>
              <a:t>1. &lt;e.g.: add Service Victoria application form&gt;</a:t>
            </a:r>
          </a:p>
          <a:p>
            <a:pPr marL="496570" lvl="1" indent="-223520">
              <a:buClr>
                <a:srgbClr val="808080"/>
              </a:buClr>
            </a:pPr>
            <a:r>
              <a:rPr lang="en-US" dirty="0">
                <a:latin typeface="VIC"/>
              </a:rPr>
              <a:t>2. </a:t>
            </a:r>
          </a:p>
          <a:p>
            <a:pPr marL="496570" lvl="1" indent="-223520">
              <a:buClr>
                <a:srgbClr val="808080"/>
              </a:buClr>
            </a:pPr>
            <a:r>
              <a:rPr lang="en-US" dirty="0">
                <a:latin typeface="VIC"/>
              </a:rPr>
              <a:t>3. </a:t>
            </a:r>
          </a:p>
          <a:p>
            <a:r>
              <a:rPr lang="en-US" b="1" dirty="0">
                <a:latin typeface="VIC"/>
              </a:rPr>
              <a:t>Remember:</a:t>
            </a:r>
            <a:r>
              <a:rPr lang="en-US" dirty="0">
                <a:latin typeface="VIC"/>
              </a:rPr>
              <a:t> regularly review your content and how it’s performing so you can continue to improve, update, consolidate and archive as needed!</a:t>
            </a:r>
          </a:p>
          <a:p>
            <a:pPr marL="496570" lvl="1" indent="-223520"/>
            <a:r>
              <a:rPr lang="en-US" dirty="0">
                <a:latin typeface="VIC"/>
              </a:rPr>
              <a:t>'Was this page helpful?' feedback results</a:t>
            </a:r>
          </a:p>
          <a:p>
            <a:pPr marL="496570" lvl="1" indent="-223520">
              <a:buClr>
                <a:srgbClr val="808080"/>
              </a:buClr>
            </a:pPr>
            <a:r>
              <a:rPr lang="en-US" dirty="0" err="1">
                <a:latin typeface="VIC"/>
              </a:rPr>
              <a:t>Vic.gov.au</a:t>
            </a:r>
            <a:r>
              <a:rPr lang="en-US" dirty="0">
                <a:latin typeface="VIC"/>
              </a:rPr>
              <a:t> Google Analytics dashboard</a:t>
            </a:r>
          </a:p>
          <a:p>
            <a:pPr marL="496570" lvl="1" indent="-223520">
              <a:buClr>
                <a:srgbClr val="808080"/>
              </a:buClr>
            </a:pPr>
            <a:endParaRPr lang="en-US" dirty="0">
              <a:latin typeface="VIC"/>
            </a:endParaRPr>
          </a:p>
        </p:txBody>
      </p:sp>
    </p:spTree>
    <p:extLst>
      <p:ext uri="{BB962C8B-B14F-4D97-AF65-F5344CB8AC3E}">
        <p14:creationId xmlns:p14="http://schemas.microsoft.com/office/powerpoint/2010/main" val="126560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2B0A-001E-074D-9637-E84971F8F04A}"/>
              </a:ext>
            </a:extLst>
          </p:cNvPr>
          <p:cNvSpPr>
            <a:spLocks noGrp="1"/>
          </p:cNvSpPr>
          <p:nvPr>
            <p:ph type="title"/>
          </p:nvPr>
        </p:nvSpPr>
        <p:spPr>
          <a:xfrm>
            <a:off x="1416000" y="2304790"/>
            <a:ext cx="9360000" cy="1572730"/>
          </a:xfrm>
        </p:spPr>
        <p:txBody>
          <a:bodyPr/>
          <a:lstStyle/>
          <a:p>
            <a:r>
              <a:rPr lang="en-US" sz="3600" dirty="0"/>
              <a:t>Thank you</a:t>
            </a:r>
          </a:p>
        </p:txBody>
      </p:sp>
      <p:sp>
        <p:nvSpPr>
          <p:cNvPr id="3" name="Text Placeholder 2">
            <a:extLst>
              <a:ext uri="{FF2B5EF4-FFF2-40B4-BE49-F238E27FC236}">
                <a16:creationId xmlns:a16="http://schemas.microsoft.com/office/drawing/2014/main" id="{42A0019A-209B-3444-8E8A-5107B72D3925}"/>
              </a:ext>
            </a:extLst>
          </p:cNvPr>
          <p:cNvSpPr>
            <a:spLocks noGrp="1"/>
          </p:cNvSpPr>
          <p:nvPr>
            <p:ph type="body" idx="1"/>
          </p:nvPr>
        </p:nvSpPr>
        <p:spPr/>
        <p:txBody>
          <a:bodyPr/>
          <a:lstStyle/>
          <a:p>
            <a:r>
              <a:rPr lang="en-US" dirty="0"/>
              <a:t>Reach out if you have any questions.</a:t>
            </a:r>
          </a:p>
        </p:txBody>
      </p:sp>
      <p:pic>
        <p:nvPicPr>
          <p:cNvPr id="5" name="Picture 4" descr="A picture containing text&#10;&#10;Description automatically generated">
            <a:extLst>
              <a:ext uri="{FF2B5EF4-FFF2-40B4-BE49-F238E27FC236}">
                <a16:creationId xmlns:a16="http://schemas.microsoft.com/office/drawing/2014/main" id="{E6986C3E-4DFB-5F4E-872F-61D77B581E82}"/>
              </a:ext>
            </a:extLst>
          </p:cNvPr>
          <p:cNvPicPr>
            <a:picLocks noChangeAspect="1"/>
          </p:cNvPicPr>
          <p:nvPr/>
        </p:nvPicPr>
        <p:blipFill>
          <a:blip r:embed="rId3"/>
          <a:stretch>
            <a:fillRect/>
          </a:stretch>
        </p:blipFill>
        <p:spPr>
          <a:xfrm>
            <a:off x="5295900" y="5205435"/>
            <a:ext cx="1600200" cy="647700"/>
          </a:xfrm>
          <a:prstGeom prst="rect">
            <a:avLst/>
          </a:prstGeom>
        </p:spPr>
      </p:pic>
    </p:spTree>
    <p:extLst>
      <p:ext uri="{BB962C8B-B14F-4D97-AF65-F5344CB8AC3E}">
        <p14:creationId xmlns:p14="http://schemas.microsoft.com/office/powerpoint/2010/main" val="64781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A5DC-AE7F-284F-BEA2-51A4A7699266}"/>
              </a:ext>
            </a:extLst>
          </p:cNvPr>
          <p:cNvSpPr>
            <a:spLocks noGrp="1"/>
          </p:cNvSpPr>
          <p:nvPr>
            <p:ph type="ctrTitle"/>
          </p:nvPr>
        </p:nvSpPr>
        <p:spPr>
          <a:xfrm>
            <a:off x="1043999" y="792000"/>
            <a:ext cx="6515041" cy="1482512"/>
          </a:xfrm>
        </p:spPr>
        <p:txBody>
          <a:bodyPr/>
          <a:lstStyle/>
          <a:p>
            <a:r>
              <a:rPr lang="en-US" dirty="0"/>
              <a:t>Content production template: &lt;project title&gt;</a:t>
            </a:r>
          </a:p>
        </p:txBody>
      </p:sp>
      <p:sp>
        <p:nvSpPr>
          <p:cNvPr id="3" name="Subtitle 2">
            <a:extLst>
              <a:ext uri="{FF2B5EF4-FFF2-40B4-BE49-F238E27FC236}">
                <a16:creationId xmlns:a16="http://schemas.microsoft.com/office/drawing/2014/main" id="{FD228183-8939-444D-8526-4BB9252DD14F}"/>
              </a:ext>
            </a:extLst>
          </p:cNvPr>
          <p:cNvSpPr>
            <a:spLocks noGrp="1"/>
          </p:cNvSpPr>
          <p:nvPr>
            <p:ph type="subTitle" idx="1"/>
          </p:nvPr>
        </p:nvSpPr>
        <p:spPr>
          <a:xfrm>
            <a:off x="1043999" y="2347654"/>
            <a:ext cx="7200000" cy="1154488"/>
          </a:xfrm>
        </p:spPr>
        <p:txBody>
          <a:bodyPr vert="horz" lIns="91440" tIns="45720" rIns="91440" bIns="45720" rtlCol="0" anchor="t">
            <a:noAutofit/>
          </a:bodyPr>
          <a:lstStyle/>
          <a:p>
            <a:r>
              <a:rPr lang="en-AU" dirty="0">
                <a:latin typeface="VIC"/>
              </a:rPr>
              <a:t>Make sure your content is discoverable, usable and aligns with SDP governance.</a:t>
            </a:r>
            <a:endParaRPr lang="en-US" dirty="0">
              <a:latin typeface="VIC"/>
            </a:endParaRPr>
          </a:p>
        </p:txBody>
      </p:sp>
      <p:sp>
        <p:nvSpPr>
          <p:cNvPr id="4" name="Text Placeholder 4">
            <a:extLst>
              <a:ext uri="{FF2B5EF4-FFF2-40B4-BE49-F238E27FC236}">
                <a16:creationId xmlns:a16="http://schemas.microsoft.com/office/drawing/2014/main" id="{6EF562AA-695A-B340-8B68-A9BDC9796ABA}"/>
              </a:ext>
            </a:extLst>
          </p:cNvPr>
          <p:cNvSpPr txBox="1">
            <a:spLocks/>
          </p:cNvSpPr>
          <p:nvPr/>
        </p:nvSpPr>
        <p:spPr>
          <a:xfrm>
            <a:off x="1044000" y="3905684"/>
            <a:ext cx="3072340" cy="216368"/>
          </a:xfrm>
          <a:prstGeom prst="rect">
            <a:avLst/>
          </a:prstGeom>
        </p:spPr>
        <p:txBody>
          <a:bodyPr>
            <a:normAutofit fontScale="55000" lnSpcReduction="20000"/>
          </a:bodyPr>
          <a:lstStyle>
            <a:lvl1pPr marL="0" indent="0" algn="l" defTabSz="914400" rtl="0" eaLnBrk="1" latinLnBrk="0" hangingPunct="1">
              <a:lnSpc>
                <a:spcPct val="90000"/>
              </a:lnSpc>
              <a:spcBef>
                <a:spcPts val="1000"/>
              </a:spcBef>
              <a:buClr>
                <a:srgbClr val="C00000"/>
              </a:buClr>
              <a:buFont typeface="System Font Regular"/>
              <a:buNone/>
              <a:tabLst/>
              <a:defRPr sz="1800" b="0" i="0" kern="1000" spc="0" baseline="0">
                <a:solidFill>
                  <a:schemeClr val="tx1"/>
                </a:solidFill>
                <a:latin typeface="VIC" pitchFamily="2" charset="77"/>
                <a:ea typeface="+mn-ea"/>
                <a:cs typeface="+mn-cs"/>
              </a:defRPr>
            </a:lvl1pPr>
            <a:lvl2pPr marL="457200" indent="0" algn="l" defTabSz="914400" rtl="0" eaLnBrk="1" latinLnBrk="0" hangingPunct="1">
              <a:lnSpc>
                <a:spcPct val="90000"/>
              </a:lnSpc>
              <a:spcBef>
                <a:spcPts val="500"/>
              </a:spcBef>
              <a:buClr>
                <a:schemeClr val="tx1">
                  <a:lumMod val="50000"/>
                  <a:lumOff val="50000"/>
                </a:schemeClr>
              </a:buClr>
              <a:buFont typeface="System Font Regular"/>
              <a:buNone/>
              <a:defRPr sz="1600" b="0" i="0" kern="1000" spc="0" baseline="0">
                <a:solidFill>
                  <a:schemeClr val="tx1"/>
                </a:solidFill>
                <a:latin typeface="VIC" pitchFamily="2" charset="77"/>
                <a:ea typeface="+mn-ea"/>
                <a:cs typeface="+mn-cs"/>
              </a:defRPr>
            </a:lvl2pPr>
            <a:lvl3pPr marL="914400" indent="0" algn="l" defTabSz="914400" rtl="0" eaLnBrk="1" latinLnBrk="0" hangingPunct="1">
              <a:lnSpc>
                <a:spcPct val="90000"/>
              </a:lnSpc>
              <a:spcBef>
                <a:spcPts val="500"/>
              </a:spcBef>
              <a:buClr>
                <a:schemeClr val="tx1">
                  <a:lumMod val="50000"/>
                  <a:lumOff val="50000"/>
                </a:schemeClr>
              </a:buClr>
              <a:buFont typeface="System Font Regular"/>
              <a:buNone/>
              <a:defRPr sz="1400" b="0" i="0" kern="1000" spc="0" baseline="0">
                <a:solidFill>
                  <a:schemeClr val="tx1"/>
                </a:solidFill>
                <a:latin typeface="VIC" pitchFamily="2" charset="77"/>
                <a:ea typeface="+mn-ea"/>
                <a:cs typeface="+mn-cs"/>
              </a:defRPr>
            </a:lvl3pPr>
            <a:lvl4pPr marL="1371600" indent="0" algn="l" defTabSz="914400" rtl="0" eaLnBrk="1" latinLnBrk="0" hangingPunct="1">
              <a:lnSpc>
                <a:spcPct val="90000"/>
              </a:lnSpc>
              <a:spcBef>
                <a:spcPts val="500"/>
              </a:spcBef>
              <a:buClr>
                <a:schemeClr val="tx1">
                  <a:lumMod val="50000"/>
                  <a:lumOff val="50000"/>
                </a:schemeClr>
              </a:buClr>
              <a:buFont typeface="System Font Regular"/>
              <a:buNone/>
              <a:defRPr sz="1400" b="0" i="0" kern="1000" spc="0" baseline="0">
                <a:solidFill>
                  <a:schemeClr val="tx1"/>
                </a:solidFill>
                <a:latin typeface="VIC" pitchFamily="2" charset="77"/>
                <a:ea typeface="+mn-ea"/>
                <a:cs typeface="+mn-cs"/>
              </a:defRPr>
            </a:lvl4pPr>
            <a:lvl5pPr marL="1828800" indent="0" algn="l" defTabSz="914400" rtl="0" eaLnBrk="1" latinLnBrk="0" hangingPunct="1">
              <a:lnSpc>
                <a:spcPct val="90000"/>
              </a:lnSpc>
              <a:spcBef>
                <a:spcPts val="500"/>
              </a:spcBef>
              <a:buClr>
                <a:schemeClr val="tx1">
                  <a:lumMod val="50000"/>
                  <a:lumOff val="50000"/>
                </a:schemeClr>
              </a:buClr>
              <a:buFont typeface="System Font Regular"/>
              <a:buNone/>
              <a:defRPr sz="1400" b="0" i="0" kern="1000" spc="0" baseline="0">
                <a:solidFill>
                  <a:schemeClr val="tx1"/>
                </a:solidFill>
                <a:latin typeface="V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5"/>
                </a:solidFill>
                <a:highlight>
                  <a:srgbClr val="FFFF00"/>
                </a:highlight>
              </a:rPr>
              <a:t>Date</a:t>
            </a:r>
          </a:p>
        </p:txBody>
      </p:sp>
      <p:sp>
        <p:nvSpPr>
          <p:cNvPr id="5" name="Text Placeholder 4">
            <a:extLst>
              <a:ext uri="{FF2B5EF4-FFF2-40B4-BE49-F238E27FC236}">
                <a16:creationId xmlns:a16="http://schemas.microsoft.com/office/drawing/2014/main" id="{56F22DC0-0ADE-CF40-BFCB-E6F72E607BD1}"/>
              </a:ext>
            </a:extLst>
          </p:cNvPr>
          <p:cNvSpPr txBox="1">
            <a:spLocks/>
          </p:cNvSpPr>
          <p:nvPr/>
        </p:nvSpPr>
        <p:spPr>
          <a:xfrm>
            <a:off x="1043999" y="3649585"/>
            <a:ext cx="4484603" cy="256099"/>
          </a:xfrm>
          <a:prstGeom prst="rect">
            <a:avLst/>
          </a:prstGeom>
        </p:spPr>
        <p:txBody>
          <a:bodyPr>
            <a:noAutofit/>
          </a:bodyPr>
          <a:lstStyle>
            <a:lvl1pPr marL="0" indent="0" algn="l" defTabSz="914400" rtl="0" eaLnBrk="1" latinLnBrk="0" hangingPunct="1">
              <a:lnSpc>
                <a:spcPct val="90000"/>
              </a:lnSpc>
              <a:spcBef>
                <a:spcPts val="1000"/>
              </a:spcBef>
              <a:buClr>
                <a:srgbClr val="C00000"/>
              </a:buClr>
              <a:buFont typeface="System Font Regular"/>
              <a:buNone/>
              <a:tabLst/>
              <a:defRPr sz="1800" b="0" i="0" kern="1000" spc="0" baseline="0">
                <a:solidFill>
                  <a:schemeClr val="tx1"/>
                </a:solidFill>
                <a:latin typeface="VIC" pitchFamily="2" charset="77"/>
                <a:ea typeface="+mn-ea"/>
                <a:cs typeface="+mn-cs"/>
              </a:defRPr>
            </a:lvl1pPr>
            <a:lvl2pPr marL="457200" indent="0" algn="l" defTabSz="914400" rtl="0" eaLnBrk="1" latinLnBrk="0" hangingPunct="1">
              <a:lnSpc>
                <a:spcPct val="90000"/>
              </a:lnSpc>
              <a:spcBef>
                <a:spcPts val="500"/>
              </a:spcBef>
              <a:buClr>
                <a:schemeClr val="tx1">
                  <a:lumMod val="50000"/>
                  <a:lumOff val="50000"/>
                </a:schemeClr>
              </a:buClr>
              <a:buFont typeface="System Font Regular"/>
              <a:buNone/>
              <a:defRPr sz="1600" b="0" i="0" kern="1000" spc="0" baseline="0">
                <a:solidFill>
                  <a:schemeClr val="tx1"/>
                </a:solidFill>
                <a:latin typeface="VIC" pitchFamily="2" charset="77"/>
                <a:ea typeface="+mn-ea"/>
                <a:cs typeface="+mn-cs"/>
              </a:defRPr>
            </a:lvl2pPr>
            <a:lvl3pPr marL="914400" indent="0" algn="l" defTabSz="914400" rtl="0" eaLnBrk="1" latinLnBrk="0" hangingPunct="1">
              <a:lnSpc>
                <a:spcPct val="90000"/>
              </a:lnSpc>
              <a:spcBef>
                <a:spcPts val="500"/>
              </a:spcBef>
              <a:buClr>
                <a:schemeClr val="tx1">
                  <a:lumMod val="50000"/>
                  <a:lumOff val="50000"/>
                </a:schemeClr>
              </a:buClr>
              <a:buFont typeface="System Font Regular"/>
              <a:buNone/>
              <a:defRPr sz="1400" b="0" i="0" kern="1000" spc="0" baseline="0">
                <a:solidFill>
                  <a:schemeClr val="tx1"/>
                </a:solidFill>
                <a:latin typeface="VIC" pitchFamily="2" charset="77"/>
                <a:ea typeface="+mn-ea"/>
                <a:cs typeface="+mn-cs"/>
              </a:defRPr>
            </a:lvl3pPr>
            <a:lvl4pPr marL="1371600" indent="0" algn="l" defTabSz="914400" rtl="0" eaLnBrk="1" latinLnBrk="0" hangingPunct="1">
              <a:lnSpc>
                <a:spcPct val="90000"/>
              </a:lnSpc>
              <a:spcBef>
                <a:spcPts val="500"/>
              </a:spcBef>
              <a:buClr>
                <a:schemeClr val="tx1">
                  <a:lumMod val="50000"/>
                  <a:lumOff val="50000"/>
                </a:schemeClr>
              </a:buClr>
              <a:buFont typeface="System Font Regular"/>
              <a:buNone/>
              <a:defRPr sz="1400" b="0" i="0" kern="1000" spc="0" baseline="0">
                <a:solidFill>
                  <a:schemeClr val="tx1"/>
                </a:solidFill>
                <a:latin typeface="VIC" pitchFamily="2" charset="77"/>
                <a:ea typeface="+mn-ea"/>
                <a:cs typeface="+mn-cs"/>
              </a:defRPr>
            </a:lvl4pPr>
            <a:lvl5pPr marL="1828800" indent="0" algn="l" defTabSz="914400" rtl="0" eaLnBrk="1" latinLnBrk="0" hangingPunct="1">
              <a:lnSpc>
                <a:spcPct val="90000"/>
              </a:lnSpc>
              <a:spcBef>
                <a:spcPts val="500"/>
              </a:spcBef>
              <a:buClr>
                <a:schemeClr val="tx1">
                  <a:lumMod val="50000"/>
                  <a:lumOff val="50000"/>
                </a:schemeClr>
              </a:buClr>
              <a:buFont typeface="System Font Regular"/>
              <a:buNone/>
              <a:defRPr sz="1400" b="0" i="0" kern="1000" spc="0" baseline="0">
                <a:solidFill>
                  <a:schemeClr val="tx1"/>
                </a:solidFill>
                <a:latin typeface="V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accent5"/>
                </a:solidFill>
                <a:highlight>
                  <a:srgbClr val="FFFF00"/>
                </a:highlight>
              </a:rPr>
              <a:t>Your name</a:t>
            </a:r>
          </a:p>
        </p:txBody>
      </p:sp>
    </p:spTree>
    <p:extLst>
      <p:ext uri="{BB962C8B-B14F-4D97-AF65-F5344CB8AC3E}">
        <p14:creationId xmlns:p14="http://schemas.microsoft.com/office/powerpoint/2010/main" val="24006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98C36-C174-3240-B4A7-39EFE609FB7B}"/>
              </a:ext>
            </a:extLst>
          </p:cNvPr>
          <p:cNvSpPr>
            <a:spLocks noGrp="1"/>
          </p:cNvSpPr>
          <p:nvPr>
            <p:ph type="title"/>
          </p:nvPr>
        </p:nvSpPr>
        <p:spPr>
          <a:xfrm>
            <a:off x="1416000" y="1628775"/>
            <a:ext cx="9360000" cy="2482763"/>
          </a:xfrm>
        </p:spPr>
        <p:txBody>
          <a:bodyPr/>
          <a:lstStyle/>
          <a:p>
            <a:r>
              <a:rPr lang="en-AU" dirty="0"/>
              <a:t>“People come to your site to use it, </a:t>
            </a:r>
            <a:br>
              <a:rPr lang="en-AU" dirty="0"/>
            </a:br>
            <a:r>
              <a:rPr lang="en-AU" dirty="0"/>
              <a:t>not visit it. They're there to do a task </a:t>
            </a:r>
            <a:br>
              <a:rPr lang="en-AU" dirty="0"/>
            </a:br>
            <a:r>
              <a:rPr lang="en-AU" dirty="0"/>
              <a:t>or get information.”</a:t>
            </a:r>
            <a:endParaRPr lang="en-US" dirty="0"/>
          </a:p>
        </p:txBody>
      </p:sp>
      <p:sp>
        <p:nvSpPr>
          <p:cNvPr id="5" name="Text Placeholder 4">
            <a:extLst>
              <a:ext uri="{FF2B5EF4-FFF2-40B4-BE49-F238E27FC236}">
                <a16:creationId xmlns:a16="http://schemas.microsoft.com/office/drawing/2014/main" id="{C55589B5-F3B5-4E46-B59A-E1E7B70B082F}"/>
              </a:ext>
            </a:extLst>
          </p:cNvPr>
          <p:cNvSpPr>
            <a:spLocks noGrp="1"/>
          </p:cNvSpPr>
          <p:nvPr>
            <p:ph type="body" idx="1"/>
          </p:nvPr>
        </p:nvSpPr>
        <p:spPr/>
        <p:txBody>
          <a:bodyPr/>
          <a:lstStyle/>
          <a:p>
            <a:r>
              <a:rPr lang="en-US" dirty="0"/>
              <a:t>Content Design London</a:t>
            </a:r>
            <a:br>
              <a:rPr lang="en-US" dirty="0"/>
            </a:br>
            <a:r>
              <a:rPr lang="en-US" dirty="0"/>
              <a:t> </a:t>
            </a:r>
            <a:r>
              <a:rPr lang="en-US" dirty="0">
                <a:hlinkClick r:id="rId2">
                  <a:extLst>
                    <a:ext uri="{A12FA001-AC4F-418D-AE19-62706E023703}">
                      <ahyp:hlinkClr xmlns:ahyp="http://schemas.microsoft.com/office/drawing/2018/hyperlinkcolor" val="tx"/>
                    </a:ext>
                  </a:extLst>
                </a:hlinkClick>
              </a:rPr>
              <a:t>Readability Guidelines</a:t>
            </a:r>
            <a:endParaRPr lang="en-US" dirty="0"/>
          </a:p>
        </p:txBody>
      </p:sp>
    </p:spTree>
    <p:extLst>
      <p:ext uri="{BB962C8B-B14F-4D97-AF65-F5344CB8AC3E}">
        <p14:creationId xmlns:p14="http://schemas.microsoft.com/office/powerpoint/2010/main" val="243630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AA51B-B184-8246-BC39-5AA2518D69F5}"/>
              </a:ext>
            </a:extLst>
          </p:cNvPr>
          <p:cNvSpPr>
            <a:spLocks noGrp="1"/>
          </p:cNvSpPr>
          <p:nvPr>
            <p:ph type="title"/>
          </p:nvPr>
        </p:nvSpPr>
        <p:spPr/>
        <p:txBody>
          <a:bodyPr/>
          <a:lstStyle/>
          <a:p>
            <a:r>
              <a:rPr lang="en-US" dirty="0"/>
              <a:t>Contents</a:t>
            </a:r>
          </a:p>
        </p:txBody>
      </p:sp>
      <p:sp>
        <p:nvSpPr>
          <p:cNvPr id="21" name="Text Placeholder 20">
            <a:extLst>
              <a:ext uri="{FF2B5EF4-FFF2-40B4-BE49-F238E27FC236}">
                <a16:creationId xmlns:a16="http://schemas.microsoft.com/office/drawing/2014/main" id="{9F80F8D1-CDF0-C24C-81CD-3A40ABB56589}"/>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0D3DC981-4BE8-304F-9887-9C4F78AEA5E7}"/>
              </a:ext>
            </a:extLst>
          </p:cNvPr>
          <p:cNvSpPr>
            <a:spLocks noGrp="1"/>
          </p:cNvSpPr>
          <p:nvPr>
            <p:ph type="body" sz="quarter" idx="17"/>
          </p:nvPr>
        </p:nvSpPr>
        <p:spPr/>
        <p:txBody>
          <a:bodyPr/>
          <a:lstStyle/>
          <a:p>
            <a:r>
              <a:rPr lang="en-US" dirty="0"/>
              <a:t>Current or proposed content</a:t>
            </a:r>
          </a:p>
          <a:p>
            <a:pPr lvl="1"/>
            <a:r>
              <a:rPr lang="en-US" dirty="0"/>
              <a:t>What are you trying</a:t>
            </a:r>
            <a:br>
              <a:rPr lang="en-US" dirty="0"/>
            </a:br>
            <a:r>
              <a:rPr lang="en-US" dirty="0"/>
              <a:t>to achieve?</a:t>
            </a:r>
          </a:p>
        </p:txBody>
      </p:sp>
      <p:sp>
        <p:nvSpPr>
          <p:cNvPr id="7" name="Text Placeholder 6">
            <a:extLst>
              <a:ext uri="{FF2B5EF4-FFF2-40B4-BE49-F238E27FC236}">
                <a16:creationId xmlns:a16="http://schemas.microsoft.com/office/drawing/2014/main" id="{404637EC-BE06-BF4A-AD1A-4F5A3FEB11A8}"/>
              </a:ext>
            </a:extLst>
          </p:cNvPr>
          <p:cNvSpPr>
            <a:spLocks noGrp="1"/>
          </p:cNvSpPr>
          <p:nvPr>
            <p:ph type="body" sz="quarter" idx="18"/>
          </p:nvPr>
        </p:nvSpPr>
        <p:spPr/>
        <p:txBody>
          <a:bodyPr/>
          <a:lstStyle/>
          <a:p>
            <a:r>
              <a:rPr lang="en-US" dirty="0"/>
              <a:t>Information architecture</a:t>
            </a:r>
          </a:p>
          <a:p>
            <a:pPr lvl="1"/>
            <a:r>
              <a:rPr lang="en-US" dirty="0"/>
              <a:t>Where will the </a:t>
            </a:r>
            <a:br>
              <a:rPr lang="en-US" dirty="0"/>
            </a:br>
            <a:r>
              <a:rPr lang="en-US" dirty="0"/>
              <a:t>information live?</a:t>
            </a:r>
          </a:p>
        </p:txBody>
      </p:sp>
      <p:sp>
        <p:nvSpPr>
          <p:cNvPr id="8" name="Text Placeholder 7">
            <a:extLst>
              <a:ext uri="{FF2B5EF4-FFF2-40B4-BE49-F238E27FC236}">
                <a16:creationId xmlns:a16="http://schemas.microsoft.com/office/drawing/2014/main" id="{73229694-8530-A241-8F0A-659BFEA17510}"/>
              </a:ext>
            </a:extLst>
          </p:cNvPr>
          <p:cNvSpPr>
            <a:spLocks noGrp="1"/>
          </p:cNvSpPr>
          <p:nvPr>
            <p:ph type="body" sz="quarter" idx="19"/>
          </p:nvPr>
        </p:nvSpPr>
        <p:spPr/>
        <p:txBody>
          <a:bodyPr/>
          <a:lstStyle/>
          <a:p>
            <a:r>
              <a:rPr lang="en-US" dirty="0"/>
              <a:t>Search Engine Optimisation</a:t>
            </a:r>
          </a:p>
          <a:p>
            <a:pPr lvl="1"/>
            <a:r>
              <a:rPr lang="en-US" dirty="0"/>
              <a:t>How will users discover </a:t>
            </a:r>
            <a:br>
              <a:rPr lang="en-US" dirty="0"/>
            </a:br>
            <a:r>
              <a:rPr lang="en-US" dirty="0"/>
              <a:t>your content?</a:t>
            </a:r>
          </a:p>
        </p:txBody>
      </p:sp>
    </p:spTree>
    <p:extLst>
      <p:ext uri="{BB962C8B-B14F-4D97-AF65-F5344CB8AC3E}">
        <p14:creationId xmlns:p14="http://schemas.microsoft.com/office/powerpoint/2010/main" val="355286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62C699-65E5-574D-A85E-86B58BA396B3}"/>
              </a:ext>
            </a:extLst>
          </p:cNvPr>
          <p:cNvSpPr>
            <a:spLocks noGrp="1"/>
          </p:cNvSpPr>
          <p:nvPr>
            <p:ph type="title"/>
          </p:nvPr>
        </p:nvSpPr>
        <p:spPr/>
        <p:txBody>
          <a:bodyPr/>
          <a:lstStyle/>
          <a:p>
            <a:r>
              <a:rPr lang="en-US" sz="4000">
                <a:latin typeface="VIC"/>
              </a:rPr>
              <a:t>1. Current or proposed content</a:t>
            </a:r>
            <a:endParaRPr lang="en-US" sz="4000"/>
          </a:p>
        </p:txBody>
      </p:sp>
      <p:sp>
        <p:nvSpPr>
          <p:cNvPr id="5" name="Text Placeholder 4">
            <a:extLst>
              <a:ext uri="{FF2B5EF4-FFF2-40B4-BE49-F238E27FC236}">
                <a16:creationId xmlns:a16="http://schemas.microsoft.com/office/drawing/2014/main" id="{67D22B08-1A66-5F48-A308-D971A6A775F2}"/>
              </a:ext>
            </a:extLst>
          </p:cNvPr>
          <p:cNvSpPr>
            <a:spLocks noGrp="1"/>
          </p:cNvSpPr>
          <p:nvPr>
            <p:ph type="body" idx="1"/>
          </p:nvPr>
        </p:nvSpPr>
        <p:spPr/>
        <p:txBody>
          <a:bodyPr vert="horz" lIns="91440" tIns="45720" rIns="91440" bIns="45720" rtlCol="0" anchor="t">
            <a:noAutofit/>
          </a:bodyPr>
          <a:lstStyle/>
          <a:p>
            <a:r>
              <a:rPr lang="en-US">
                <a:latin typeface="VIC"/>
              </a:rPr>
              <a:t>What are you trying to achieve?</a:t>
            </a:r>
            <a:endParaRPr lang="en-US"/>
          </a:p>
        </p:txBody>
      </p:sp>
    </p:spTree>
    <p:extLst>
      <p:ext uri="{BB962C8B-B14F-4D97-AF65-F5344CB8AC3E}">
        <p14:creationId xmlns:p14="http://schemas.microsoft.com/office/powerpoint/2010/main" val="155767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6A3C40-373F-884F-B06D-45A7A5B7F827}"/>
              </a:ext>
            </a:extLst>
          </p:cNvPr>
          <p:cNvSpPr>
            <a:spLocks noGrp="1"/>
          </p:cNvSpPr>
          <p:nvPr>
            <p:ph type="title"/>
          </p:nvPr>
        </p:nvSpPr>
        <p:spPr>
          <a:xfrm>
            <a:off x="684000" y="360000"/>
            <a:ext cx="9679199" cy="1263650"/>
          </a:xfrm>
        </p:spPr>
        <p:txBody>
          <a:bodyPr/>
          <a:lstStyle/>
          <a:p>
            <a:r>
              <a:rPr lang="en-US" dirty="0">
                <a:latin typeface="VIC"/>
              </a:rPr>
              <a:t>1. Content objectives </a:t>
            </a:r>
            <a:br>
              <a:rPr lang="en-US" dirty="0">
                <a:latin typeface="VIC"/>
              </a:rPr>
            </a:br>
            <a:r>
              <a:rPr lang="en-US" dirty="0">
                <a:latin typeface="VIC"/>
              </a:rPr>
              <a:t>and success measures</a:t>
            </a:r>
            <a:endParaRPr lang="en-US" dirty="0"/>
          </a:p>
        </p:txBody>
      </p:sp>
      <p:sp>
        <p:nvSpPr>
          <p:cNvPr id="8" name="Text Placeholder 7">
            <a:extLst>
              <a:ext uri="{FF2B5EF4-FFF2-40B4-BE49-F238E27FC236}">
                <a16:creationId xmlns:a16="http://schemas.microsoft.com/office/drawing/2014/main" id="{40886D56-DB9B-6641-BDE7-7A64841C295D}"/>
              </a:ext>
            </a:extLst>
          </p:cNvPr>
          <p:cNvSpPr>
            <a:spLocks noGrp="1"/>
          </p:cNvSpPr>
          <p:nvPr>
            <p:ph type="body" sz="quarter" idx="10"/>
          </p:nvPr>
        </p:nvSpPr>
        <p:spPr>
          <a:xfrm>
            <a:off x="684001" y="1800224"/>
            <a:ext cx="10147009" cy="3059875"/>
          </a:xfrm>
        </p:spPr>
        <p:txBody>
          <a:bodyPr vert="horz" wrap="none" lIns="91440" tIns="45720" rIns="91440" bIns="45720" numCol="2" spcCol="540000" rtlCol="0" anchor="t">
            <a:noAutofit/>
          </a:bodyPr>
          <a:lstStyle/>
          <a:p>
            <a:r>
              <a:rPr lang="en-US" dirty="0">
                <a:latin typeface="VIC"/>
              </a:rPr>
              <a:t>Objectives</a:t>
            </a:r>
            <a:endParaRPr lang="en-US" dirty="0"/>
          </a:p>
          <a:p>
            <a:pPr marL="496570" lvl="1" indent="-223520"/>
            <a:r>
              <a:rPr lang="en-AU" dirty="0">
                <a:latin typeface="VIC"/>
              </a:rPr>
              <a:t>This content will &lt;1 sentence summary </a:t>
            </a:r>
            <a:br>
              <a:rPr lang="en-AU" dirty="0">
                <a:latin typeface="VIC"/>
              </a:rPr>
            </a:br>
            <a:r>
              <a:rPr lang="en-AU" dirty="0">
                <a:latin typeface="VIC"/>
              </a:rPr>
              <a:t>of what content will help people to do&gt;.</a:t>
            </a:r>
          </a:p>
          <a:p>
            <a:pPr marL="273050" lvl="1" indent="0">
              <a:buClr>
                <a:srgbClr val="808080"/>
              </a:buClr>
              <a:buNone/>
            </a:pPr>
            <a:r>
              <a:rPr lang="en-AU" dirty="0">
                <a:solidFill>
                  <a:srgbClr val="AE1857"/>
                </a:solidFill>
                <a:latin typeface="VIC"/>
              </a:rPr>
              <a:t>Forms</a:t>
            </a:r>
          </a:p>
          <a:p>
            <a:pPr marL="273050" lvl="1" indent="0">
              <a:buNone/>
            </a:pPr>
            <a:r>
              <a:rPr lang="en-AU" dirty="0">
                <a:latin typeface="VIC"/>
              </a:rPr>
              <a:t>Capturing data in government needs to be considered carefully. If this may be needed for your content be aware of the </a:t>
            </a:r>
            <a:r>
              <a:rPr lang="en-AU" dirty="0">
                <a:latin typeface="VIC"/>
                <a:hlinkClick r:id="rId2"/>
              </a:rPr>
              <a:t>SDP form options and usage guidelines</a:t>
            </a:r>
            <a:r>
              <a:rPr lang="en-AU" dirty="0">
                <a:latin typeface="VIC"/>
              </a:rPr>
              <a:t>.</a:t>
            </a:r>
            <a:endParaRPr lang="en-AU" dirty="0"/>
          </a:p>
          <a:p>
            <a:pPr lvl="1"/>
            <a:r>
              <a:rPr lang="en-AU" dirty="0">
                <a:latin typeface="VIC"/>
              </a:rPr>
              <a:t>&lt;If needed, outline any form requirements or platforms required/being considered for this content&gt;</a:t>
            </a:r>
            <a:endParaRPr lang="en-US" dirty="0"/>
          </a:p>
          <a:p>
            <a:pPr marL="273050" lvl="1" indent="0">
              <a:buClr>
                <a:srgbClr val="000000">
                  <a:lumMod val="50000"/>
                  <a:lumOff val="50000"/>
                </a:srgbClr>
              </a:buClr>
              <a:buNone/>
            </a:pPr>
            <a:endParaRPr lang="en-US" dirty="0"/>
          </a:p>
          <a:p>
            <a:r>
              <a:rPr lang="en-US" dirty="0">
                <a:latin typeface="VIC"/>
              </a:rPr>
              <a:t>Success measures</a:t>
            </a:r>
          </a:p>
          <a:p>
            <a:pPr marL="496570" lvl="1" indent="-223520"/>
            <a:r>
              <a:rPr lang="en-US" dirty="0">
                <a:latin typeface="VIC"/>
              </a:rPr>
              <a:t>&lt;add success measures for whole project e.g., 20% EDM click-throughs&gt;</a:t>
            </a:r>
          </a:p>
          <a:p>
            <a:pPr marL="496570" lvl="1" indent="-223520">
              <a:buClr>
                <a:srgbClr val="808080"/>
              </a:buClr>
            </a:pPr>
            <a:r>
              <a:rPr lang="en-US" dirty="0">
                <a:latin typeface="VIC"/>
              </a:rPr>
              <a:t>Customer effort score (SDP uses this measure for all content as a minimum. Benchmark is not finalised but data will be captured for your use)</a:t>
            </a:r>
          </a:p>
          <a:p>
            <a:pPr marL="496570" lvl="1" indent="-223520">
              <a:buClr>
                <a:srgbClr val="808080"/>
              </a:buClr>
            </a:pPr>
            <a:r>
              <a:rPr lang="en-US" dirty="0">
                <a:latin typeface="VIC"/>
              </a:rPr>
              <a:t>1000 sessions per page annually (SDP uses this as a minimum viable benchmark for non-mandated content. If you're running a campaign with advertising spend you should expect much higher. Ask the SDP Community of Practice if you're not sure what to expect)</a:t>
            </a:r>
            <a:endParaRPr lang="en-US" dirty="0"/>
          </a:p>
        </p:txBody>
      </p:sp>
    </p:spTree>
    <p:extLst>
      <p:ext uri="{BB962C8B-B14F-4D97-AF65-F5344CB8AC3E}">
        <p14:creationId xmlns:p14="http://schemas.microsoft.com/office/powerpoint/2010/main" val="384754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62C699-65E5-574D-A85E-86B58BA396B3}"/>
              </a:ext>
            </a:extLst>
          </p:cNvPr>
          <p:cNvSpPr>
            <a:spLocks noGrp="1"/>
          </p:cNvSpPr>
          <p:nvPr>
            <p:ph type="title"/>
          </p:nvPr>
        </p:nvSpPr>
        <p:spPr/>
        <p:txBody>
          <a:bodyPr/>
          <a:lstStyle/>
          <a:p>
            <a:r>
              <a:rPr lang="en-US" sz="4000">
                <a:latin typeface="VIC"/>
              </a:rPr>
              <a:t>2. Content information architecture</a:t>
            </a:r>
            <a:endParaRPr lang="en-US" sz="4000"/>
          </a:p>
        </p:txBody>
      </p:sp>
      <p:sp>
        <p:nvSpPr>
          <p:cNvPr id="5" name="Text Placeholder 4">
            <a:extLst>
              <a:ext uri="{FF2B5EF4-FFF2-40B4-BE49-F238E27FC236}">
                <a16:creationId xmlns:a16="http://schemas.microsoft.com/office/drawing/2014/main" id="{67D22B08-1A66-5F48-A308-D971A6A775F2}"/>
              </a:ext>
            </a:extLst>
          </p:cNvPr>
          <p:cNvSpPr>
            <a:spLocks noGrp="1"/>
          </p:cNvSpPr>
          <p:nvPr>
            <p:ph type="body" idx="1"/>
          </p:nvPr>
        </p:nvSpPr>
        <p:spPr/>
        <p:txBody>
          <a:bodyPr vert="horz" lIns="91440" tIns="45720" rIns="91440" bIns="45720" rtlCol="0" anchor="t">
            <a:noAutofit/>
          </a:bodyPr>
          <a:lstStyle/>
          <a:p>
            <a:r>
              <a:rPr lang="en-US">
                <a:latin typeface="VIC"/>
              </a:rPr>
              <a:t>Where will the content live?</a:t>
            </a:r>
            <a:endParaRPr lang="en-US"/>
          </a:p>
        </p:txBody>
      </p:sp>
    </p:spTree>
    <p:extLst>
      <p:ext uri="{BB962C8B-B14F-4D97-AF65-F5344CB8AC3E}">
        <p14:creationId xmlns:p14="http://schemas.microsoft.com/office/powerpoint/2010/main" val="389856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1CAF5-8B6C-43E2-B32D-10C81EB061F6}"/>
              </a:ext>
            </a:extLst>
          </p:cNvPr>
          <p:cNvSpPr>
            <a:spLocks noGrp="1"/>
          </p:cNvSpPr>
          <p:nvPr>
            <p:ph type="title"/>
          </p:nvPr>
        </p:nvSpPr>
        <p:spPr>
          <a:xfrm>
            <a:off x="695325" y="365126"/>
            <a:ext cx="8405132" cy="1263650"/>
          </a:xfrm>
        </p:spPr>
        <p:txBody>
          <a:bodyPr/>
          <a:lstStyle/>
          <a:p>
            <a:r>
              <a:rPr lang="en-US" dirty="0"/>
              <a:t>Information </a:t>
            </a:r>
            <a:br>
              <a:rPr lang="en-US" dirty="0"/>
            </a:br>
            <a:r>
              <a:rPr lang="en-US" dirty="0"/>
              <a:t>architecture framework</a:t>
            </a:r>
          </a:p>
        </p:txBody>
      </p:sp>
      <p:sp>
        <p:nvSpPr>
          <p:cNvPr id="15" name="Text Placeholder 14">
            <a:extLst>
              <a:ext uri="{FF2B5EF4-FFF2-40B4-BE49-F238E27FC236}">
                <a16:creationId xmlns:a16="http://schemas.microsoft.com/office/drawing/2014/main" id="{E1853E4D-836E-8449-B065-53119115DAD5}"/>
              </a:ext>
            </a:extLst>
          </p:cNvPr>
          <p:cNvSpPr>
            <a:spLocks noGrp="1"/>
          </p:cNvSpPr>
          <p:nvPr>
            <p:ph type="body" sz="quarter" idx="10"/>
          </p:nvPr>
        </p:nvSpPr>
        <p:spPr>
          <a:xfrm>
            <a:off x="684001" y="1788276"/>
            <a:ext cx="3082456" cy="2315638"/>
          </a:xfrm>
        </p:spPr>
        <p:txBody>
          <a:bodyPr/>
          <a:lstStyle/>
          <a:p>
            <a:r>
              <a:rPr lang="en-AU" dirty="0"/>
              <a:t>Your content is assessed as &lt;self-select from 1 or more of the following: Theme, Organisation and Type&gt;.</a:t>
            </a:r>
          </a:p>
          <a:p>
            <a:endParaRPr lang="en-US" dirty="0"/>
          </a:p>
        </p:txBody>
      </p:sp>
      <p:pic>
        <p:nvPicPr>
          <p:cNvPr id="7" name="Content Placeholder 6">
            <a:extLst>
              <a:ext uri="{FF2B5EF4-FFF2-40B4-BE49-F238E27FC236}">
                <a16:creationId xmlns:a16="http://schemas.microsoft.com/office/drawing/2014/main" id="{66B04D46-D5B3-4E4F-B2AE-21D3DE4DFD35}"/>
              </a:ext>
            </a:extLst>
          </p:cNvPr>
          <p:cNvPicPr>
            <a:picLocks noGrp="1" noChangeAspect="1"/>
          </p:cNvPicPr>
          <p:nvPr>
            <p:ph idx="4294967295"/>
          </p:nvPr>
        </p:nvPicPr>
        <p:blipFill>
          <a:blip r:embed="rId2"/>
          <a:stretch>
            <a:fillRect/>
          </a:stretch>
        </p:blipFill>
        <p:spPr>
          <a:xfrm>
            <a:off x="4360077" y="1641382"/>
            <a:ext cx="6616700" cy="4180787"/>
          </a:xfrm>
        </p:spPr>
      </p:pic>
      <p:sp>
        <p:nvSpPr>
          <p:cNvPr id="10" name="Content Placeholder 2">
            <a:extLst>
              <a:ext uri="{FF2B5EF4-FFF2-40B4-BE49-F238E27FC236}">
                <a16:creationId xmlns:a16="http://schemas.microsoft.com/office/drawing/2014/main" id="{A27B9D2E-A4BE-4B97-BA6E-D41A3A431339}"/>
              </a:ext>
            </a:extLst>
          </p:cNvPr>
          <p:cNvSpPr txBox="1">
            <a:spLocks/>
          </p:cNvSpPr>
          <p:nvPr/>
        </p:nvSpPr>
        <p:spPr>
          <a:xfrm>
            <a:off x="838200" y="5822169"/>
            <a:ext cx="10515600" cy="12691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latin typeface="VIC" pitchFamily="2" charset="77"/>
            </a:endParaRPr>
          </a:p>
        </p:txBody>
      </p:sp>
    </p:spTree>
    <p:extLst>
      <p:ext uri="{BB962C8B-B14F-4D97-AF65-F5344CB8AC3E}">
        <p14:creationId xmlns:p14="http://schemas.microsoft.com/office/powerpoint/2010/main" val="296047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E794-BEA3-3148-BDE4-8892D00606BD}"/>
              </a:ext>
            </a:extLst>
          </p:cNvPr>
          <p:cNvSpPr>
            <a:spLocks noGrp="1"/>
          </p:cNvSpPr>
          <p:nvPr>
            <p:ph type="title"/>
          </p:nvPr>
        </p:nvSpPr>
        <p:spPr/>
        <p:txBody>
          <a:bodyPr/>
          <a:lstStyle/>
          <a:p>
            <a:r>
              <a:rPr lang="en-US" dirty="0">
                <a:latin typeface="VIC"/>
              </a:rPr>
              <a:t>Content locations </a:t>
            </a:r>
            <a:br>
              <a:rPr lang="en-US" dirty="0">
                <a:latin typeface="VIC"/>
              </a:rPr>
            </a:br>
            <a:r>
              <a:rPr lang="en-US" dirty="0">
                <a:latin typeface="VIC"/>
              </a:rPr>
              <a:t>on </a:t>
            </a:r>
            <a:r>
              <a:rPr lang="en-US" dirty="0" err="1">
                <a:latin typeface="VIC"/>
              </a:rPr>
              <a:t>vic.gov.au</a:t>
            </a:r>
            <a:r>
              <a:rPr lang="en-US" dirty="0">
                <a:latin typeface="VIC"/>
              </a:rPr>
              <a:t>: Theme</a:t>
            </a:r>
            <a:endParaRPr lang="en-US" dirty="0"/>
          </a:p>
        </p:txBody>
      </p:sp>
      <p:sp>
        <p:nvSpPr>
          <p:cNvPr id="3" name="Text Placeholder 2">
            <a:extLst>
              <a:ext uri="{FF2B5EF4-FFF2-40B4-BE49-F238E27FC236}">
                <a16:creationId xmlns:a16="http://schemas.microsoft.com/office/drawing/2014/main" id="{BDFFDC55-E94A-044F-9DBA-0BF0ABA5D662}"/>
              </a:ext>
            </a:extLst>
          </p:cNvPr>
          <p:cNvSpPr>
            <a:spLocks noGrp="1"/>
          </p:cNvSpPr>
          <p:nvPr>
            <p:ph type="body" sz="quarter" idx="11"/>
          </p:nvPr>
        </p:nvSpPr>
        <p:spPr>
          <a:xfrm>
            <a:off x="684000" y="1800977"/>
            <a:ext cx="7210320" cy="2541897"/>
          </a:xfrm>
        </p:spPr>
        <p:txBody>
          <a:bodyPr vert="horz" lIns="91440" tIns="45720" rIns="91440" bIns="45720" numCol="1" rtlCol="0" anchor="t">
            <a:noAutofit/>
          </a:bodyPr>
          <a:lstStyle/>
          <a:p>
            <a:r>
              <a:rPr lang="en-US" dirty="0">
                <a:latin typeface="VIC"/>
              </a:rPr>
              <a:t>&lt;Delete slide if not relevant. Delete instructions once complete&gt;</a:t>
            </a:r>
            <a:endParaRPr lang="en-US" dirty="0"/>
          </a:p>
          <a:p>
            <a:r>
              <a:rPr lang="en-US" dirty="0">
                <a:latin typeface="VIC"/>
              </a:rPr>
              <a:t>&lt;Choose a Theme location from the following list area </a:t>
            </a:r>
            <a:r>
              <a:rPr lang="en-US" dirty="0">
                <a:latin typeface="VIC"/>
                <a:hlinkClick r:id="rId2"/>
              </a:rPr>
              <a:t>www.vic.gov.au/information-and-services</a:t>
            </a:r>
            <a:r>
              <a:rPr lang="en-US" dirty="0">
                <a:latin typeface="VIC"/>
              </a:rPr>
              <a:t>&gt;</a:t>
            </a:r>
            <a:endParaRPr lang="en-US" dirty="0">
              <a:latin typeface="VIC"/>
              <a:hlinkClick r:id="rId2"/>
            </a:endParaRPr>
          </a:p>
          <a:p>
            <a:r>
              <a:rPr lang="en-US" dirty="0">
                <a:latin typeface="VIC"/>
              </a:rPr>
              <a:t>&lt;Theme areas have been set based on extensive user research. </a:t>
            </a:r>
            <a:br>
              <a:rPr lang="en-US" dirty="0">
                <a:latin typeface="VIC"/>
              </a:rPr>
            </a:br>
            <a:r>
              <a:rPr lang="en-US" dirty="0">
                <a:latin typeface="VIC"/>
              </a:rPr>
              <a:t>New theme areas can be added but user research must be provided to justify the addition. Research findings can be </a:t>
            </a:r>
            <a:br>
              <a:rPr lang="en-US" dirty="0">
                <a:latin typeface="VIC"/>
              </a:rPr>
            </a:br>
            <a:r>
              <a:rPr lang="en-US" dirty="0">
                <a:latin typeface="VIC"/>
              </a:rPr>
              <a:t>sent to </a:t>
            </a:r>
            <a:r>
              <a:rPr lang="en-US" dirty="0">
                <a:latin typeface="VIC"/>
                <a:hlinkClick r:id="rId3"/>
              </a:rPr>
              <a:t>digital@dpc.vic.gov.au</a:t>
            </a:r>
            <a:r>
              <a:rPr lang="en-US" dirty="0">
                <a:latin typeface="VIC"/>
              </a:rPr>
              <a:t> for review&gt;</a:t>
            </a:r>
          </a:p>
          <a:p>
            <a:r>
              <a:rPr lang="en-US" dirty="0">
                <a:latin typeface="VIC"/>
              </a:rPr>
              <a:t>The relevant Theme location is:</a:t>
            </a:r>
          </a:p>
          <a:p>
            <a:pPr marL="496570" lvl="1" indent="-223520">
              <a:buClr>
                <a:srgbClr val="000000">
                  <a:lumMod val="50000"/>
                  <a:lumOff val="50000"/>
                </a:srgbClr>
              </a:buClr>
            </a:pPr>
            <a:endParaRPr lang="en-US" dirty="0">
              <a:latin typeface="VIC"/>
            </a:endParaRPr>
          </a:p>
          <a:p>
            <a:pPr marL="496570" lvl="1" indent="-223520">
              <a:buClr>
                <a:srgbClr val="808080"/>
              </a:buClr>
            </a:pPr>
            <a:endParaRPr lang="en-US" dirty="0">
              <a:latin typeface="VIC"/>
            </a:endParaRPr>
          </a:p>
        </p:txBody>
      </p:sp>
      <p:sp>
        <p:nvSpPr>
          <p:cNvPr id="6" name="Rectangle: Rounded Corners 8">
            <a:extLst>
              <a:ext uri="{FF2B5EF4-FFF2-40B4-BE49-F238E27FC236}">
                <a16:creationId xmlns:a16="http://schemas.microsoft.com/office/drawing/2014/main" id="{8CE98438-20BC-6D48-9501-E330726242B8}"/>
              </a:ext>
            </a:extLst>
          </p:cNvPr>
          <p:cNvSpPr/>
          <p:nvPr/>
        </p:nvSpPr>
        <p:spPr>
          <a:xfrm>
            <a:off x="4394889" y="4007208"/>
            <a:ext cx="1843865" cy="1259273"/>
          </a:xfrm>
          <a:prstGeom prst="roundRect">
            <a:avLst/>
          </a:prstGeom>
          <a:noFill/>
          <a:ln w="19050" cap="rnd">
            <a:solidFill>
              <a:srgbClr val="AE1857"/>
            </a:solidFill>
            <a:prstDash val="sysDot"/>
            <a:round/>
            <a:extLst>
              <a:ext uri="{C807C97D-BFC1-408E-A445-0C87EB9F89A2}">
                <ask:lineSketchStyleProps xmlns:ask="http://schemas.microsoft.com/office/drawing/2018/sketchyshapes">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AU" sz="1200" dirty="0">
                <a:solidFill>
                  <a:srgbClr val="AE1857"/>
                </a:solidFill>
                <a:latin typeface="VIC Medium" pitchFamily="2" charset="77"/>
              </a:rPr>
              <a:t>&lt;Name of theme location e.g. Education&gt;</a:t>
            </a:r>
            <a:endParaRPr lang="en-AU" sz="1200" dirty="0">
              <a:solidFill>
                <a:srgbClr val="AE1857"/>
              </a:solidFill>
              <a:latin typeface="VIC Medium" pitchFamily="2" charset="77"/>
              <a:cs typeface="Calibri"/>
            </a:endParaRPr>
          </a:p>
        </p:txBody>
      </p:sp>
    </p:spTree>
    <p:extLst>
      <p:ext uri="{BB962C8B-B14F-4D97-AF65-F5344CB8AC3E}">
        <p14:creationId xmlns:p14="http://schemas.microsoft.com/office/powerpoint/2010/main" val="961218515"/>
      </p:ext>
    </p:extLst>
  </p:cSld>
  <p:clrMapOvr>
    <a:masterClrMapping/>
  </p:clrMapOvr>
</p:sld>
</file>

<file path=ppt/theme/theme1.xml><?xml version="1.0" encoding="utf-8"?>
<a:theme xmlns:a="http://schemas.openxmlformats.org/drawingml/2006/main" name="SDP Theme">
  <a:themeElements>
    <a:clrScheme name="SDP Theme">
      <a:dk1>
        <a:srgbClr val="000000"/>
      </a:dk1>
      <a:lt1>
        <a:srgbClr val="FFFFFF"/>
      </a:lt1>
      <a:dk2>
        <a:srgbClr val="58595B"/>
      </a:dk2>
      <a:lt2>
        <a:srgbClr val="CBCCCD"/>
      </a:lt2>
      <a:accent1>
        <a:srgbClr val="AE1857"/>
      </a:accent1>
      <a:accent2>
        <a:srgbClr val="FD495C"/>
      </a:accent2>
      <a:accent3>
        <a:srgbClr val="3BBFAD"/>
      </a:accent3>
      <a:accent4>
        <a:srgbClr val="58595B"/>
      </a:accent4>
      <a:accent5>
        <a:srgbClr val="58595B"/>
      </a:accent5>
      <a:accent6>
        <a:srgbClr val="58595B"/>
      </a:accent6>
      <a:hlink>
        <a:srgbClr val="58595B"/>
      </a:hlink>
      <a:folHlink>
        <a:srgbClr val="5859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BF511327CAF94AAD5BAEA69EACA090" ma:contentTypeVersion="13" ma:contentTypeDescription="Create a new document." ma:contentTypeScope="" ma:versionID="6f58dc6bb3355f8035e27c8ef288e718">
  <xsd:schema xmlns:xsd="http://www.w3.org/2001/XMLSchema" xmlns:xs="http://www.w3.org/2001/XMLSchema" xmlns:p="http://schemas.microsoft.com/office/2006/metadata/properties" xmlns:ns2="664c5b4f-4b3b-4316-a22a-2c84f3eba95f" xmlns:ns3="54c358d0-5c0e-4774-8247-9b8a415a2048" targetNamespace="http://schemas.microsoft.com/office/2006/metadata/properties" ma:root="true" ma:fieldsID="7cd429074c3b56e8cb8bfe61041752ca" ns2:_="" ns3:_="">
    <xsd:import namespace="664c5b4f-4b3b-4316-a22a-2c84f3eba95f"/>
    <xsd:import namespace="54c358d0-5c0e-4774-8247-9b8a415a20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c5b4f-4b3b-4316-a22a-2c84f3eba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c358d0-5c0e-4774-8247-9b8a415a204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4c358d0-5c0e-4774-8247-9b8a415a2048">
      <UserInfo>
        <DisplayName>Georgina E Hunt (DPC)</DisplayName>
        <AccountId>59</AccountId>
        <AccountType/>
      </UserInfo>
      <UserInfo>
        <DisplayName>Joanna Tayler (DPC)</DisplayName>
        <AccountId>10</AccountId>
        <AccountType/>
      </UserInfo>
      <UserInfo>
        <DisplayName>Dori Maniatakis (DPC)</DisplayName>
        <AccountId>60</AccountId>
        <AccountType/>
      </UserInfo>
    </SharedWithUsers>
  </documentManagement>
</p:properties>
</file>

<file path=customXml/itemProps1.xml><?xml version="1.0" encoding="utf-8"?>
<ds:datastoreItem xmlns:ds="http://schemas.openxmlformats.org/officeDocument/2006/customXml" ds:itemID="{F2116F4B-0A80-4965-AFB6-34B1AACD11B2}">
  <ds:schemaRefs>
    <ds:schemaRef ds:uri="54c358d0-5c0e-4774-8247-9b8a415a2048"/>
    <ds:schemaRef ds:uri="664c5b4f-4b3b-4316-a22a-2c84f3eba9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CA3B22-F544-40A8-9F4A-6E7C6130BA65}">
  <ds:schemaRefs>
    <ds:schemaRef ds:uri="http://schemas.microsoft.com/sharepoint/v3/contenttype/forms"/>
  </ds:schemaRefs>
</ds:datastoreItem>
</file>

<file path=customXml/itemProps3.xml><?xml version="1.0" encoding="utf-8"?>
<ds:datastoreItem xmlns:ds="http://schemas.openxmlformats.org/officeDocument/2006/customXml" ds:itemID="{BD1FBB0A-C19E-4D39-AA19-5A6542AB0987}">
  <ds:schemaRefs>
    <ds:schemaRef ds:uri="54c358d0-5c0e-4774-8247-9b8a415a2048"/>
    <ds:schemaRef ds:uri="664c5b4f-4b3b-4316-a22a-2c84f3eba9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1108</Words>
  <Application>Microsoft Office PowerPoint</Application>
  <PresentationFormat>Widescreen</PresentationFormat>
  <Paragraphs>93</Paragraphs>
  <Slides>17</Slides>
  <Notes>6</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SDP Theme</vt:lpstr>
      <vt:lpstr>How to use this template</vt:lpstr>
      <vt:lpstr>Content production template: &lt;project title&gt;</vt:lpstr>
      <vt:lpstr>“People come to your site to use it,  not visit it. They're there to do a task  or get information.”</vt:lpstr>
      <vt:lpstr>Contents</vt:lpstr>
      <vt:lpstr>1. Current or proposed content</vt:lpstr>
      <vt:lpstr>1. Content objectives  and success measures</vt:lpstr>
      <vt:lpstr>2. Content information architecture</vt:lpstr>
      <vt:lpstr>Information  architecture framework</vt:lpstr>
      <vt:lpstr>Content locations  on vic.gov.au: Theme</vt:lpstr>
      <vt:lpstr>Content locations on  vic.gov.au: Organisation</vt:lpstr>
      <vt:lpstr>Content locations  on vic.gov.au: Type</vt:lpstr>
      <vt:lpstr>Flexible journeys and  improved taxonomy use</vt:lpstr>
      <vt:lpstr>Content map</vt:lpstr>
      <vt:lpstr>3. Search Engine Optimisation</vt:lpstr>
      <vt:lpstr>What keyword are you targeting?</vt:lpstr>
      <vt:lpstr>3. Next steps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 Maniatakis (DPC)</dc:creator>
  <cp:lastModifiedBy>Dori Maniatakis (DPC)</cp:lastModifiedBy>
  <cp:revision>14</cp:revision>
  <dcterms:created xsi:type="dcterms:W3CDTF">2021-08-25T10:46:04Z</dcterms:created>
  <dcterms:modified xsi:type="dcterms:W3CDTF">2022-03-28T04:43:13Z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0x01010092BF511327CAF94AAD5BAEA69EACA090</vt:lpwstr>
  </property>
  <property fmtid="{D5CDD505-2E9C-101B-9397-08002B2CF9AE}" pid="3" name="MSIP_Label_7158ebbd-6c5e-441f-bfc9-4eb8c11e3978_Enabled">
    <vt:lpwstr>true</vt:lpwstr>
  </property>
  <property fmtid="{D5CDD505-2E9C-101B-9397-08002B2CF9AE}" pid="4" name="MSIP_Label_7158ebbd-6c5e-441f-bfc9-4eb8c11e3978_SetDate">
    <vt:lpwstr>2021-09-09T00:19:00Z</vt:lpwstr>
  </property>
  <property fmtid="{D5CDD505-2E9C-101B-9397-08002B2CF9AE}" pid="5" name="MSIP_Label_7158ebbd-6c5e-441f-bfc9-4eb8c11e3978_Method">
    <vt:lpwstr>Privileged</vt:lpwstr>
  </property>
  <property fmtid="{D5CDD505-2E9C-101B-9397-08002B2CF9AE}" pid="6" name="MSIP_Label_7158ebbd-6c5e-441f-bfc9-4eb8c11e3978_Name">
    <vt:lpwstr>7158ebbd-6c5e-441f-bfc9-4eb8c11e3978</vt:lpwstr>
  </property>
  <property fmtid="{D5CDD505-2E9C-101B-9397-08002B2CF9AE}" pid="7" name="MSIP_Label_7158ebbd-6c5e-441f-bfc9-4eb8c11e3978_SiteId">
    <vt:lpwstr>722ea0be-3e1c-4b11-ad6f-9401d6856e24</vt:lpwstr>
  </property>
  <property fmtid="{D5CDD505-2E9C-101B-9397-08002B2CF9AE}" pid="8" name="MSIP_Label_7158ebbd-6c5e-441f-bfc9-4eb8c11e3978_ActionId">
    <vt:lpwstr>c6c635c2-e79a-416f-be13-142a4880a00f</vt:lpwstr>
  </property>
  <property fmtid="{D5CDD505-2E9C-101B-9397-08002B2CF9AE}" pid="9" name="MSIP_Label_7158ebbd-6c5e-441f-bfc9-4eb8c11e3978_ContentBits">
    <vt:lpwstr>2</vt:lpwstr>
  </property>
</Properties>
</file>