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heme/themeOverride6.xml" ContentType="application/vnd.openxmlformats-officedocument.themeOverride+xml"/>
  <Override PartName="/ppt/tags/tag8.xml" ContentType="application/vnd.openxmlformats-officedocument.presentationml.tags+xml"/>
  <Override PartName="/ppt/theme/themeOverride7.xml" ContentType="application/vnd.openxmlformats-officedocument.themeOverride+xml"/>
  <Override PartName="/ppt/tags/tag9.xml" ContentType="application/vnd.openxmlformats-officedocument.presentationml.tags+xml"/>
  <Override PartName="/ppt/theme/themeOverride8.xml" ContentType="application/vnd.openxmlformats-officedocument.themeOverride+xml"/>
  <Override PartName="/ppt/tags/tag10.xml" ContentType="application/vnd.openxmlformats-officedocument.presentationml.tags+xml"/>
  <Override PartName="/ppt/theme/themeOverride9.xml" ContentType="application/vnd.openxmlformats-officedocument.themeOverride+xml"/>
  <Override PartName="/ppt/tags/tag11.xml" ContentType="application/vnd.openxmlformats-officedocument.presentationml.tags+xml"/>
  <Override PartName="/ppt/theme/themeOverride10.xml" ContentType="application/vnd.openxmlformats-officedocument.themeOverride+xml"/>
  <Override PartName="/ppt/tags/tag12.xml" ContentType="application/vnd.openxmlformats-officedocument.presentationml.tags+xml"/>
  <Override PartName="/ppt/theme/themeOverride11.xml" ContentType="application/vnd.openxmlformats-officedocument.themeOverride+xml"/>
  <Override PartName="/ppt/tags/tag13.xml" ContentType="application/vnd.openxmlformats-officedocument.presentationml.tags+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heme/themeOverride14.xml" ContentType="application/vnd.openxmlformats-officedocument.themeOverride+xml"/>
  <Override PartName="/ppt/tags/tag16.xml" ContentType="application/vnd.openxmlformats-officedocument.presentationml.tags+xml"/>
  <Override PartName="/ppt/theme/themeOverride15.xml" ContentType="application/vnd.openxmlformats-officedocument.themeOverride+xml"/>
  <Override PartName="/ppt/tags/tag17.xml" ContentType="application/vnd.openxmlformats-officedocument.presentationml.tags+xml"/>
  <Override PartName="/ppt/theme/themeOverride16.xml" ContentType="application/vnd.openxmlformats-officedocument.themeOverride+xml"/>
  <Override PartName="/ppt/tags/tag18.xml" ContentType="application/vnd.openxmlformats-officedocument.presentationml.tags+xml"/>
  <Override PartName="/ppt/theme/themeOverride17.xml" ContentType="application/vnd.openxmlformats-officedocument.themeOverride+xml"/>
  <Override PartName="/ppt/tags/tag19.xml" ContentType="application/vnd.openxmlformats-officedocument.presentationml.tags+xml"/>
  <Override PartName="/ppt/theme/themeOverride18.xml" ContentType="application/vnd.openxmlformats-officedocument.themeOverride+xml"/>
  <Override PartName="/ppt/tags/tag20.xml" ContentType="application/vnd.openxmlformats-officedocument.presentationml.tags+xml"/>
  <Override PartName="/ppt/theme/themeOverride19.xml" ContentType="application/vnd.openxmlformats-officedocument.themeOverride+xml"/>
  <Override PartName="/ppt/tags/tag21.xml" ContentType="application/vnd.openxmlformats-officedocument.presentationml.tags+xml"/>
  <Override PartName="/ppt/theme/themeOverride20.xml" ContentType="application/vnd.openxmlformats-officedocument.themeOverride+xml"/>
  <Override PartName="/ppt/tags/tag22.xml" ContentType="application/vnd.openxmlformats-officedocument.presentationml.tags+xml"/>
  <Override PartName="/ppt/theme/themeOverride21.xml" ContentType="application/vnd.openxmlformats-officedocument.themeOverride+xml"/>
  <Override PartName="/ppt/tags/tag23.xml" ContentType="application/vnd.openxmlformats-officedocument.presentationml.tags+xml"/>
  <Override PartName="/ppt/theme/themeOverride22.xml" ContentType="application/vnd.openxmlformats-officedocument.themeOverride+xml"/>
  <Override PartName="/ppt/tags/tag24.xml" ContentType="application/vnd.openxmlformats-officedocument.presentationml.tags+xml"/>
  <Override PartName="/ppt/theme/themeOverride23.xml" ContentType="application/vnd.openxmlformats-officedocument.themeOverride+xml"/>
  <Override PartName="/ppt/tags/tag25.xml" ContentType="application/vnd.openxmlformats-officedocument.presentationml.tags+xml"/>
  <Override PartName="/ppt/theme/themeOverride24.xml" ContentType="application/vnd.openxmlformats-officedocument.themeOverride+xml"/>
  <Override PartName="/ppt/tags/tag26.xml" ContentType="application/vnd.openxmlformats-officedocument.presentationml.tags+xml"/>
  <Override PartName="/ppt/tags/tag2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8.xml" ContentType="application/vnd.openxmlformats-officedocument.presentationml.tags+xml"/>
  <Override PartName="/ppt/notesSlides/notesSlide1.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2.xml" ContentType="application/vnd.openxmlformats-officedocument.presentationml.notesSlide+xml"/>
  <Override PartName="/ppt/tags/tag33.xml" ContentType="application/vnd.openxmlformats-officedocument.presentationml.tags+xml"/>
  <Override PartName="/ppt/notesSlides/notesSlide3.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4"/>
  </p:sldMasterIdLst>
  <p:notesMasterIdLst>
    <p:notesMasterId r:id="rId15"/>
  </p:notesMasterIdLst>
  <p:handoutMasterIdLst>
    <p:handoutMasterId r:id="rId16"/>
  </p:handoutMasterIdLst>
  <p:sldIdLst>
    <p:sldId id="270" r:id="rId5"/>
    <p:sldId id="2145706551" r:id="rId6"/>
    <p:sldId id="2145706550" r:id="rId7"/>
    <p:sldId id="2145706274" r:id="rId8"/>
    <p:sldId id="2145706557" r:id="rId9"/>
    <p:sldId id="2145706558" r:id="rId10"/>
    <p:sldId id="2145706559" r:id="rId11"/>
    <p:sldId id="2145706560" r:id="rId12"/>
    <p:sldId id="2145706561" r:id="rId13"/>
    <p:sldId id="2145706140" r:id="rId14"/>
  </p:sldIdLst>
  <p:sldSz cx="9906000" cy="6858000" type="A4"/>
  <p:notesSz cx="6858000" cy="9144000"/>
  <p:custDataLst>
    <p:tags r:id="rId17"/>
  </p:custDataLst>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p15:clr>
            <a:srgbClr val="A4A3A4"/>
          </p15:clr>
        </p15:guide>
        <p15:guide id="2" orient="horz" pos="731" userDrawn="1">
          <p15:clr>
            <a:srgbClr val="A4A3A4"/>
          </p15:clr>
        </p15:guide>
        <p15:guide id="3" orient="horz" pos="3362" userDrawn="1">
          <p15:clr>
            <a:srgbClr val="A4A3A4"/>
          </p15:clr>
        </p15:guide>
        <p15:guide id="4" orient="horz" pos="777" userDrawn="1">
          <p15:clr>
            <a:srgbClr val="A4A3A4"/>
          </p15:clr>
        </p15:guide>
        <p15:guide id="5" orient="horz" pos="160">
          <p15:clr>
            <a:srgbClr val="A4A3A4"/>
          </p15:clr>
        </p15:guide>
        <p15:guide id="6" orient="horz" pos="3702">
          <p15:clr>
            <a:srgbClr val="A4A3A4"/>
          </p15:clr>
        </p15:guide>
        <p15:guide id="7" orient="horz" pos="3770" userDrawn="1">
          <p15:clr>
            <a:srgbClr val="A4A3A4"/>
          </p15:clr>
        </p15:guide>
        <p15:guide id="8" pos="3120">
          <p15:clr>
            <a:srgbClr val="A4A3A4"/>
          </p15:clr>
        </p15:guide>
        <p15:guide id="9" pos="341">
          <p15:clr>
            <a:srgbClr val="A4A3A4"/>
          </p15:clr>
        </p15:guide>
        <p15:guide id="10" pos="5906">
          <p15:clr>
            <a:srgbClr val="A4A3A4"/>
          </p15:clr>
        </p15:guide>
        <p15:guide id="11" orient="horz" pos="1026" userDrawn="1">
          <p15:clr>
            <a:srgbClr val="A4A3A4"/>
          </p15:clr>
        </p15:guide>
        <p15:guide id="12" orient="horz" pos="1321" userDrawn="1">
          <p15:clr>
            <a:srgbClr val="A4A3A4"/>
          </p15:clr>
        </p15:guide>
        <p15:guide id="13" orient="horz" pos="188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AE7D05-3733-7B72-DF3E-DF19A6280243}" name="Sam Nadarajah (ServiceVic)" initials="SN(" userId="S::Sam.Nadarajah@service.vic.gov.au::84354081-06ad-4dbe-a528-9a8281f0061d" providerId="AD"/>
  <p188:author id="{1E457E08-38A0-71F4-3194-6BC0EBB9B104}" name="Jessica Gill" initials="JG" userId="S::Jessica.Gill@nousgroup.com::264b7e32-70f6-4c9d-a84a-621663bf5c05" providerId="AD"/>
  <p188:author id="{25F85F1E-616B-598C-B03B-051AB94B53A1}" name="Eliot Palmer (DTF)" initials="E(" userId="S::eliot.palmer@betterreg.vic.gov.au::bbaa89cf-5eb9-4b1b-a0db-4e59aca7fb93" providerId="AD"/>
  <p188:author id="{584C5D27-FB9B-94DB-5068-AB7BF542D765}" name="Michael Rathjen" initials="MR" userId="S::michael.rathjen@nousgroup.com::6726e8fa-a3ef-447e-a186-32f24458caa5" providerId="AD"/>
  <p188:author id="{4641BA6C-651A-EBF9-B864-CB42281BAE76}" name="William Taranto" initials="WT" userId="S::William.Taranto@nousgroup.com::4de9ad9d-22f2-4d44-b64e-0eac19d74e1a" providerId="AD"/>
  <p188:author id="{F14F5D75-DCCE-14BA-A7A8-41326F5255B3}" name="Jackson Quinn" initials="JQ" userId="S::Jackson.Quinn@nousgroup.com::f4787004-1b70-4f1d-97ed-cc65f8b67785" providerId="AD"/>
  <p188:author id="{F684C092-95D0-ACE4-83E7-06AA402B5945}" name="Magaly Cortes Sandoval" initials="MCS" userId="S::magaly.cortes@nousgroup.com::1d9ceb31-c658-4654-91dc-8bbbe27abd92" providerId="AD"/>
  <p188:author id="{65FE5FB2-BB86-46D7-AF96-58CF00486DA6}" name="Lachlan Iape" initials="LI" userId="S::Lachlan.Iape@nousgroup.com::3127c616-97ab-4b9a-80db-8edf7e2f3cde" providerId="AD"/>
  <p188:author id="{ACDD04E3-7CAF-97C8-9CB6-0281E947AA18}" name="Michael Rathjen" initials="MR" userId="S::Michael.Rathjen@nousgroup.com::6726e8fa-a3ef-447e-a186-32f24458c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BAB2"/>
    <a:srgbClr val="1F2A44"/>
    <a:srgbClr val="FFFFFF"/>
    <a:srgbClr val="D9D9D9"/>
    <a:srgbClr val="000000"/>
    <a:srgbClr val="00B2A9"/>
    <a:srgbClr val="DDFFFD"/>
    <a:srgbClr val="BDFFFC"/>
    <a:srgbClr val="E5FFFF"/>
    <a:srgbClr val="F7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5" d="100"/>
          <a:sy n="115" d="100"/>
        </p:scale>
        <p:origin x="1218" y="108"/>
      </p:cViewPr>
      <p:guideLst>
        <p:guide orient="horz" pos="2115"/>
        <p:guide orient="horz" pos="731"/>
        <p:guide orient="horz" pos="3362"/>
        <p:guide orient="horz" pos="777"/>
        <p:guide orient="horz" pos="160"/>
        <p:guide orient="horz" pos="3702"/>
        <p:guide orient="horz" pos="3770"/>
        <p:guide pos="3120"/>
        <p:guide pos="341"/>
        <p:guide pos="5906"/>
        <p:guide orient="horz" pos="1026"/>
        <p:guide orient="horz" pos="1321"/>
        <p:guide orient="horz" pos="1888"/>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Gill" userId="264b7e32-70f6-4c9d-a84a-621663bf5c05" providerId="ADAL" clId="{C08F690D-5444-4A79-80C6-FF9E6BF0F4BD}"/>
    <pc:docChg chg="modSld">
      <pc:chgData name="Jessica Gill" userId="264b7e32-70f6-4c9d-a84a-621663bf5c05" providerId="ADAL" clId="{C08F690D-5444-4A79-80C6-FF9E6BF0F4BD}" dt="2023-08-25T07:10:16.340" v="13" actId="20577"/>
      <pc:docMkLst>
        <pc:docMk/>
      </pc:docMkLst>
      <pc:sldChg chg="modSp mod">
        <pc:chgData name="Jessica Gill" userId="264b7e32-70f6-4c9d-a84a-621663bf5c05" providerId="ADAL" clId="{C08F690D-5444-4A79-80C6-FF9E6BF0F4BD}" dt="2023-08-25T07:10:16.340" v="13" actId="20577"/>
        <pc:sldMkLst>
          <pc:docMk/>
          <pc:sldMk cId="684917209" sldId="2145706551"/>
        </pc:sldMkLst>
        <pc:spChg chg="mod">
          <ac:chgData name="Jessica Gill" userId="264b7e32-70f6-4c9d-a84a-621663bf5c05" providerId="ADAL" clId="{C08F690D-5444-4A79-80C6-FF9E6BF0F4BD}" dt="2023-08-25T07:10:16.340" v="13" actId="20577"/>
          <ac:spMkLst>
            <pc:docMk/>
            <pc:sldMk cId="684917209" sldId="2145706551"/>
            <ac:spMk id="12" creationId="{92FCEF0F-099D-17D2-88DC-D7D5B42EE21E}"/>
          </ac:spMkLst>
        </pc:spChg>
      </pc:sldChg>
    </pc:docChg>
  </pc:docChgLst>
  <pc:docChgLst>
    <pc:chgData name="Jackson Quinn" userId="f4787004-1b70-4f1d-97ed-cc65f8b67785" providerId="ADAL" clId="{9DF6C8B6-2C1B-48BD-A9EB-12D9BF1299B6}"/>
    <pc:docChg chg="undo modSld">
      <pc:chgData name="Jackson Quinn" userId="f4787004-1b70-4f1d-97ed-cc65f8b67785" providerId="ADAL" clId="{9DF6C8B6-2C1B-48BD-A9EB-12D9BF1299B6}" dt="2023-08-18T00:34:30.202" v="88" actId="20577"/>
      <pc:docMkLst>
        <pc:docMk/>
      </pc:docMkLst>
      <pc:sldChg chg="modSp mod">
        <pc:chgData name="Jackson Quinn" userId="f4787004-1b70-4f1d-97ed-cc65f8b67785" providerId="ADAL" clId="{9DF6C8B6-2C1B-48BD-A9EB-12D9BF1299B6}" dt="2023-08-18T00:34:30.202" v="88" actId="20577"/>
        <pc:sldMkLst>
          <pc:docMk/>
          <pc:sldMk cId="684917209" sldId="2145706551"/>
        </pc:sldMkLst>
        <pc:spChg chg="mod">
          <ac:chgData name="Jackson Quinn" userId="f4787004-1b70-4f1d-97ed-cc65f8b67785" providerId="ADAL" clId="{9DF6C8B6-2C1B-48BD-A9EB-12D9BF1299B6}" dt="2023-08-18T00:34:30.202" v="88" actId="20577"/>
          <ac:spMkLst>
            <pc:docMk/>
            <pc:sldMk cId="684917209" sldId="2145706551"/>
            <ac:spMk id="12" creationId="{92FCEF0F-099D-17D2-88DC-D7D5B42EE21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A2865F-B372-43D2-8255-7FA4007EBB59}" type="datetimeFigureOut">
              <a:rPr lang="en-AU" smtClean="0"/>
              <a:t>13/11/2023</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a:defRPr sz="1200"/>
            </a:lvl1pPr>
          </a:lstStyle>
          <a:p>
            <a:fld id="{0834D938-244D-4739-949C-2C3FCC68DC46}" type="datetimeFigureOut">
              <a:rPr lang="en-AU" smtClean="0"/>
              <a:pPr/>
              <a:t>13/11/2023</a:t>
            </a:fld>
            <a:endParaRPr lang="en-AU"/>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a:defRPr sz="1200"/>
            </a:lvl1pPr>
          </a:lstStyle>
          <a:p>
            <a:fld id="{4E2C0CB5-59E8-4F90-B170-7BD09AD757BA}" type="slidenum">
              <a:rPr lang="en-AU" smtClean="0"/>
              <a:pPr/>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hf sldNum="0" hdr="0" ftr="0" dt="0"/>
  <p:notesStyle>
    <a:lvl1pPr marL="0" algn="l" defTabSz="914349" rtl="0" eaLnBrk="1" latinLnBrk="0" hangingPunct="1">
      <a:defRPr sz="1200" kern="1200">
        <a:solidFill>
          <a:schemeClr val="tx1"/>
        </a:solidFill>
        <a:latin typeface="+mn-lt"/>
        <a:ea typeface="+mn-ea"/>
        <a:cs typeface="+mn-cs"/>
      </a:defRPr>
    </a:lvl1pPr>
    <a:lvl2pPr marL="457174" algn="l" defTabSz="914349" rtl="0" eaLnBrk="1" latinLnBrk="0" hangingPunct="1">
      <a:defRPr sz="1200" kern="1200">
        <a:solidFill>
          <a:schemeClr val="tx1"/>
        </a:solidFill>
        <a:latin typeface="+mn-lt"/>
        <a:ea typeface="+mn-ea"/>
        <a:cs typeface="+mn-cs"/>
      </a:defRPr>
    </a:lvl2pPr>
    <a:lvl3pPr marL="914349" algn="l" defTabSz="914349" rtl="0" eaLnBrk="1" latinLnBrk="0" hangingPunct="1">
      <a:defRPr sz="1200" kern="1200">
        <a:solidFill>
          <a:schemeClr val="tx1"/>
        </a:solidFill>
        <a:latin typeface="+mn-lt"/>
        <a:ea typeface="+mn-ea"/>
        <a:cs typeface="+mn-cs"/>
      </a:defRPr>
    </a:lvl3pPr>
    <a:lvl4pPr marL="1371523" algn="l" defTabSz="914349" rtl="0" eaLnBrk="1" latinLnBrk="0" hangingPunct="1">
      <a:defRPr sz="1200" kern="1200">
        <a:solidFill>
          <a:schemeClr val="tx1"/>
        </a:solidFill>
        <a:latin typeface="+mn-lt"/>
        <a:ea typeface="+mn-ea"/>
        <a:cs typeface="+mn-cs"/>
      </a:defRPr>
    </a:lvl4pPr>
    <a:lvl5pPr marL="1828697" algn="l" defTabSz="914349" rtl="0" eaLnBrk="1" latinLnBrk="0" hangingPunct="1">
      <a:defRPr sz="1200" kern="1200">
        <a:solidFill>
          <a:schemeClr val="tx1"/>
        </a:solidFill>
        <a:latin typeface="+mn-lt"/>
        <a:ea typeface="+mn-ea"/>
        <a:cs typeface="+mn-cs"/>
      </a:defRPr>
    </a:lvl5pPr>
    <a:lvl6pPr marL="2285872" algn="l" defTabSz="914349" rtl="0" eaLnBrk="1" latinLnBrk="0" hangingPunct="1">
      <a:defRPr sz="1200" kern="1200">
        <a:solidFill>
          <a:schemeClr val="tx1"/>
        </a:solidFill>
        <a:latin typeface="+mn-lt"/>
        <a:ea typeface="+mn-ea"/>
        <a:cs typeface="+mn-cs"/>
      </a:defRPr>
    </a:lvl6pPr>
    <a:lvl7pPr marL="2743046" algn="l" defTabSz="914349" rtl="0" eaLnBrk="1" latinLnBrk="0" hangingPunct="1">
      <a:defRPr sz="1200" kern="1200">
        <a:solidFill>
          <a:schemeClr val="tx1"/>
        </a:solidFill>
        <a:latin typeface="+mn-lt"/>
        <a:ea typeface="+mn-ea"/>
        <a:cs typeface="+mn-cs"/>
      </a:defRPr>
    </a:lvl7pPr>
    <a:lvl8pPr marL="3200221" algn="l" defTabSz="914349" rtl="0" eaLnBrk="1" latinLnBrk="0" hangingPunct="1">
      <a:defRPr sz="1200" kern="1200">
        <a:solidFill>
          <a:schemeClr val="tx1"/>
        </a:solidFill>
        <a:latin typeface="+mn-lt"/>
        <a:ea typeface="+mn-ea"/>
        <a:cs typeface="+mn-cs"/>
      </a:defRPr>
    </a:lvl8pPr>
    <a:lvl9pPr marL="3657395" algn="l" defTabSz="9143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013317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093177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8361869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hemeOverride" Target="../theme/themeOverride1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hemeOverride" Target="../theme/themeOverride11.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hemeOverride" Target="../theme/themeOverride12.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hemeOverride" Target="../theme/themeOverride13.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hemeOverride" Target="../theme/themeOverride14.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hemeOverride" Target="../theme/themeOverride15.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hemeOverride" Target="../theme/themeOverride16.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hemeOverride" Target="../theme/themeOverride17.x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hemeOverride" Target="../theme/themeOverride18.xml"/><Relationship Id="rId5" Type="http://schemas.openxmlformats.org/officeDocument/2006/relationships/image" Target="../media/image2.emf"/><Relationship Id="rId4" Type="http://schemas.openxmlformats.org/officeDocument/2006/relationships/oleObject" Target="../embeddings/oleObject19.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hemeOverride" Target="../theme/themeOverride19.xml"/><Relationship Id="rId5" Type="http://schemas.openxmlformats.org/officeDocument/2006/relationships/image" Target="../media/image1.emf"/><Relationship Id="rId4" Type="http://schemas.openxmlformats.org/officeDocument/2006/relationships/oleObject" Target="../embeddings/oleObject20.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hemeOverride" Target="../theme/themeOverride20.xml"/><Relationship Id="rId5" Type="http://schemas.openxmlformats.org/officeDocument/2006/relationships/image" Target="../media/image2.emf"/><Relationship Id="rId4" Type="http://schemas.openxmlformats.org/officeDocument/2006/relationships/oleObject" Target="../embeddings/oleObject21.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hemeOverride" Target="../theme/themeOverride21.xml"/><Relationship Id="rId5" Type="http://schemas.openxmlformats.org/officeDocument/2006/relationships/image" Target="../media/image2.emf"/><Relationship Id="rId4" Type="http://schemas.openxmlformats.org/officeDocument/2006/relationships/oleObject" Target="../embeddings/oleObject22.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hemeOverride" Target="../theme/themeOverride22.xml"/><Relationship Id="rId5" Type="http://schemas.openxmlformats.org/officeDocument/2006/relationships/image" Target="../media/image2.emf"/><Relationship Id="rId4" Type="http://schemas.openxmlformats.org/officeDocument/2006/relationships/oleObject" Target="../embeddings/oleObject23.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hemeOverride" Target="../theme/themeOverride23.x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hemeOverride" Target="../theme/themeOverride24.x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6.bin"/><Relationship Id="rId7" Type="http://schemas.openxmlformats.org/officeDocument/2006/relationships/image" Target="../media/image6.svg"/><Relationship Id="rId2" Type="http://schemas.openxmlformats.org/officeDocument/2006/relationships/slideMaster" Target="../slideMasters/slideMaster1.xml"/><Relationship Id="rId1" Type="http://schemas.openxmlformats.org/officeDocument/2006/relationships/tags" Target="../tags/tag2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7.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8.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9.xml"/><Relationship Id="rId5" Type="http://schemas.openxmlformats.org/officeDocument/2006/relationships/image" Target="../media/image2.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BC30854-A257-2DD7-1C2E-2F6BBDA692BC}"/>
              </a:ext>
            </a:extLst>
          </p:cNvPr>
          <p:cNvGraphicFramePr>
            <a:graphicFrameLocks noChangeAspect="1"/>
          </p:cNvGraphicFramePr>
          <p:nvPr userDrawn="1">
            <p:custDataLst>
              <p:tags r:id="rId2"/>
            </p:custDataLst>
            <p:extLst>
              <p:ext uri="{D42A27DB-BD31-4B8C-83A1-F6EECF244321}">
                <p14:modId xmlns:p14="http://schemas.microsoft.com/office/powerpoint/2010/main" val="4051589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3BC30854-A257-2DD7-1C2E-2F6BBDA692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97417" y="6329118"/>
            <a:ext cx="984655" cy="269121"/>
          </a:xfrm>
          <a:prstGeom prst="rect">
            <a:avLst/>
          </a:prstGeom>
        </p:spPr>
      </p:pic>
      <p:sp>
        <p:nvSpPr>
          <p:cNvPr id="8" name="Text Placeholder 10"/>
          <p:cNvSpPr>
            <a:spLocks noGrp="1"/>
          </p:cNvSpPr>
          <p:nvPr>
            <p:ph type="body" sz="quarter" idx="10" hasCustomPrompt="1"/>
          </p:nvPr>
        </p:nvSpPr>
        <p:spPr>
          <a:xfrm>
            <a:off x="540000" y="3716363"/>
            <a:ext cx="7618023" cy="1080790"/>
          </a:xfrm>
        </p:spPr>
        <p:txBody>
          <a:bodyPr anchor="b" anchorCtr="0"/>
          <a:lstStyle>
            <a:lvl1pPr rtl="0">
              <a:defRPr sz="3200">
                <a:solidFill>
                  <a:schemeClr val="bg1"/>
                </a:solidFill>
                <a:latin typeface="Segoe UI Semibold" panose="020B0702040204020203" pitchFamily="34" charset="0"/>
              </a:defRPr>
            </a:lvl1pPr>
            <a:lvl5pPr>
              <a:defRPr/>
            </a:lvl5pPr>
          </a:lstStyle>
          <a:p>
            <a:pPr lvl="0"/>
            <a:r>
              <a:rPr lang="en-AU" noProof="0"/>
              <a:t>Title</a:t>
            </a:r>
          </a:p>
        </p:txBody>
      </p:sp>
      <p:sp>
        <p:nvSpPr>
          <p:cNvPr id="9" name="Text Placeholder 13"/>
          <p:cNvSpPr>
            <a:spLocks noGrp="1"/>
          </p:cNvSpPr>
          <p:nvPr>
            <p:ph type="body" sz="quarter" idx="11" hasCustomPrompt="1"/>
          </p:nvPr>
        </p:nvSpPr>
        <p:spPr>
          <a:xfrm>
            <a:off x="540000" y="4941912"/>
            <a:ext cx="7618023" cy="503312"/>
          </a:xfrm>
        </p:spPr>
        <p:txBody>
          <a:bodyPr/>
          <a:lstStyle>
            <a:lvl1pPr rtl="0">
              <a:spcBef>
                <a:spcPts val="1200"/>
              </a:spcBef>
              <a:defRPr sz="1400"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AU" noProof="0"/>
              <a:t>Sub Title</a:t>
            </a:r>
          </a:p>
        </p:txBody>
      </p:sp>
      <p:sp>
        <p:nvSpPr>
          <p:cNvPr id="3" name="Rectangle 2">
            <a:extLst>
              <a:ext uri="{FF2B5EF4-FFF2-40B4-BE49-F238E27FC236}">
                <a16:creationId xmlns:a16="http://schemas.microsoft.com/office/drawing/2014/main" id="{32683308-65A6-28A4-A0A9-1B724B09DED2}"/>
              </a:ext>
            </a:extLst>
          </p:cNvPr>
          <p:cNvSpPr/>
          <p:nvPr userDrawn="1"/>
        </p:nvSpPr>
        <p:spPr>
          <a:xfrm>
            <a:off x="0" y="0"/>
            <a:ext cx="9906000" cy="68642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pic>
        <p:nvPicPr>
          <p:cNvPr id="4" name="BRV logo">
            <a:extLst>
              <a:ext uri="{FF2B5EF4-FFF2-40B4-BE49-F238E27FC236}">
                <a16:creationId xmlns:a16="http://schemas.microsoft.com/office/drawing/2014/main" id="{B599529A-E0E3-770E-836B-A48EE48FC41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339263" y="520108"/>
            <a:ext cx="2037076" cy="466149"/>
          </a:xfrm>
          <a:prstGeom prst="rect">
            <a:avLst/>
          </a:prstGeom>
        </p:spPr>
      </p:pic>
      <p:grpSp>
        <p:nvGrpSpPr>
          <p:cNvPr id="5" name="Graphic elements">
            <a:extLst>
              <a:ext uri="{FF2B5EF4-FFF2-40B4-BE49-F238E27FC236}">
                <a16:creationId xmlns:a16="http://schemas.microsoft.com/office/drawing/2014/main" id="{F9E7F78A-5C95-F73C-ECF0-FFFEC354E0F0}"/>
              </a:ext>
            </a:extLst>
          </p:cNvPr>
          <p:cNvGrpSpPr/>
          <p:nvPr userDrawn="1"/>
        </p:nvGrpSpPr>
        <p:grpSpPr>
          <a:xfrm>
            <a:off x="4476466" y="4141423"/>
            <a:ext cx="5433545" cy="2722837"/>
            <a:chOff x="3535488" y="2524125"/>
            <a:chExt cx="8643185" cy="4331239"/>
          </a:xfrm>
        </p:grpSpPr>
        <p:sp>
          <p:nvSpPr>
            <p:cNvPr id="6" name="Freeform: Shape 5">
              <a:extLst>
                <a:ext uri="{FF2B5EF4-FFF2-40B4-BE49-F238E27FC236}">
                  <a16:creationId xmlns:a16="http://schemas.microsoft.com/office/drawing/2014/main" id="{05824E34-D0FC-9491-0243-B03AB922554F}"/>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B87960DC-B9DD-6B99-4B94-AC91001D66E4}"/>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03FE688D-FDE6-3B1A-CD58-C3F5DCF77C58}"/>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05526B31-ACD4-2AC4-1958-5BC19FF85D07}"/>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pic>
        <p:nvPicPr>
          <p:cNvPr id="16" name="DTF logo">
            <a:extLst>
              <a:ext uri="{FF2B5EF4-FFF2-40B4-BE49-F238E27FC236}">
                <a16:creationId xmlns:a16="http://schemas.microsoft.com/office/drawing/2014/main" id="{791E803A-FC8C-A7D8-4A5E-0C77AD75FD58}"/>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0000" y="5860032"/>
            <a:ext cx="993370" cy="568841"/>
          </a:xfrm>
          <a:prstGeom prst="rect">
            <a:avLst/>
          </a:prstGeom>
        </p:spPr>
      </p:pic>
    </p:spTree>
    <p:extLst>
      <p:ext uri="{BB962C8B-B14F-4D97-AF65-F5344CB8AC3E}">
        <p14:creationId xmlns:p14="http://schemas.microsoft.com/office/powerpoint/2010/main" val="447419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9" name="Text Placeholder 4">
            <a:extLst>
              <a:ext uri="{FF2B5EF4-FFF2-40B4-BE49-F238E27FC236}">
                <a16:creationId xmlns:a16="http://schemas.microsoft.com/office/drawing/2014/main" id="{B665DBF6-7AAE-A506-B5F9-21DF72C8DEDB}"/>
              </a:ext>
            </a:extLst>
          </p:cNvPr>
          <p:cNvSpPr txBox="1">
            <a:spLocks/>
          </p:cNvSpPr>
          <p:nvPr userDrawn="1"/>
        </p:nvSpPr>
        <p:spPr>
          <a:xfrm>
            <a:off x="0" y="1931159"/>
            <a:ext cx="9906000" cy="4384982"/>
          </a:xfrm>
          <a:prstGeom prst="rect">
            <a:avLst/>
          </a:prstGeom>
          <a:solidFill>
            <a:srgbClr val="FFFFFF">
              <a:alpha val="45098"/>
            </a:srgbClr>
          </a:solidFill>
          <a:ln w="19050">
            <a:noFill/>
          </a:ln>
        </p:spPr>
        <p:txBody>
          <a:bodyPr lIns="144000" tIns="144000" rIns="144000" bIns="180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lnSpc>
                <a:spcPct val="90000"/>
              </a:lnSpc>
              <a:spcBef>
                <a:spcPts val="0"/>
              </a:spcBef>
              <a:spcAft>
                <a:spcPts val="600"/>
              </a:spcAft>
            </a:pPr>
            <a:endParaRPr lang="en-AU" sz="1300">
              <a:solidFill>
                <a:schemeClr val="accent2"/>
              </a:solidFill>
              <a:latin typeface="Segoe UI Semibold"/>
              <a:ea typeface="+mn-ea"/>
              <a:cs typeface="+mn-cs"/>
            </a:endParaRPr>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5EDE3AF-13DD-F19D-F565-B74EF943D8D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30F5BB03-D59B-B8B9-896A-5693EDBAC8D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 name="Graphic elements">
            <a:extLst>
              <a:ext uri="{FF2B5EF4-FFF2-40B4-BE49-F238E27FC236}">
                <a16:creationId xmlns:a16="http://schemas.microsoft.com/office/drawing/2014/main" id="{251FFF93-82A1-1679-6D19-B28FED7B6E95}"/>
              </a:ext>
            </a:extLst>
          </p:cNvPr>
          <p:cNvGrpSpPr/>
          <p:nvPr userDrawn="1"/>
        </p:nvGrpSpPr>
        <p:grpSpPr>
          <a:xfrm>
            <a:off x="8355768" y="6080215"/>
            <a:ext cx="1555548" cy="777785"/>
            <a:chOff x="3532313" y="2524125"/>
            <a:chExt cx="8656007" cy="4328064"/>
          </a:xfrm>
        </p:grpSpPr>
        <p:sp>
          <p:nvSpPr>
            <p:cNvPr id="11" name="Freeform: Shape 10">
              <a:extLst>
                <a:ext uri="{FF2B5EF4-FFF2-40B4-BE49-F238E27FC236}">
                  <a16:creationId xmlns:a16="http://schemas.microsoft.com/office/drawing/2014/main" id="{CC46F6C4-9554-4B1D-392E-48CDA979C541}"/>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2" name="Freeform: Shape 11">
              <a:extLst>
                <a:ext uri="{FF2B5EF4-FFF2-40B4-BE49-F238E27FC236}">
                  <a16:creationId xmlns:a16="http://schemas.microsoft.com/office/drawing/2014/main" id="{CCA781E1-EDB8-CC63-1943-51585AB94F2B}"/>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B5FD490-0705-BEE2-80B7-85662165316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4F0CE133-BF48-5FE1-2327-34919DCE68EB}"/>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0" name="Slide Number Placeholder 5">
            <a:extLst>
              <a:ext uri="{FF2B5EF4-FFF2-40B4-BE49-F238E27FC236}">
                <a16:creationId xmlns:a16="http://schemas.microsoft.com/office/drawing/2014/main" id="{F49CB82E-7DC8-BF31-1574-0A0282312039}"/>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9685484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aybook_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3"/>
            <a:ext cx="9906000" cy="5733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3622416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40000" y="5824215"/>
            <a:ext cx="8824914"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40000" y="1267969"/>
            <a:ext cx="8824914"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itle 1">
            <a:extLst>
              <a:ext uri="{FF2B5EF4-FFF2-40B4-BE49-F238E27FC236}">
                <a16:creationId xmlns:a16="http://schemas.microsoft.com/office/drawing/2014/main" id="{23FAD20B-2FD2-D024-DD2C-7BC8BD1548C4}"/>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Tree>
    <p:extLst>
      <p:ext uri="{BB962C8B-B14F-4D97-AF65-F5344CB8AC3E}">
        <p14:creationId xmlns:p14="http://schemas.microsoft.com/office/powerpoint/2010/main" val="43674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_contents head">
    <p:bg>
      <p:bgRef idx="1001">
        <a:schemeClr val="bg1"/>
      </p:bgRef>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1"/>
                </a:solidFill>
                <a:latin typeface="+mj-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j-lt"/>
                <a:cs typeface="Segoe UI Semibold" panose="020B0702040204020203" pitchFamily="34" charset="0"/>
              </a:defRPr>
            </a:lvl1pPr>
          </a:lstStyle>
          <a:p>
            <a:pPr lvl="0"/>
            <a:r>
              <a:rPr lang="en-AU"/>
              <a:t>Content heading</a:t>
            </a: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830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7057103" y="1132271"/>
            <a:ext cx="2848897" cy="57257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6353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with title_contents head_units">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D402938-ECB2-7E53-1F39-7A4231D082FA}"/>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C01E33E1-8A0E-C72A-C9E1-E5E0A15D970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3FE49197-D89A-CBEB-094D-0F97B99F897B}"/>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5238A2F4-461B-F9D7-598D-0268129DE40E}"/>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F7EA583C-A4B7-A77A-F768-0F54C04F7502}"/>
              </a:ext>
            </a:extLst>
          </p:cNvPr>
          <p:cNvGraphicFramePr>
            <a:graphicFrameLocks noChangeAspect="1"/>
          </p:cNvGraphicFramePr>
          <p:nvPr userDrawn="1">
            <p:custDataLst>
              <p:tags r:id="rId2"/>
            </p:custDataLst>
            <p:extLst>
              <p:ext uri="{D42A27DB-BD31-4B8C-83A1-F6EECF244321}">
                <p14:modId xmlns:p14="http://schemas.microsoft.com/office/powerpoint/2010/main" val="255442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F7EA583C-A4B7-A77A-F768-0F54C04F75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404665"/>
            <a:ext cx="8824913"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n-lt"/>
                <a:ea typeface="+mj-ea"/>
                <a:cs typeface="+mj-cs"/>
              </a:defRPr>
            </a:lvl1pPr>
          </a:lstStyle>
          <a:p>
            <a:r>
              <a:rPr lang="en-AU" noProof="0"/>
              <a:t>Introduction</a:t>
            </a:r>
          </a:p>
        </p:txBody>
      </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n-lt"/>
                <a:cs typeface="Segoe UI Semibold" panose="020B0702040204020203" pitchFamily="34" charset="0"/>
              </a:defRPr>
            </a:lvl1pPr>
          </a:lstStyle>
          <a:p>
            <a:pPr lvl="0"/>
            <a:r>
              <a:rPr lang="en-AU"/>
              <a:t>Content heading</a:t>
            </a:r>
          </a:p>
        </p:txBody>
      </p:sp>
      <p:sp>
        <p:nvSpPr>
          <p:cNvPr id="7" name="Text Placeholder 4">
            <a:extLst>
              <a:ext uri="{FF2B5EF4-FFF2-40B4-BE49-F238E27FC236}">
                <a16:creationId xmlns:a16="http://schemas.microsoft.com/office/drawing/2014/main" id="{C835C2B5-12B1-42E1-963E-850311B64C7E}"/>
              </a:ext>
            </a:extLst>
          </p:cNvPr>
          <p:cNvSpPr>
            <a:spLocks noGrp="1"/>
          </p:cNvSpPr>
          <p:nvPr>
            <p:ph type="body" sz="quarter" idx="14" hasCustomPrompt="1"/>
          </p:nvPr>
        </p:nvSpPr>
        <p:spPr>
          <a:xfrm>
            <a:off x="542703" y="1822145"/>
            <a:ext cx="8824912" cy="184666"/>
          </a:xfrm>
        </p:spPr>
        <p:txBody>
          <a:bodyPr vert="horz" lIns="0" tIns="0" rIns="0" bIns="0" rtlCol="0" anchor="t" anchorCtr="0">
            <a:spAutoFit/>
          </a:bodyPr>
          <a:lstStyle>
            <a:lvl1pPr rtl="0">
              <a:defRPr lang="en-AU" sz="1200" dirty="0">
                <a:solidFill>
                  <a:schemeClr val="tx2"/>
                </a:solidFill>
                <a:latin typeface="+mn-lt"/>
                <a:cs typeface="Segoe UI Semibold" panose="020B0702040204020203" pitchFamily="34" charset="0"/>
              </a:defRPr>
            </a:lvl1pPr>
          </a:lstStyle>
          <a:p>
            <a:pPr lvl="0"/>
            <a:r>
              <a:rPr lang="en-AU"/>
              <a:t>Units</a:t>
            </a:r>
          </a:p>
        </p:txBody>
      </p:sp>
      <p:sp>
        <p:nvSpPr>
          <p:cNvPr id="8" name="Content Placeholder 3">
            <a:extLst>
              <a:ext uri="{FF2B5EF4-FFF2-40B4-BE49-F238E27FC236}">
                <a16:creationId xmlns:a16="http://schemas.microsoft.com/office/drawing/2014/main" id="{5AEFF481-37D7-46B2-82BC-A290DC84E136}"/>
              </a:ext>
            </a:extLst>
          </p:cNvPr>
          <p:cNvSpPr>
            <a:spLocks noGrp="1"/>
          </p:cNvSpPr>
          <p:nvPr>
            <p:ph sz="quarter" idx="15"/>
          </p:nvPr>
        </p:nvSpPr>
        <p:spPr>
          <a:xfrm>
            <a:off x="540000" y="2134084"/>
            <a:ext cx="8820000" cy="3710761"/>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39705715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3/4 layout 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D1D291E-DD4B-BA07-C4A3-42F29F1FFE80}"/>
              </a:ext>
            </a:extLst>
          </p:cNvPr>
          <p:cNvSpPr/>
          <p:nvPr userDrawn="1"/>
        </p:nvSpPr>
        <p:spPr>
          <a:xfrm>
            <a:off x="0" y="1628087"/>
            <a:ext cx="9906000" cy="43621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5921646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page content">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8173446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1" y="5013177"/>
            <a:ext cx="9903600" cy="18464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3" name="Group 2">
            <a:extLst>
              <a:ext uri="{FF2B5EF4-FFF2-40B4-BE49-F238E27FC236}">
                <a16:creationId xmlns:a16="http://schemas.microsoft.com/office/drawing/2014/main" id="{1E86346C-F6B7-F369-C052-897C3B97BCD8}"/>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5B763431-3867-8FFE-2BAD-025B88FF2D4F}"/>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00794D5A-73D5-1414-4C1D-0FBDBFCB2AD9}"/>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2218F730-F5F9-CD1E-A403-F290CD84254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52D93F66-ED3F-04B7-213D-5C913A4328FC}"/>
              </a:ext>
            </a:extLst>
          </p:cNvPr>
          <p:cNvGraphicFramePr>
            <a:graphicFrameLocks noChangeAspect="1"/>
          </p:cNvGraphicFramePr>
          <p:nvPr userDrawn="1">
            <p:custDataLst>
              <p:tags r:id="rId2"/>
            </p:custDataLst>
            <p:extLst>
              <p:ext uri="{D42A27DB-BD31-4B8C-83A1-F6EECF244321}">
                <p14:modId xmlns:p14="http://schemas.microsoft.com/office/powerpoint/2010/main" val="225654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52D93F66-ED3F-04B7-213D-5C913A4328F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tx2"/>
                </a:solidFill>
                <a:latin typeface="+mn-lt"/>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5">
            <a:extLst>
              <a:ext uri="{FF2B5EF4-FFF2-40B4-BE49-F238E27FC236}">
                <a16:creationId xmlns:a16="http://schemas.microsoft.com/office/drawing/2014/main" id="{AABECE57-A4A0-3D4C-4B07-611258B0D43B}"/>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14" name="Title 1">
            <a:extLst>
              <a:ext uri="{FF2B5EF4-FFF2-40B4-BE49-F238E27FC236}">
                <a16:creationId xmlns:a16="http://schemas.microsoft.com/office/drawing/2014/main" id="{CCCF105E-E95C-3951-C8B9-6BD431E3B9AE}"/>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15" name="Straight Connector 14">
            <a:extLst>
              <a:ext uri="{FF2B5EF4-FFF2-40B4-BE49-F238E27FC236}">
                <a16:creationId xmlns:a16="http://schemas.microsoft.com/office/drawing/2014/main" id="{F3C14D68-9ECE-D618-2B00-EDC7E5030F21}"/>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636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grey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0" y="5013177"/>
            <a:ext cx="9909957" cy="1846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7" name="Group 6">
            <a:extLst>
              <a:ext uri="{FF2B5EF4-FFF2-40B4-BE49-F238E27FC236}">
                <a16:creationId xmlns:a16="http://schemas.microsoft.com/office/drawing/2014/main" id="{CA1FEB06-D3E0-548E-DEBB-5C174D8F2A96}"/>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F73006C2-C453-F707-A303-F86AA2257D2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205D976E-E4E3-AC64-1F92-5F5B1F5A471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7077DD11-EE3F-8569-6141-91659BA803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EEFE6554-A53D-3622-FED1-FA8B507A8722}"/>
              </a:ext>
            </a:extLst>
          </p:cNvPr>
          <p:cNvGraphicFramePr>
            <a:graphicFrameLocks noChangeAspect="1"/>
          </p:cNvGraphicFramePr>
          <p:nvPr userDrawn="1">
            <p:custDataLst>
              <p:tags r:id="rId2"/>
            </p:custDataLst>
            <p:extLst>
              <p:ext uri="{D42A27DB-BD31-4B8C-83A1-F6EECF244321}">
                <p14:modId xmlns:p14="http://schemas.microsoft.com/office/powerpoint/2010/main" val="7963408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EFE6554-A53D-3622-FED1-FA8B507A872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5">
            <a:extLst>
              <a:ext uri="{FF2B5EF4-FFF2-40B4-BE49-F238E27FC236}">
                <a16:creationId xmlns:a16="http://schemas.microsoft.com/office/drawing/2014/main" id="{B2199180-72FB-A4B3-6138-97F3E7C974C7}"/>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4" name="Title 1">
            <a:extLst>
              <a:ext uri="{FF2B5EF4-FFF2-40B4-BE49-F238E27FC236}">
                <a16:creationId xmlns:a16="http://schemas.microsoft.com/office/drawing/2014/main" id="{08865070-170A-D8E4-8A31-4885E41433C3}"/>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F54802EB-872F-3088-D3A0-540AF6D42690}"/>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544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harts then content blue">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753590"/>
            <a:ext cx="9906000" cy="45644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17" name="Group 16">
            <a:extLst>
              <a:ext uri="{FF2B5EF4-FFF2-40B4-BE49-F238E27FC236}">
                <a16:creationId xmlns:a16="http://schemas.microsoft.com/office/drawing/2014/main" id="{E4E9CB43-D51A-F98D-1E9B-352048ED3DDE}"/>
              </a:ext>
            </a:extLst>
          </p:cNvPr>
          <p:cNvGrpSpPr/>
          <p:nvPr userDrawn="1"/>
        </p:nvGrpSpPr>
        <p:grpSpPr>
          <a:xfrm>
            <a:off x="8716488" y="5668488"/>
            <a:ext cx="1193470" cy="1193470"/>
            <a:chOff x="10069009" y="2893384"/>
            <a:chExt cx="1704975" cy="1704975"/>
          </a:xfrm>
        </p:grpSpPr>
        <p:sp>
          <p:nvSpPr>
            <p:cNvPr id="18" name="Freeform: Shape 17">
              <a:extLst>
                <a:ext uri="{FF2B5EF4-FFF2-40B4-BE49-F238E27FC236}">
                  <a16:creationId xmlns:a16="http://schemas.microsoft.com/office/drawing/2014/main" id="{BA4BDF8A-53CF-7B83-AF8D-C8046239DF9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F2AF1237-6DF2-A789-C7A4-6F0806B2AC5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B95038B3-6205-B95D-2DDD-804A39F28C9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61207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5"/>
          <p:cNvSpPr>
            <a:spLocks noGrp="1"/>
          </p:cNvSpPr>
          <p:nvPr>
            <p:ph sz="quarter" idx="13"/>
          </p:nvPr>
        </p:nvSpPr>
        <p:spPr>
          <a:xfrm>
            <a:off x="540000" y="1916832"/>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Content Placeholder 5"/>
          <p:cNvSpPr>
            <a:spLocks noGrp="1"/>
          </p:cNvSpPr>
          <p:nvPr>
            <p:ph sz="quarter" idx="15"/>
          </p:nvPr>
        </p:nvSpPr>
        <p:spPr>
          <a:xfrm>
            <a:off x="5139764" y="1915468"/>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8"/>
          <p:cNvSpPr>
            <a:spLocks noGrp="1"/>
          </p:cNvSpPr>
          <p:nvPr>
            <p:ph type="body" sz="quarter" idx="31"/>
          </p:nvPr>
        </p:nvSpPr>
        <p:spPr>
          <a:xfrm>
            <a:off x="540000" y="5082761"/>
            <a:ext cx="8820000" cy="107950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 name="Text Placeholder 5">
            <a:extLst>
              <a:ext uri="{FF2B5EF4-FFF2-40B4-BE49-F238E27FC236}">
                <a16:creationId xmlns:a16="http://schemas.microsoft.com/office/drawing/2014/main" id="{6DA2CE39-2F66-1DC7-3E3D-B700D026A339}"/>
              </a:ext>
            </a:extLst>
          </p:cNvPr>
          <p:cNvSpPr>
            <a:spLocks noGrp="1"/>
          </p:cNvSpPr>
          <p:nvPr>
            <p:ph type="body" sz="quarter" idx="32"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8" name="Title 1">
            <a:extLst>
              <a:ext uri="{FF2B5EF4-FFF2-40B4-BE49-F238E27FC236}">
                <a16:creationId xmlns:a16="http://schemas.microsoft.com/office/drawing/2014/main" id="{95DF9EBD-1CFD-E876-C7E1-3D9035303BAF}"/>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9" name="Straight Connector 8">
            <a:extLst>
              <a:ext uri="{FF2B5EF4-FFF2-40B4-BE49-F238E27FC236}">
                <a16:creationId xmlns:a16="http://schemas.microsoft.com/office/drawing/2014/main" id="{196FDA4F-5ED4-C817-39FF-F2ACF45FECC9}"/>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179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B36B5-621B-686E-C981-3722C8ADD5BD}"/>
              </a:ext>
            </a:extLst>
          </p:cNvPr>
          <p:cNvSpPr/>
          <p:nvPr userDrawn="1"/>
        </p:nvSpPr>
        <p:spPr>
          <a:xfrm>
            <a:off x="0" y="3567933"/>
            <a:ext cx="9906002" cy="227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682805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10"/>
          <p:cNvSpPr>
            <a:spLocks noGrp="1"/>
          </p:cNvSpPr>
          <p:nvPr>
            <p:ph type="body" sz="quarter" idx="10" hasCustomPrompt="1"/>
          </p:nvPr>
        </p:nvSpPr>
        <p:spPr>
          <a:xfrm>
            <a:off x="540000" y="4149205"/>
            <a:ext cx="6825934" cy="1080790"/>
          </a:xfrm>
        </p:spPr>
        <p:txBody>
          <a:bodyPr anchor="ctr" anchorCtr="0"/>
          <a:lstStyle>
            <a:lvl1pPr rtl="0">
              <a:defRPr sz="2800">
                <a:solidFill>
                  <a:schemeClr val="bg1"/>
                </a:solidFill>
                <a:latin typeface="+mj-lt"/>
              </a:defRPr>
            </a:lvl1pPr>
            <a:lvl5pPr>
              <a:defRPr/>
            </a:lvl5pPr>
          </a:lstStyle>
          <a:p>
            <a:pPr lvl="0"/>
            <a:r>
              <a:rPr lang="en-AU" noProof="0"/>
              <a:t>Section title</a:t>
            </a:r>
          </a:p>
        </p:txBody>
      </p:sp>
      <p:grpSp>
        <p:nvGrpSpPr>
          <p:cNvPr id="15" name="Graphic elements">
            <a:extLst>
              <a:ext uri="{FF2B5EF4-FFF2-40B4-BE49-F238E27FC236}">
                <a16:creationId xmlns:a16="http://schemas.microsoft.com/office/drawing/2014/main" id="{7B1365EA-BE65-EE7C-610B-236CC610D9C2}"/>
              </a:ext>
            </a:extLst>
          </p:cNvPr>
          <p:cNvGrpSpPr/>
          <p:nvPr userDrawn="1"/>
        </p:nvGrpSpPr>
        <p:grpSpPr>
          <a:xfrm rot="16200000">
            <a:off x="8200178" y="4131811"/>
            <a:ext cx="2278800" cy="1141943"/>
            <a:chOff x="3535488" y="2524125"/>
            <a:chExt cx="8643185" cy="4331239"/>
          </a:xfrm>
        </p:grpSpPr>
        <p:sp>
          <p:nvSpPr>
            <p:cNvPr id="16" name="Freeform: Shape 15">
              <a:extLst>
                <a:ext uri="{FF2B5EF4-FFF2-40B4-BE49-F238E27FC236}">
                  <a16:creationId xmlns:a16="http://schemas.microsoft.com/office/drawing/2014/main" id="{6184DC15-0A87-0491-987E-572E236BC3B7}"/>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3D6D8BC0-9A84-C855-08B3-25783D281ADA}"/>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1440383-5CDC-5084-4CEF-38D2F528556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652D844-FE9C-C432-D068-DED78E6D5BAF}"/>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Tree>
    <p:extLst>
      <p:ext uri="{BB962C8B-B14F-4D97-AF65-F5344CB8AC3E}">
        <p14:creationId xmlns:p14="http://schemas.microsoft.com/office/powerpoint/2010/main" val="195301108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then content">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9B762CC1-4A39-C89E-D8DB-2CEDFCDE3716}"/>
              </a:ext>
            </a:extLst>
          </p:cNvPr>
          <p:cNvGrpSpPr/>
          <p:nvPr userDrawn="1"/>
        </p:nvGrpSpPr>
        <p:grpSpPr>
          <a:xfrm>
            <a:off x="8627258" y="0"/>
            <a:ext cx="1282700" cy="6861958"/>
            <a:chOff x="11229975" y="1714500"/>
            <a:chExt cx="962025" cy="5143500"/>
          </a:xfrm>
        </p:grpSpPr>
        <p:sp>
          <p:nvSpPr>
            <p:cNvPr id="14" name="Freeform: Shape 13">
              <a:extLst>
                <a:ext uri="{FF2B5EF4-FFF2-40B4-BE49-F238E27FC236}">
                  <a16:creationId xmlns:a16="http://schemas.microsoft.com/office/drawing/2014/main" id="{0A4A2EF7-FE0A-D026-2BA2-1E5592C26867}"/>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EB7DE5B-B898-FA75-FD32-DDA158EF9713}"/>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6D41200A-B63D-533F-7FF8-85BB3AF03D03}"/>
              </a:ext>
            </a:extLst>
          </p:cNvPr>
          <p:cNvGraphicFramePr>
            <a:graphicFrameLocks noChangeAspect="1"/>
          </p:cNvGraphicFramePr>
          <p:nvPr userDrawn="1">
            <p:custDataLst>
              <p:tags r:id="rId2"/>
            </p:custDataLst>
            <p:extLst>
              <p:ext uri="{D42A27DB-BD31-4B8C-83A1-F6EECF244321}">
                <p14:modId xmlns:p14="http://schemas.microsoft.com/office/powerpoint/2010/main" val="865661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D41200A-B63D-533F-7FF8-85BB3AF03D0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Content Placeholder 3"/>
          <p:cNvSpPr>
            <a:spLocks noGrp="1"/>
          </p:cNvSpPr>
          <p:nvPr>
            <p:ph sz="quarter" idx="12"/>
          </p:nvPr>
        </p:nvSpPr>
        <p:spPr>
          <a:xfrm>
            <a:off x="540000" y="1886853"/>
            <a:ext cx="8204197" cy="2889973"/>
          </a:xfrm>
          <a:prstGeom prst="rect">
            <a:avLst/>
          </a:prstGeom>
        </p:spPr>
        <p:txBody>
          <a:bodyPr/>
          <a:lstStyle>
            <a:lvl1pPr rtl="0" eaLnBrk="1">
              <a:defRPr sz="1100">
                <a:solidFill>
                  <a:schemeClr val="tx2"/>
                </a:solidFill>
                <a:latin typeface="+mn-lt"/>
              </a:defRPr>
            </a:lvl1pPr>
            <a:lvl2pPr>
              <a:defRPr sz="1100"/>
            </a:lvl2pPr>
            <a:lvl3pPr>
              <a:defRPr sz="1100"/>
            </a:lvl3pPr>
            <a:lvl4pPr>
              <a:defRPr sz="1100"/>
            </a:lvl4pPr>
            <a:lvl5pPr>
              <a:defRPr sz="1100"/>
            </a:lvl5pPr>
          </a:lstStyle>
          <a:p>
            <a:pPr lvl="0"/>
            <a:r>
              <a:rPr lang="en-US" noProof="0"/>
              <a:t>Click to edit Master text styles</a:t>
            </a:r>
          </a:p>
        </p:txBody>
      </p:sp>
      <p:sp>
        <p:nvSpPr>
          <p:cNvPr id="12" name="Text Placeholder 8"/>
          <p:cNvSpPr>
            <a:spLocks noGrp="1"/>
          </p:cNvSpPr>
          <p:nvPr>
            <p:ph type="body" sz="quarter" idx="31"/>
          </p:nvPr>
        </p:nvSpPr>
        <p:spPr>
          <a:xfrm>
            <a:off x="540000" y="4945075"/>
            <a:ext cx="8204197" cy="987552"/>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2"/>
          <p:cNvSpPr>
            <a:spLocks noGrp="1"/>
          </p:cNvSpPr>
          <p:nvPr>
            <p:ph type="body" sz="quarter" idx="10" hasCustomPrompt="1"/>
          </p:nvPr>
        </p:nvSpPr>
        <p:spPr>
          <a:xfrm>
            <a:off x="540000" y="6092325"/>
            <a:ext cx="8204197" cy="300037"/>
          </a:xfrm>
        </p:spPr>
        <p:txBody>
          <a:bodyPr anchor="ctr"/>
          <a:lstStyle>
            <a:lvl1pPr rtl="0">
              <a:defRPr sz="800">
                <a:solidFill>
                  <a:schemeClr val="tx2"/>
                </a:solidFill>
                <a:latin typeface="+mn-lt"/>
              </a:defRPr>
            </a:lvl1pPr>
          </a:lstStyle>
          <a:p>
            <a:pPr lvl="0"/>
            <a:r>
              <a:rPr lang="en-AU" noProof="0"/>
              <a:t>Source</a:t>
            </a:r>
          </a:p>
        </p:txBody>
      </p:sp>
      <p:sp>
        <p:nvSpPr>
          <p:cNvPr id="4" name="Text Placeholder 5">
            <a:extLst>
              <a:ext uri="{FF2B5EF4-FFF2-40B4-BE49-F238E27FC236}">
                <a16:creationId xmlns:a16="http://schemas.microsoft.com/office/drawing/2014/main" id="{546ED6B8-7473-4DDC-1E51-3D466125498E}"/>
              </a:ext>
            </a:extLst>
          </p:cNvPr>
          <p:cNvSpPr>
            <a:spLocks noGrp="1"/>
          </p:cNvSpPr>
          <p:nvPr>
            <p:ph type="body" sz="quarter" idx="32" hasCustomPrompt="1"/>
          </p:nvPr>
        </p:nvSpPr>
        <p:spPr>
          <a:xfrm>
            <a:off x="540000" y="1092548"/>
            <a:ext cx="8204197" cy="458792"/>
          </a:xfrm>
        </p:spPr>
        <p:txBody>
          <a:bodyPr/>
          <a:lstStyle>
            <a:lvl1pPr rtl="0">
              <a:defRPr sz="1200">
                <a:solidFill>
                  <a:schemeClr val="tx2"/>
                </a:solidFill>
                <a:latin typeface="+mn-lt"/>
              </a:defRPr>
            </a:lvl1pPr>
          </a:lstStyle>
          <a:p>
            <a:pPr lvl="0"/>
            <a:r>
              <a:rPr lang="en-AU" noProof="0"/>
              <a:t>Sub heading</a:t>
            </a:r>
          </a:p>
        </p:txBody>
      </p:sp>
      <p:sp>
        <p:nvSpPr>
          <p:cNvPr id="5" name="Title 1">
            <a:extLst>
              <a:ext uri="{FF2B5EF4-FFF2-40B4-BE49-F238E27FC236}">
                <a16:creationId xmlns:a16="http://schemas.microsoft.com/office/drawing/2014/main" id="{E9C81774-E7E7-725E-6056-76336BF44ED4}"/>
              </a:ext>
            </a:extLst>
          </p:cNvPr>
          <p:cNvSpPr>
            <a:spLocks noGrp="1"/>
          </p:cNvSpPr>
          <p:nvPr>
            <p:ph type="title" hasCustomPrompt="1"/>
          </p:nvPr>
        </p:nvSpPr>
        <p:spPr>
          <a:xfrm>
            <a:off x="540000" y="548681"/>
            <a:ext cx="8204197"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6" name="Straight Connector 5">
            <a:extLst>
              <a:ext uri="{FF2B5EF4-FFF2-40B4-BE49-F238E27FC236}">
                <a16:creationId xmlns:a16="http://schemas.microsoft.com/office/drawing/2014/main" id="{6878793C-F985-469C-715C-549E8348B216}"/>
              </a:ext>
            </a:extLst>
          </p:cNvPr>
          <p:cNvCxnSpPr>
            <a:cxnSpLocks/>
          </p:cNvCxnSpPr>
          <p:nvPr userDrawn="1"/>
        </p:nvCxnSpPr>
        <p:spPr>
          <a:xfrm>
            <a:off x="539998" y="980309"/>
            <a:ext cx="820419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1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 small panel with content blu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AF1F190-97CD-9E78-A366-35E937462084}"/>
              </a:ext>
            </a:extLst>
          </p:cNvPr>
          <p:cNvGraphicFramePr>
            <a:graphicFrameLocks noChangeAspect="1"/>
          </p:cNvGraphicFramePr>
          <p:nvPr userDrawn="1">
            <p:custDataLst>
              <p:tags r:id="rId2"/>
            </p:custDataLst>
            <p:extLst>
              <p:ext uri="{D42A27DB-BD31-4B8C-83A1-F6EECF244321}">
                <p14:modId xmlns:p14="http://schemas.microsoft.com/office/powerpoint/2010/main" val="3268548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8AF1F190-97CD-9E78-A366-35E93746208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6" name="Text Placeholder 5"/>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8" name="Text Placeholder 7"/>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Box 11"/>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Rectangle 12"/>
          <p:cNvSpPr/>
          <p:nvPr userDrawn="1"/>
        </p:nvSpPr>
        <p:spPr>
          <a:xfrm>
            <a:off x="-3376" y="0"/>
            <a:ext cx="2292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5" name="Text Placeholder 8"/>
          <p:cNvSpPr>
            <a:spLocks noGrp="1"/>
          </p:cNvSpPr>
          <p:nvPr>
            <p:ph type="body" sz="quarter" idx="31"/>
          </p:nvPr>
        </p:nvSpPr>
        <p:spPr>
          <a:xfrm>
            <a:off x="272480" y="548680"/>
            <a:ext cx="1764000" cy="5688632"/>
          </a:xfrm>
        </p:spPr>
        <p:txBody>
          <a:bodyPr anchor="ctr"/>
          <a:lstStyle>
            <a:lvl1pPr rtl="0">
              <a:defRPr sz="1100">
                <a:solidFill>
                  <a:schemeClr val="bg1"/>
                </a:solidFill>
                <a:latin typeface="+mn-lt"/>
                <a:cs typeface="Segoe UI Semilight" panose="020B0402040204020203" pitchFamily="34" charset="0"/>
              </a:defRPr>
            </a:lvl1pPr>
            <a:lvl2pPr rtl="0">
              <a:buClr>
                <a:schemeClr val="bg1"/>
              </a:buClr>
              <a:defRPr sz="1100">
                <a:solidFill>
                  <a:schemeClr val="bg1"/>
                </a:solidFill>
                <a:latin typeface="+mn-lt"/>
                <a:cs typeface="Segoe UI Semilight" panose="020B0402040204020203" pitchFamily="34" charset="0"/>
              </a:defRPr>
            </a:lvl2pPr>
            <a:lvl3pPr rtl="0">
              <a:buClr>
                <a:schemeClr val="bg1"/>
              </a:buClr>
              <a:defRPr sz="1100">
                <a:solidFill>
                  <a:schemeClr val="bg1"/>
                </a:solidFill>
                <a:latin typeface="+mn-lt"/>
                <a:cs typeface="Segoe UI Semilight" panose="020B04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cxnSp>
        <p:nvCxnSpPr>
          <p:cNvPr id="3" name="Straight Connector 2">
            <a:extLst>
              <a:ext uri="{FF2B5EF4-FFF2-40B4-BE49-F238E27FC236}">
                <a16:creationId xmlns:a16="http://schemas.microsoft.com/office/drawing/2014/main" id="{273F2836-6ADB-672E-7144-7EF638154E72}"/>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aphic elements">
            <a:extLst>
              <a:ext uri="{FF2B5EF4-FFF2-40B4-BE49-F238E27FC236}">
                <a16:creationId xmlns:a16="http://schemas.microsoft.com/office/drawing/2014/main" id="{4380304B-BE25-D6DF-EE72-EEB759D0F713}"/>
              </a:ext>
            </a:extLst>
          </p:cNvPr>
          <p:cNvGrpSpPr/>
          <p:nvPr userDrawn="1"/>
        </p:nvGrpSpPr>
        <p:grpSpPr>
          <a:xfrm>
            <a:off x="8350452" y="6080215"/>
            <a:ext cx="1555548" cy="777785"/>
            <a:chOff x="3532313" y="2524125"/>
            <a:chExt cx="8656007" cy="4328064"/>
          </a:xfrm>
        </p:grpSpPr>
        <p:sp>
          <p:nvSpPr>
            <p:cNvPr id="22" name="Freeform: Shape 21">
              <a:extLst>
                <a:ext uri="{FF2B5EF4-FFF2-40B4-BE49-F238E27FC236}">
                  <a16:creationId xmlns:a16="http://schemas.microsoft.com/office/drawing/2014/main" id="{A4A92599-092D-ABA0-324C-7D8C8976CFDF}"/>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7608AE35-E0C7-1745-40D3-081F301247C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A79204A4-10F7-30F1-E27B-591189994CB7}"/>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40441680-B56D-D360-DAEC-DA6523F16CF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1ABDA20F-ED49-4A12-ED2C-00449DE588D1}"/>
              </a:ext>
            </a:extLst>
          </p:cNvPr>
          <p:cNvSpPr txBox="1">
            <a:spLocks/>
          </p:cNvSpPr>
          <p:nvPr userDrawn="1"/>
        </p:nvSpPr>
        <p:spPr>
          <a:xfrm>
            <a:off x="8906852"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9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9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14519975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mall panel with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F993DD0-0D77-7AB7-580F-E59EF96FEF6D}"/>
              </a:ext>
            </a:extLst>
          </p:cNvPr>
          <p:cNvGraphicFramePr>
            <a:graphicFrameLocks noChangeAspect="1"/>
          </p:cNvGraphicFramePr>
          <p:nvPr userDrawn="1">
            <p:custDataLst>
              <p:tags r:id="rId2"/>
            </p:custDataLst>
            <p:extLst>
              <p:ext uri="{D42A27DB-BD31-4B8C-83A1-F6EECF244321}">
                <p14:modId xmlns:p14="http://schemas.microsoft.com/office/powerpoint/2010/main" val="1118846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CF993DD0-0D77-7AB7-580F-E59EF96FE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p:cNvSpPr/>
          <p:nvPr userDrawn="1"/>
        </p:nvSpPr>
        <p:spPr>
          <a:xfrm>
            <a:off x="-3376" y="1"/>
            <a:ext cx="229208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0" name="Text Placeholder 8"/>
          <p:cNvSpPr>
            <a:spLocks noGrp="1"/>
          </p:cNvSpPr>
          <p:nvPr>
            <p:ph type="body" sz="quarter" idx="31"/>
          </p:nvPr>
        </p:nvSpPr>
        <p:spPr>
          <a:xfrm>
            <a:off x="272480" y="548680"/>
            <a:ext cx="1764000" cy="5688632"/>
          </a:xfrm>
        </p:spPr>
        <p:txBody>
          <a:bodyPr anchor="ct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2"/>
              </a:buClr>
              <a:defRPr sz="1100">
                <a:solidFill>
                  <a:schemeClr val="tx2"/>
                </a:solidFill>
                <a:latin typeface="+mn-lt"/>
                <a:ea typeface="Segoe UI" panose="020B0502040204020203" pitchFamily="34" charset="0"/>
                <a:cs typeface="Segoe UI" panose="020B0502040204020203" pitchFamily="34" charset="0"/>
              </a:defRPr>
            </a:lvl2pPr>
            <a:lvl3pPr rtl="0">
              <a:buClr>
                <a:schemeClr val="bg2"/>
              </a:buClr>
              <a:defRPr sz="1100">
                <a:solidFill>
                  <a:schemeClr val="tx2"/>
                </a:solidFill>
                <a:latin typeface="+mn-lt"/>
                <a:ea typeface="Segoe UI" panose="020B0502040204020203" pitchFamily="34" charset="0"/>
                <a:cs typeface="Segoe UI" panose="020B05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sp>
        <p:nvSpPr>
          <p:cNvPr id="13" name="Title 1">
            <a:extLst>
              <a:ext uri="{FF2B5EF4-FFF2-40B4-BE49-F238E27FC236}">
                <a16:creationId xmlns:a16="http://schemas.microsoft.com/office/drawing/2014/main" id="{AAA5E587-F464-EF87-D175-D0F1FC833AAC}"/>
              </a:ext>
            </a:extLst>
          </p:cNvPr>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4" name="Text Placeholder 5">
            <a:extLst>
              <a:ext uri="{FF2B5EF4-FFF2-40B4-BE49-F238E27FC236}">
                <a16:creationId xmlns:a16="http://schemas.microsoft.com/office/drawing/2014/main" id="{9D49C7C3-226C-5D69-BDAB-ABA5AC656A83}"/>
              </a:ext>
            </a:extLst>
          </p:cNvPr>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5" name="Text Placeholder 7">
            <a:extLst>
              <a:ext uri="{FF2B5EF4-FFF2-40B4-BE49-F238E27FC236}">
                <a16:creationId xmlns:a16="http://schemas.microsoft.com/office/drawing/2014/main" id="{4CC6C992-42A7-81A2-43C4-63561CE37543}"/>
              </a:ext>
            </a:extLst>
          </p:cNvPr>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9" name="Straight Connector 18">
            <a:extLst>
              <a:ext uri="{FF2B5EF4-FFF2-40B4-BE49-F238E27FC236}">
                <a16:creationId xmlns:a16="http://schemas.microsoft.com/office/drawing/2014/main" id="{8319E869-473C-E3F9-DD04-09FFF1762B23}"/>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5F47202-F991-9342-2F8A-DD0DD25817D0}"/>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AC088491-AC46-52E1-D9E7-F0131C22162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2" name="Graphic elements">
            <a:extLst>
              <a:ext uri="{FF2B5EF4-FFF2-40B4-BE49-F238E27FC236}">
                <a16:creationId xmlns:a16="http://schemas.microsoft.com/office/drawing/2014/main" id="{77490F97-6C23-BD41-ECB6-462B1A21AAD1}"/>
              </a:ext>
            </a:extLst>
          </p:cNvPr>
          <p:cNvGrpSpPr/>
          <p:nvPr userDrawn="1"/>
        </p:nvGrpSpPr>
        <p:grpSpPr>
          <a:xfrm>
            <a:off x="8355768" y="6080215"/>
            <a:ext cx="1555548" cy="777785"/>
            <a:chOff x="3532313" y="2524125"/>
            <a:chExt cx="8656007" cy="4328064"/>
          </a:xfrm>
        </p:grpSpPr>
        <p:sp>
          <p:nvSpPr>
            <p:cNvPr id="16" name="Freeform: Shape 15">
              <a:extLst>
                <a:ext uri="{FF2B5EF4-FFF2-40B4-BE49-F238E27FC236}">
                  <a16:creationId xmlns:a16="http://schemas.microsoft.com/office/drawing/2014/main" id="{D31C00C5-6B3C-4934-76EA-059CFB3BDD4E}"/>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1942E213-9034-0786-2458-3856688B610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FEEB45FF-52BA-94F6-1589-4E30F370F2D0}"/>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1" name="Freeform: Shape 20">
              <a:extLst>
                <a:ext uri="{FF2B5EF4-FFF2-40B4-BE49-F238E27FC236}">
                  <a16:creationId xmlns:a16="http://schemas.microsoft.com/office/drawing/2014/main" id="{CAF0EC4F-E99D-C8C0-F31E-77A48C20FB6A}"/>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2" name="Slide Number Placeholder 5">
            <a:extLst>
              <a:ext uri="{FF2B5EF4-FFF2-40B4-BE49-F238E27FC236}">
                <a16:creationId xmlns:a16="http://schemas.microsoft.com/office/drawing/2014/main" id="{759A65D4-C0AF-3796-2500-3248E1BA8AF8}"/>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501059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lumn content">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953332" y="0"/>
            <a:ext cx="4952668"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grpSp>
        <p:nvGrpSpPr>
          <p:cNvPr id="3" name="Group 2">
            <a:extLst>
              <a:ext uri="{FF2B5EF4-FFF2-40B4-BE49-F238E27FC236}">
                <a16:creationId xmlns:a16="http://schemas.microsoft.com/office/drawing/2014/main" id="{3157A068-79B8-C8A0-50C5-742554A26383}"/>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FB141C00-626E-DA04-9DCF-DF3D66479AF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D7C89847-AA5D-2B93-A2EA-EF3106B893DF}"/>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46811454-1BF9-3D4F-5ED1-6E7E55322B6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AB6667DE-899E-8A1F-D3F1-91905CAB3F1D}"/>
              </a:ext>
            </a:extLst>
          </p:cNvPr>
          <p:cNvGraphicFramePr>
            <a:graphicFrameLocks noChangeAspect="1"/>
          </p:cNvGraphicFramePr>
          <p:nvPr userDrawn="1">
            <p:custDataLst>
              <p:tags r:id="rId2"/>
            </p:custDataLst>
            <p:extLst>
              <p:ext uri="{D42A27DB-BD31-4B8C-83A1-F6EECF244321}">
                <p14:modId xmlns:p14="http://schemas.microsoft.com/office/powerpoint/2010/main" val="2122108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AB6667DE-899E-8A1F-D3F1-91905CAB3F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Text Placeholder 7"/>
          <p:cNvSpPr>
            <a:spLocks noGrp="1"/>
          </p:cNvSpPr>
          <p:nvPr>
            <p:ph type="body" sz="quarter" idx="15"/>
          </p:nvPr>
        </p:nvSpPr>
        <p:spPr>
          <a:xfrm>
            <a:off x="5220000" y="1268759"/>
            <a:ext cx="4176000" cy="495647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1"/>
              </a:buClr>
              <a:defRPr sz="1100">
                <a:solidFill>
                  <a:schemeClr val="tx2"/>
                </a:solidFill>
                <a:latin typeface="+mn-lt"/>
                <a:ea typeface="Segoe UI" panose="020B0502040204020203" pitchFamily="34" charset="0"/>
                <a:cs typeface="Segoe UI" panose="020B0502040204020203" pitchFamily="34" charset="0"/>
              </a:defRPr>
            </a:lvl2pPr>
            <a:lvl3pPr rtl="0">
              <a:buClr>
                <a:schemeClr val="bg1"/>
              </a:buClr>
              <a:defRPr sz="1100">
                <a:solidFill>
                  <a:schemeClr val="tx2"/>
                </a:solidFill>
                <a:latin typeface="+mn-lt"/>
                <a:ea typeface="Segoe UI" panose="020B0502040204020203" pitchFamily="34" charset="0"/>
                <a:cs typeface="Segoe UI" panose="020B0502040204020203" pitchFamily="34" charset="0"/>
              </a:defRPr>
            </a:lvl3pPr>
            <a:lvl4pPr rtl="0">
              <a:buClr>
                <a:schemeClr val="bg1"/>
              </a:buClr>
              <a:defRPr sz="1100">
                <a:solidFill>
                  <a:schemeClr val="tx2"/>
                </a:solidFill>
                <a:latin typeface="+mn-lt"/>
                <a:ea typeface="Segoe UI" panose="020B0502040204020203" pitchFamily="34" charset="0"/>
                <a:cs typeface="Segoe UI" panose="020B0502040204020203" pitchFamily="34" charset="0"/>
              </a:defRPr>
            </a:lvl4pPr>
            <a:lvl5pPr rtl="0">
              <a:buClr>
                <a:schemeClr val="bg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tx2"/>
                </a:solidFill>
                <a:latin typeface="+mn-lt"/>
              </a:defRPr>
            </a:lvl1pPr>
          </a:lstStyle>
          <a:p>
            <a:pPr lvl="0"/>
            <a:r>
              <a:rPr lang="en-AU" noProof="0"/>
              <a:t>Title</a:t>
            </a:r>
          </a:p>
        </p:txBody>
      </p:sp>
      <p:sp>
        <p:nvSpPr>
          <p:cNvPr id="14" name="TextBox 1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p:cNvSpPr>
            <a:spLocks noGrp="1"/>
          </p:cNvSpPr>
          <p:nvPr>
            <p:ph type="title" hasCustomPrompt="1"/>
          </p:nvPr>
        </p:nvSpPr>
        <p:spPr>
          <a:xfrm>
            <a:off x="540000" y="397814"/>
            <a:ext cx="4104000"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5" name="Text Placeholder 5"/>
          <p:cNvSpPr>
            <a:spLocks noGrp="1"/>
          </p:cNvSpPr>
          <p:nvPr>
            <p:ph type="body" sz="quarter" idx="12" hasCustomPrompt="1"/>
          </p:nvPr>
        </p:nvSpPr>
        <p:spPr>
          <a:xfrm>
            <a:off x="540000" y="829763"/>
            <a:ext cx="4104000" cy="1080219"/>
          </a:xfrm>
        </p:spPr>
        <p:txBody>
          <a:bodyPr/>
          <a:lstStyle>
            <a:lvl1pPr rtl="0">
              <a:defRPr sz="1200">
                <a:solidFill>
                  <a:schemeClr val="tx1"/>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6" name="Text Placeholder 7"/>
          <p:cNvSpPr>
            <a:spLocks noGrp="1"/>
          </p:cNvSpPr>
          <p:nvPr>
            <p:ph type="body" sz="quarter" idx="13"/>
          </p:nvPr>
        </p:nvSpPr>
        <p:spPr>
          <a:xfrm>
            <a:off x="540000" y="1981990"/>
            <a:ext cx="4104000" cy="4243245"/>
          </a:xfrm>
        </p:spPr>
        <p:txBody>
          <a:bodyPr/>
          <a:lstStyle>
            <a:lvl1pPr rtl="0">
              <a:defRPr sz="1100">
                <a:solidFill>
                  <a:schemeClr val="tx1"/>
                </a:solidFill>
                <a:latin typeface="+mn-lt"/>
                <a:ea typeface="Segoe UI" panose="020B0502040204020203" pitchFamily="34" charset="0"/>
                <a:cs typeface="Segoe UI" panose="020B0502040204020203" pitchFamily="34" charset="0"/>
              </a:defRPr>
            </a:lvl1pPr>
            <a:lvl2pPr rtl="0">
              <a:buClr>
                <a:schemeClr val="tx1"/>
              </a:buClr>
              <a:defRPr sz="1100">
                <a:solidFill>
                  <a:schemeClr val="tx1"/>
                </a:solidFill>
                <a:latin typeface="+mn-lt"/>
                <a:ea typeface="Segoe UI" panose="020B0502040204020203" pitchFamily="34" charset="0"/>
                <a:cs typeface="Segoe UI" panose="020B0502040204020203" pitchFamily="34" charset="0"/>
              </a:defRPr>
            </a:lvl2pPr>
            <a:lvl3pPr rtl="0">
              <a:buClr>
                <a:schemeClr val="tx1"/>
              </a:buClr>
              <a:defRPr sz="1100">
                <a:solidFill>
                  <a:schemeClr val="tx1"/>
                </a:solidFill>
                <a:latin typeface="+mn-lt"/>
                <a:ea typeface="Segoe UI" panose="020B0502040204020203" pitchFamily="34" charset="0"/>
                <a:cs typeface="Segoe UI" panose="020B0502040204020203" pitchFamily="34" charset="0"/>
              </a:defRPr>
            </a:lvl3pPr>
            <a:lvl4pPr rtl="0">
              <a:buClr>
                <a:schemeClr val="tx1"/>
              </a:buClr>
              <a:defRPr sz="1100">
                <a:solidFill>
                  <a:schemeClr val="tx1"/>
                </a:solidFill>
                <a:latin typeface="+mn-lt"/>
                <a:ea typeface="Segoe UI" panose="020B0502040204020203" pitchFamily="34" charset="0"/>
                <a:cs typeface="Segoe UI" panose="020B0502040204020203" pitchFamily="34" charset="0"/>
              </a:defRPr>
            </a:lvl4pPr>
            <a:lvl5pPr rtl="0">
              <a:buClr>
                <a:schemeClr val="tx1"/>
              </a:buClr>
              <a:defRPr sz="1100">
                <a:solidFill>
                  <a:schemeClr val="tx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19633159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lumn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C31557C-637E-EA2D-B504-C5763CF38CA3}"/>
              </a:ext>
            </a:extLst>
          </p:cNvPr>
          <p:cNvGraphicFramePr>
            <a:graphicFrameLocks noChangeAspect="1"/>
          </p:cNvGraphicFramePr>
          <p:nvPr userDrawn="1">
            <p:custDataLst>
              <p:tags r:id="rId2"/>
            </p:custDataLst>
            <p:extLst>
              <p:ext uri="{D42A27DB-BD31-4B8C-83A1-F6EECF244321}">
                <p14:modId xmlns:p14="http://schemas.microsoft.com/office/powerpoint/2010/main" val="10100102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C31557C-637E-EA2D-B504-C5763CF38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p:cNvSpPr/>
          <p:nvPr userDrawn="1"/>
        </p:nvSpPr>
        <p:spPr>
          <a:xfrm>
            <a:off x="4953332" y="0"/>
            <a:ext cx="4952668"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sp>
        <p:nvSpPr>
          <p:cNvPr id="18" name="Title 1"/>
          <p:cNvSpPr>
            <a:spLocks noGrp="1"/>
          </p:cNvSpPr>
          <p:nvPr>
            <p:ph type="title" hasCustomPrompt="1"/>
          </p:nvPr>
        </p:nvSpPr>
        <p:spPr>
          <a:xfrm>
            <a:off x="540000" y="397814"/>
            <a:ext cx="4104000" cy="341618"/>
          </a:xfrm>
        </p:spPr>
        <p:txBody>
          <a:bodyPr vert="horz"/>
          <a:lstStyle>
            <a:lvl1pPr rtl="0">
              <a:lnSpc>
                <a:spcPct val="90000"/>
              </a:lnSpc>
              <a:defRPr sz="1800">
                <a:solidFill>
                  <a:schemeClr val="tx2"/>
                </a:solidFill>
                <a:latin typeface="+mj-lt"/>
              </a:defRPr>
            </a:lvl1pPr>
          </a:lstStyle>
          <a:p>
            <a:r>
              <a:rPr lang="en-AU" noProof="0"/>
              <a:t>Introduction</a:t>
            </a:r>
          </a:p>
        </p:txBody>
      </p:sp>
      <p:sp>
        <p:nvSpPr>
          <p:cNvPr id="19" name="Text Placeholder 5"/>
          <p:cNvSpPr>
            <a:spLocks noGrp="1"/>
          </p:cNvSpPr>
          <p:nvPr>
            <p:ph type="body" sz="quarter" idx="12" hasCustomPrompt="1"/>
          </p:nvPr>
        </p:nvSpPr>
        <p:spPr>
          <a:xfrm>
            <a:off x="540000" y="829763"/>
            <a:ext cx="4104000" cy="1080219"/>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20" name="Text Placeholder 7"/>
          <p:cNvSpPr>
            <a:spLocks noGrp="1"/>
          </p:cNvSpPr>
          <p:nvPr>
            <p:ph type="body" sz="quarter" idx="13"/>
          </p:nvPr>
        </p:nvSpPr>
        <p:spPr>
          <a:xfrm>
            <a:off x="540000" y="1981990"/>
            <a:ext cx="4104000" cy="424324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1" name="Text Placeholder 7"/>
          <p:cNvSpPr>
            <a:spLocks noGrp="1"/>
          </p:cNvSpPr>
          <p:nvPr>
            <p:ph type="body" sz="quarter" idx="15"/>
          </p:nvPr>
        </p:nvSpPr>
        <p:spPr>
          <a:xfrm>
            <a:off x="5220000" y="1268759"/>
            <a:ext cx="4176000" cy="4956475"/>
          </a:xfrm>
        </p:spPr>
        <p:txBody>
          <a:bodyPr/>
          <a:lstStyle>
            <a:lvl1pPr rtl="0">
              <a:defRPr sz="1100">
                <a:solidFill>
                  <a:schemeClr val="bg1"/>
                </a:solidFill>
                <a:latin typeface="+mn-lt"/>
                <a:ea typeface="Segoe UI" panose="020B0502040204020203" pitchFamily="34" charset="0"/>
                <a:cs typeface="Segoe UI" panose="020B0502040204020203" pitchFamily="34" charset="0"/>
              </a:defRPr>
            </a:lvl1pPr>
            <a:lvl2pPr rtl="0">
              <a:buClr>
                <a:schemeClr val="bg2"/>
              </a:buClr>
              <a:defRPr sz="1100">
                <a:solidFill>
                  <a:schemeClr val="bg1"/>
                </a:solidFill>
                <a:latin typeface="+mn-lt"/>
                <a:ea typeface="Segoe UI" panose="020B0502040204020203" pitchFamily="34" charset="0"/>
                <a:cs typeface="Segoe UI" panose="020B0502040204020203" pitchFamily="34" charset="0"/>
              </a:defRPr>
            </a:lvl2pPr>
            <a:lvl3pPr rtl="0">
              <a:buClr>
                <a:schemeClr val="bg2"/>
              </a:buClr>
              <a:defRPr sz="1100">
                <a:solidFill>
                  <a:schemeClr val="bg1"/>
                </a:solidFill>
                <a:latin typeface="+mn-lt"/>
                <a:ea typeface="Segoe UI" panose="020B0502040204020203" pitchFamily="34" charset="0"/>
                <a:cs typeface="Segoe UI" panose="020B0502040204020203" pitchFamily="34" charset="0"/>
              </a:defRPr>
            </a:lvl3pPr>
            <a:lvl4pPr rtl="0">
              <a:buClr>
                <a:schemeClr val="bg2"/>
              </a:buClr>
              <a:defRPr sz="1100">
                <a:solidFill>
                  <a:schemeClr val="bg1"/>
                </a:solidFill>
                <a:latin typeface="+mn-lt"/>
                <a:ea typeface="Segoe UI" panose="020B0502040204020203" pitchFamily="34" charset="0"/>
                <a:cs typeface="Segoe UI" panose="020B0502040204020203" pitchFamily="34" charset="0"/>
              </a:defRPr>
            </a:lvl4pPr>
            <a:lvl5pPr rtl="0">
              <a:buClr>
                <a:schemeClr val="bg2"/>
              </a:buClr>
              <a:defRPr sz="1100">
                <a:solidFill>
                  <a:schemeClr val="bg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3"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bg1"/>
                </a:solidFill>
                <a:latin typeface="+mn-lt"/>
              </a:defRPr>
            </a:lvl1pPr>
          </a:lstStyle>
          <a:p>
            <a:pPr lvl="0"/>
            <a:r>
              <a:rPr lang="en-AU" noProof="0"/>
              <a:t>Title</a:t>
            </a:r>
          </a:p>
        </p:txBody>
      </p:sp>
      <p:grpSp>
        <p:nvGrpSpPr>
          <p:cNvPr id="3" name="Group 2">
            <a:extLst>
              <a:ext uri="{FF2B5EF4-FFF2-40B4-BE49-F238E27FC236}">
                <a16:creationId xmlns:a16="http://schemas.microsoft.com/office/drawing/2014/main" id="{80F61F25-5266-8B0E-E157-8F1EE415271A}"/>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08D62FF4-40E6-60F8-7F92-283BA91B9DF2}"/>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A41D34FE-A1BC-F63D-2E98-31E7114D402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AF9A9937-7F17-FC79-DD31-160F04F4025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7" name="TextBox 6">
            <a:extLst>
              <a:ext uri="{FF2B5EF4-FFF2-40B4-BE49-F238E27FC236}">
                <a16:creationId xmlns:a16="http://schemas.microsoft.com/office/drawing/2014/main" id="{CAF1C769-DE2E-7380-BC42-E097A7C01A0E}"/>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12585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6C3DCF3-BBD9-182F-D774-4487095265BE}"/>
              </a:ext>
            </a:extLst>
          </p:cNvPr>
          <p:cNvGraphicFramePr>
            <a:graphicFrameLocks noChangeAspect="1"/>
          </p:cNvGraphicFramePr>
          <p:nvPr userDrawn="1">
            <p:custDataLst>
              <p:tags r:id="rId1"/>
            </p:custDataLst>
            <p:extLst>
              <p:ext uri="{D42A27DB-BD31-4B8C-83A1-F6EECF244321}">
                <p14:modId xmlns:p14="http://schemas.microsoft.com/office/powerpoint/2010/main" val="13814217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3" name="Object 2" hidden="1">
                        <a:extLst>
                          <a:ext uri="{FF2B5EF4-FFF2-40B4-BE49-F238E27FC236}">
                            <a16:creationId xmlns:a16="http://schemas.microsoft.com/office/drawing/2014/main" id="{E6C3DCF3-BBD9-182F-D774-4487095265B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FA301358-1E68-2A96-26E5-173FB5603BDE}"/>
              </a:ext>
            </a:extLst>
          </p:cNvPr>
          <p:cNvSpPr/>
          <p:nvPr userDrawn="1"/>
        </p:nvSpPr>
        <p:spPr>
          <a:xfrm>
            <a:off x="0" y="0"/>
            <a:ext cx="9906000" cy="6864260"/>
          </a:xfrm>
          <a:prstGeom prst="rect">
            <a:avLst/>
          </a:prstGeom>
          <a:solidFill>
            <a:srgbClr val="1F2A44"/>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err="1">
              <a:ln>
                <a:noFill/>
              </a:ln>
              <a:solidFill>
                <a:srgbClr val="D2D4DA"/>
              </a:solidFill>
              <a:effectLst/>
              <a:uLnTx/>
              <a:uFillTx/>
              <a:latin typeface="Arial"/>
              <a:ea typeface="+mn-ea"/>
              <a:cs typeface="+mn-cs"/>
            </a:endParaRPr>
          </a:p>
        </p:txBody>
      </p:sp>
      <p:pic>
        <p:nvPicPr>
          <p:cNvPr id="13" name="BRV logo">
            <a:extLst>
              <a:ext uri="{FF2B5EF4-FFF2-40B4-BE49-F238E27FC236}">
                <a16:creationId xmlns:a16="http://schemas.microsoft.com/office/drawing/2014/main" id="{DCC4FF7B-BED5-C8BE-C3D8-12D24CAF89F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7339263" y="522762"/>
            <a:ext cx="2037076" cy="466149"/>
          </a:xfrm>
          <a:prstGeom prst="rect">
            <a:avLst/>
          </a:prstGeom>
        </p:spPr>
      </p:pic>
      <p:pic>
        <p:nvPicPr>
          <p:cNvPr id="19" name="DTF logo">
            <a:extLst>
              <a:ext uri="{FF2B5EF4-FFF2-40B4-BE49-F238E27FC236}">
                <a16:creationId xmlns:a16="http://schemas.microsoft.com/office/drawing/2014/main" id="{73BF07E3-3CED-7B98-3310-975F6FEE4252}"/>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8048" y="522762"/>
            <a:ext cx="993370" cy="568841"/>
          </a:xfrm>
          <a:prstGeom prst="rect">
            <a:avLst/>
          </a:prstGeom>
        </p:spPr>
      </p:pic>
      <p:grpSp>
        <p:nvGrpSpPr>
          <p:cNvPr id="9" name="Graphic elements">
            <a:extLst>
              <a:ext uri="{FF2B5EF4-FFF2-40B4-BE49-F238E27FC236}">
                <a16:creationId xmlns:a16="http://schemas.microsoft.com/office/drawing/2014/main" id="{66002FA4-06E1-6E31-CA28-59854AFE3D77}"/>
              </a:ext>
            </a:extLst>
          </p:cNvPr>
          <p:cNvGrpSpPr/>
          <p:nvPr userDrawn="1"/>
        </p:nvGrpSpPr>
        <p:grpSpPr>
          <a:xfrm>
            <a:off x="5620201" y="4717205"/>
            <a:ext cx="4285799" cy="2147683"/>
            <a:chOff x="3535488" y="2524125"/>
            <a:chExt cx="8643185" cy="4331239"/>
          </a:xfrm>
        </p:grpSpPr>
        <p:sp>
          <p:nvSpPr>
            <p:cNvPr id="10" name="Freeform: Shape 9">
              <a:extLst>
                <a:ext uri="{FF2B5EF4-FFF2-40B4-BE49-F238E27FC236}">
                  <a16:creationId xmlns:a16="http://schemas.microsoft.com/office/drawing/2014/main" id="{CDD6D720-DCF6-87FE-F473-20B658F745BD}"/>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1" name="Freeform: Shape 10">
              <a:extLst>
                <a:ext uri="{FF2B5EF4-FFF2-40B4-BE49-F238E27FC236}">
                  <a16:creationId xmlns:a16="http://schemas.microsoft.com/office/drawing/2014/main" id="{5F49609D-B9B3-535D-45AF-4630D1099B2E}"/>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4" name="Freeform: Shape 13">
              <a:extLst>
                <a:ext uri="{FF2B5EF4-FFF2-40B4-BE49-F238E27FC236}">
                  <a16:creationId xmlns:a16="http://schemas.microsoft.com/office/drawing/2014/main" id="{1BA2D416-7C9D-CD5B-7D4A-D829913AF4B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5" name="Freeform: Shape 14">
              <a:extLst>
                <a:ext uri="{FF2B5EF4-FFF2-40B4-BE49-F238E27FC236}">
                  <a16:creationId xmlns:a16="http://schemas.microsoft.com/office/drawing/2014/main" id="{9FCAFCAB-EAEB-8872-7878-0FE84A80DD6A}"/>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grpSp>
      <p:sp>
        <p:nvSpPr>
          <p:cNvPr id="16" name="TextBox 15">
            <a:extLst>
              <a:ext uri="{FF2B5EF4-FFF2-40B4-BE49-F238E27FC236}">
                <a16:creationId xmlns:a16="http://schemas.microsoft.com/office/drawing/2014/main" id="{464E034B-84F6-F022-EEE1-4B966267A1A6}"/>
              </a:ext>
            </a:extLst>
          </p:cNvPr>
          <p:cNvSpPr txBox="1"/>
          <p:nvPr userDrawn="1"/>
        </p:nvSpPr>
        <p:spPr>
          <a:xfrm>
            <a:off x="510955" y="4618564"/>
            <a:ext cx="4855129" cy="1954381"/>
          </a:xfrm>
          <a:prstGeom prst="rect">
            <a:avLst/>
          </a:prstGeom>
          <a:noFill/>
        </p:spPr>
        <p:txBody>
          <a:bodyPr wrap="square" rtlCol="0">
            <a:spAutoFit/>
          </a:bodyPr>
          <a:lstStyle/>
          <a:p>
            <a:pPr defTabSz="914400"/>
            <a:r>
              <a:rPr lang="en-AU" sz="1100">
                <a:solidFill>
                  <a:prstClr val="white"/>
                </a:solidFill>
                <a:latin typeface="+mn-lt"/>
              </a:rPr>
              <a:t>© State of Victoria 2023</a:t>
            </a:r>
          </a:p>
          <a:p>
            <a:pPr defTabSz="914400"/>
            <a:r>
              <a:rPr lang="en-AU" sz="1100">
                <a:solidFill>
                  <a:prstClr val="white"/>
                </a:solidFill>
                <a:latin typeface="+mn-lt"/>
              </a:rPr>
              <a:t> </a:t>
            </a:r>
          </a:p>
          <a:p>
            <a:pPr defTabSz="914400"/>
            <a:endParaRPr lang="en-AU" sz="1100">
              <a:solidFill>
                <a:prstClr val="white"/>
              </a:solidFill>
              <a:latin typeface="+mn-lt"/>
            </a:endParaRPr>
          </a:p>
          <a:p>
            <a:pPr defTabSz="914400"/>
            <a:r>
              <a:rPr lang="en-AU" sz="1100">
                <a:solidFill>
                  <a:prstClr val="white"/>
                </a:solidFill>
                <a:latin typeface="+mn-lt"/>
              </a:rPr>
              <a:t>You are free to re-use this work under a Creative Commons Attribution 4.0 licence, provided you credit the State of Victoria (Department of Treasury and Finance) as author, indicate if changes were made and comply with the other licence terms. The licence does not apply to any branding, including Government logos.</a:t>
            </a:r>
          </a:p>
          <a:p>
            <a:pPr defTabSz="914400"/>
            <a:r>
              <a:rPr lang="en-AU" sz="1100">
                <a:solidFill>
                  <a:prstClr val="white"/>
                </a:solidFill>
                <a:latin typeface="+mn-lt"/>
              </a:rPr>
              <a:t> </a:t>
            </a:r>
          </a:p>
          <a:p>
            <a:pPr defTabSz="914400"/>
            <a:r>
              <a:rPr lang="en-AU" sz="1100">
                <a:solidFill>
                  <a:prstClr val="white"/>
                </a:solidFill>
                <a:latin typeface="+mn-lt"/>
              </a:rPr>
              <a:t>Copyright queries may be directed to IPpolicy@dtf.vic.gov.au</a:t>
            </a:r>
          </a:p>
          <a:p>
            <a:pPr defTabSz="914400"/>
            <a:endParaRPr lang="en-AU" sz="1100">
              <a:solidFill>
                <a:prstClr val="white"/>
              </a:solidFill>
              <a:latin typeface="+mn-lt"/>
            </a:endParaRPr>
          </a:p>
        </p:txBody>
      </p:sp>
    </p:spTree>
    <p:extLst>
      <p:ext uri="{BB962C8B-B14F-4D97-AF65-F5344CB8AC3E}">
        <p14:creationId xmlns:p14="http://schemas.microsoft.com/office/powerpoint/2010/main" val="954092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F744C96-3F0F-E838-DE56-17C1F96FF38E}"/>
              </a:ext>
            </a:extLst>
          </p:cNvPr>
          <p:cNvGrpSpPr/>
          <p:nvPr userDrawn="1"/>
        </p:nvGrpSpPr>
        <p:grpSpPr>
          <a:xfrm>
            <a:off x="8716488" y="5668488"/>
            <a:ext cx="1193470" cy="1193470"/>
            <a:chOff x="10069009" y="2893384"/>
            <a:chExt cx="1704975" cy="1704975"/>
          </a:xfrm>
        </p:grpSpPr>
        <p:sp>
          <p:nvSpPr>
            <p:cNvPr id="7" name="Freeform: Shape 6">
              <a:extLst>
                <a:ext uri="{FF2B5EF4-FFF2-40B4-BE49-F238E27FC236}">
                  <a16:creationId xmlns:a16="http://schemas.microsoft.com/office/drawing/2014/main" id="{40471D8F-9857-0258-04DE-0A8ADAF1D96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1650545E-6911-B0F8-E9BE-4646571115C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86970DE2-46FD-E50B-953E-7A427A9C85A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99520AEC-DF62-4E73-8F72-33208A922B69}"/>
              </a:ext>
            </a:extLst>
          </p:cNvPr>
          <p:cNvGraphicFramePr>
            <a:graphicFrameLocks noChangeAspect="1"/>
          </p:cNvGraphicFramePr>
          <p:nvPr userDrawn="1">
            <p:custDataLst>
              <p:tags r:id="rId2"/>
            </p:custDataLst>
            <p:extLst>
              <p:ext uri="{D42A27DB-BD31-4B8C-83A1-F6EECF244321}">
                <p14:modId xmlns:p14="http://schemas.microsoft.com/office/powerpoint/2010/main" val="412920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9520AEC-DF62-4E73-8F72-33208A922B6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sp>
        <p:nvSpPr>
          <p:cNvPr id="4" name="TextBox 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Content Placeholder 1"/>
          <p:cNvSpPr>
            <a:spLocks noGrp="1"/>
          </p:cNvSpPr>
          <p:nvPr>
            <p:ph sz="quarter" idx="13" hasCustomPrompt="1"/>
          </p:nvPr>
        </p:nvSpPr>
        <p:spPr>
          <a:xfrm>
            <a:off x="540000" y="1268760"/>
            <a:ext cx="8820000" cy="504055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solidFill>
                  <a:schemeClr val="tx2"/>
                </a:solidFill>
              </a:defRPr>
            </a:lvl1pPr>
            <a:lvl2pPr marL="504000" indent="-252000" rtl="0">
              <a:spcAft>
                <a:spcPts val="600"/>
              </a:spcAft>
              <a:buClr>
                <a:schemeClr val="bg2"/>
              </a:buClr>
              <a:buFont typeface="Segoe UI" panose="020B0502040204020203" pitchFamily="34" charset="0"/>
              <a:buChar char="–"/>
              <a:defRPr sz="1200">
                <a:solidFill>
                  <a:schemeClr val="tx2"/>
                </a:solidFill>
              </a:defRPr>
            </a:lvl2pPr>
            <a:lvl3pPr marL="756000" indent="-252000" rtl="0">
              <a:spcAft>
                <a:spcPts val="600"/>
              </a:spcAft>
              <a:buClr>
                <a:schemeClr val="bg2"/>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cxnSp>
        <p:nvCxnSpPr>
          <p:cNvPr id="11" name="Straight Connector 10">
            <a:extLst>
              <a:ext uri="{FF2B5EF4-FFF2-40B4-BE49-F238E27FC236}">
                <a16:creationId xmlns:a16="http://schemas.microsoft.com/office/drawing/2014/main" id="{BFCB1AD8-51DD-6A5F-04CD-DD808012BE06}"/>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1051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ue">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5" name="Group 4">
            <a:extLst>
              <a:ext uri="{FF2B5EF4-FFF2-40B4-BE49-F238E27FC236}">
                <a16:creationId xmlns:a16="http://schemas.microsoft.com/office/drawing/2014/main" id="{03FC33C3-0039-A536-26A1-7DBB0C12B4D7}"/>
              </a:ext>
            </a:extLst>
          </p:cNvPr>
          <p:cNvGrpSpPr/>
          <p:nvPr userDrawn="1"/>
        </p:nvGrpSpPr>
        <p:grpSpPr>
          <a:xfrm>
            <a:off x="8716488" y="5668488"/>
            <a:ext cx="1193470" cy="1193470"/>
            <a:chOff x="10069009" y="2893384"/>
            <a:chExt cx="1704975" cy="1704975"/>
          </a:xfrm>
        </p:grpSpPr>
        <p:sp>
          <p:nvSpPr>
            <p:cNvPr id="6" name="Freeform: Shape 5">
              <a:extLst>
                <a:ext uri="{FF2B5EF4-FFF2-40B4-BE49-F238E27FC236}">
                  <a16:creationId xmlns:a16="http://schemas.microsoft.com/office/drawing/2014/main" id="{34399B94-C3DB-8B52-2B00-C3C256B735E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FA4DCBED-3105-F2FB-5EE6-00977F3E1554}"/>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1E8FFA23-9D0B-26B0-88A2-37417927A4C8}"/>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0671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s_V2">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6FBBB4E-D1DE-12F6-6640-9D524BC9C77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52D84F24-9854-56BF-C9E9-236C355B30C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21" name="Graphic elements">
            <a:extLst>
              <a:ext uri="{FF2B5EF4-FFF2-40B4-BE49-F238E27FC236}">
                <a16:creationId xmlns:a16="http://schemas.microsoft.com/office/drawing/2014/main" id="{0F548CEA-F268-82E5-9CB0-2DE13FA17342}"/>
              </a:ext>
            </a:extLst>
          </p:cNvPr>
          <p:cNvGrpSpPr/>
          <p:nvPr userDrawn="1"/>
        </p:nvGrpSpPr>
        <p:grpSpPr>
          <a:xfrm>
            <a:off x="8355768" y="6080215"/>
            <a:ext cx="1555548" cy="777785"/>
            <a:chOff x="3532313" y="2524125"/>
            <a:chExt cx="8656007" cy="4328064"/>
          </a:xfrm>
        </p:grpSpPr>
        <p:sp>
          <p:nvSpPr>
            <p:cNvPr id="22" name="Freeform: Shape 21">
              <a:extLst>
                <a:ext uri="{FF2B5EF4-FFF2-40B4-BE49-F238E27FC236}">
                  <a16:creationId xmlns:a16="http://schemas.microsoft.com/office/drawing/2014/main" id="{427F12B7-6790-EFED-A678-B8027475EEED}"/>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9AD0A7CE-6F1C-4065-445B-686D6326271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3B2E1916-BFB4-F318-D59F-E05ABB5C393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C9B27873-12CA-9831-4899-88547A29A9B2}"/>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9AC8B6CC-E77C-4FBA-B91C-541938801D4E}"/>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950687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Grey">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608831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
          <p:cNvSpPr>
            <a:spLocks noGrp="1"/>
          </p:cNvSpPr>
          <p:nvPr>
            <p:ph sz="quarter" idx="13" hasCustomPrompt="1"/>
          </p:nvPr>
        </p:nvSpPr>
        <p:spPr>
          <a:xfrm>
            <a:off x="540000" y="1268760"/>
            <a:ext cx="8820000" cy="491938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lvl1pPr>
            <a:lvl2pPr marL="504000" indent="-252000" rtl="0">
              <a:spcAft>
                <a:spcPts val="600"/>
              </a:spcAft>
              <a:buClr>
                <a:schemeClr val="bg2"/>
              </a:buClr>
              <a:buFont typeface="Segoe UI" panose="020B0502040204020203" pitchFamily="34" charset="0"/>
              <a:buChar char="–"/>
              <a:defRPr sz="1200"/>
            </a:lvl2pPr>
            <a:lvl3pPr marL="756000" indent="-252000" rtl="0">
              <a:spcAft>
                <a:spcPts val="600"/>
              </a:spcAft>
              <a:buClr>
                <a:schemeClr val="bg2"/>
              </a:buClr>
              <a:buFont typeface="Arial" panose="020B0604020202020204" pitchFamily="34" charset="0"/>
              <a:buChar char="•"/>
              <a:defRPr sz="1200"/>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CDCB83E6-1DC4-BAE4-C071-65086FF2A8F3}"/>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3FB1B121-9C26-654D-787D-92A288A8A31A}"/>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586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F9B17D7-DE8A-C9AA-8E8D-01786E847CEA}"/>
              </a:ext>
            </a:extLst>
          </p:cNvPr>
          <p:cNvGraphicFramePr>
            <a:graphicFrameLocks noChangeAspect="1"/>
          </p:cNvGraphicFramePr>
          <p:nvPr userDrawn="1">
            <p:custDataLst>
              <p:tags r:id="rId2"/>
            </p:custDataLst>
            <p:extLst>
              <p:ext uri="{D42A27DB-BD31-4B8C-83A1-F6EECF244321}">
                <p14:modId xmlns:p14="http://schemas.microsoft.com/office/powerpoint/2010/main" val="10289369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7F9B17D7-DE8A-C9AA-8E8D-01786E847C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548681"/>
            <a:ext cx="7836062"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grpSp>
        <p:nvGrpSpPr>
          <p:cNvPr id="4" name="Group 3">
            <a:extLst>
              <a:ext uri="{FF2B5EF4-FFF2-40B4-BE49-F238E27FC236}">
                <a16:creationId xmlns:a16="http://schemas.microsoft.com/office/drawing/2014/main" id="{2C883C5C-29AD-722C-2BA4-D71A735F0673}"/>
              </a:ext>
            </a:extLst>
          </p:cNvPr>
          <p:cNvGrpSpPr/>
          <p:nvPr userDrawn="1"/>
        </p:nvGrpSpPr>
        <p:grpSpPr>
          <a:xfrm>
            <a:off x="8627258" y="0"/>
            <a:ext cx="1282700" cy="6861958"/>
            <a:chOff x="11229975" y="1714500"/>
            <a:chExt cx="962025" cy="5143500"/>
          </a:xfrm>
        </p:grpSpPr>
        <p:sp>
          <p:nvSpPr>
            <p:cNvPr id="6" name="Freeform: Shape 5">
              <a:extLst>
                <a:ext uri="{FF2B5EF4-FFF2-40B4-BE49-F238E27FC236}">
                  <a16:creationId xmlns:a16="http://schemas.microsoft.com/office/drawing/2014/main" id="{02DC3626-81BE-710D-4D68-84AE67D71B45}"/>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BA2E25F8-5768-5E7D-18A5-05456EF811FB}"/>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7879605" cy="300037"/>
          </a:xfrm>
        </p:spPr>
        <p:txBody>
          <a:bodyPr anchor="ctr"/>
          <a:lstStyle>
            <a:lvl1pPr rtl="0">
              <a:defRPr sz="800">
                <a:solidFill>
                  <a:schemeClr val="tx1"/>
                </a:solidFill>
              </a:defRPr>
            </a:lvl1pPr>
          </a:lstStyle>
          <a:p>
            <a:pPr lvl="0"/>
            <a:r>
              <a:rPr lang="en-AU" noProof="0"/>
              <a:t>Source</a:t>
            </a:r>
          </a:p>
        </p:txBody>
      </p:sp>
      <p:cxnSp>
        <p:nvCxnSpPr>
          <p:cNvPr id="8" name="Straight Connector 7">
            <a:extLst>
              <a:ext uri="{FF2B5EF4-FFF2-40B4-BE49-F238E27FC236}">
                <a16:creationId xmlns:a16="http://schemas.microsoft.com/office/drawing/2014/main" id="{820A0974-16D5-3CB7-961E-B441D9BD508A}"/>
              </a:ext>
            </a:extLst>
          </p:cNvPr>
          <p:cNvCxnSpPr>
            <a:cxnSpLocks/>
          </p:cNvCxnSpPr>
          <p:nvPr userDrawn="1"/>
        </p:nvCxnSpPr>
        <p:spPr>
          <a:xfrm>
            <a:off x="539998" y="980309"/>
            <a:ext cx="783606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96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_nav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bg1"/>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bg1"/>
                </a:solidFill>
              </a:defRPr>
            </a:lvl1pPr>
            <a:lvl2pPr rtl="0">
              <a:defRPr sz="1100">
                <a:solidFill>
                  <a:schemeClr val="bg1"/>
                </a:solidFill>
              </a:defRPr>
            </a:lvl2pPr>
            <a:lvl3pPr rtl="0">
              <a:defRPr sz="1100">
                <a:solidFill>
                  <a:schemeClr val="bg1"/>
                </a:solidFill>
              </a:defRPr>
            </a:lvl3pPr>
            <a:lvl4pPr rtl="0">
              <a:defRPr sz="1100">
                <a:solidFill>
                  <a:schemeClr val="bg1"/>
                </a:solidFill>
              </a:defRPr>
            </a:lvl4pPr>
            <a:lvl5pPr rtl="0">
              <a:defRPr sz="11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82BA6E-CAA3-8344-A0AF-425A459F8A42}"/>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9498C920-F0CD-AA6F-63FC-56569A3A52EC}"/>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0CED8651-68EB-F51D-BB18-FBF0176E350A}"/>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41D7248A-3853-E50C-D555-F4F392E84D93}"/>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012C53C6-66BB-3B3F-95AB-AE28A969AA9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DE702F51-4A7D-A163-25FF-6FE4D24A2718}"/>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4E1BDB9-821C-0755-79D3-A7F06C0BFAA3}"/>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58D7E3A-BB32-775A-A1E6-F55EE597B002}"/>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4406641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77487EB7-AE92-5F79-6E1F-97BDE6E585C7}"/>
              </a:ext>
            </a:extLst>
          </p:cNvPr>
          <p:cNvGrpSpPr/>
          <p:nvPr userDrawn="1"/>
        </p:nvGrpSpPr>
        <p:grpSpPr>
          <a:xfrm>
            <a:off x="8355768" y="6080215"/>
            <a:ext cx="1555548" cy="777785"/>
            <a:chOff x="8355768" y="6080215"/>
            <a:chExt cx="1555548" cy="777785"/>
          </a:xfrm>
        </p:grpSpPr>
        <p:sp>
          <p:nvSpPr>
            <p:cNvPr id="9" name="TextBox 8">
              <a:extLst>
                <a:ext uri="{FF2B5EF4-FFF2-40B4-BE49-F238E27FC236}">
                  <a16:creationId xmlns:a16="http://schemas.microsoft.com/office/drawing/2014/main" id="{C814A1BB-3334-016A-9F1C-21BD251457C7}"/>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E6FB17C8-2B21-4EBF-2C33-8DA5F9093B9A}"/>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FD330FA6-DC15-3487-7093-FE4A7A2F39D2}"/>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D6CEE269-DAC7-2ECD-D0A7-5150BA9B9884}"/>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62CE445-3BFA-E061-6877-C0BBEDCE901D}"/>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9BE19E1D-3682-A736-91CC-93D577DB59C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671DF4B-1D6E-C39E-EA09-FF4D8DEAD520}"/>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4C78D134-F7C9-6B7F-94AF-5E634D81B413}"/>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34129949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7"/>
            </p:custDataLst>
            <p:extLst>
              <p:ext uri="{D42A27DB-BD31-4B8C-83A1-F6EECF244321}">
                <p14:modId xmlns:p14="http://schemas.microsoft.com/office/powerpoint/2010/main" val="607887213"/>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name="think-cell Slide" r:id="rId28" imgW="270" imgH="270" progId="TCLayout.ActiveDocument.1">
                  <p:embed/>
                </p:oleObj>
              </mc:Choice>
              <mc:Fallback>
                <p:oleObj name="think-cell Slide" r:id="rId28" imgW="270" imgH="270" progId="TCLayout.ActiveDocument.1">
                  <p:embed/>
                  <p:pic>
                    <p:nvPicPr>
                      <p:cNvPr id="4" name="Object 3" hidden="1"/>
                      <p:cNvPicPr/>
                      <p:nvPr/>
                    </p:nvPicPr>
                    <p:blipFill>
                      <a:blip r:embed="rId29"/>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40215" y="403200"/>
            <a:ext cx="8824911" cy="400095"/>
          </a:xfrm>
          <a:prstGeom prst="rect">
            <a:avLst/>
          </a:prstGeom>
        </p:spPr>
        <p:txBody>
          <a:bodyPr vert="horz" lIns="0" tIns="45713" rIns="0" bIns="45713" rtlCol="0" anchor="t" anchorCtr="0">
            <a:spAutoFit/>
          </a:bodyPr>
          <a:lstStyle/>
          <a:p>
            <a:r>
              <a:rPr lang="en-AU" noProof="0"/>
              <a:t>Governing thought</a:t>
            </a:r>
          </a:p>
        </p:txBody>
      </p:sp>
      <p:sp>
        <p:nvSpPr>
          <p:cNvPr id="3" name="Text Placeholder 2"/>
          <p:cNvSpPr>
            <a:spLocks noGrp="1"/>
          </p:cNvSpPr>
          <p:nvPr>
            <p:ph type="body" idx="1"/>
          </p:nvPr>
        </p:nvSpPr>
        <p:spPr>
          <a:xfrm>
            <a:off x="540000" y="1845192"/>
            <a:ext cx="8823600" cy="4030009"/>
          </a:xfrm>
          <a:prstGeom prst="rect">
            <a:avLst/>
          </a:prstGeom>
        </p:spPr>
        <p:txBody>
          <a:bodyPr vert="horz" lIns="0" tIns="45713" rIns="0" bIns="45713" rtlCol="0">
            <a:noAutofit/>
          </a:bodyPr>
          <a:lstStyle/>
          <a:p>
            <a:pPr lvl="0"/>
            <a:r>
              <a:rPr lang="en-AU" noProof="0"/>
              <a:t>Body</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a:p>
            <a:pPr lvl="6"/>
            <a:r>
              <a:rPr lang="en-AU" noProof="0"/>
              <a:t>Seventh level</a:t>
            </a:r>
          </a:p>
          <a:p>
            <a:pPr lvl="7"/>
            <a:r>
              <a:rPr lang="en-AU" noProof="0"/>
              <a:t>Eight level</a:t>
            </a:r>
          </a:p>
        </p:txBody>
      </p:sp>
    </p:spTree>
    <p:extLst>
      <p:ext uri="{BB962C8B-B14F-4D97-AF65-F5344CB8AC3E}">
        <p14:creationId xmlns:p14="http://schemas.microsoft.com/office/powerpoint/2010/main" val="371333180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04" r:id="rId3"/>
    <p:sldLayoutId id="2147483684" r:id="rId4"/>
    <p:sldLayoutId id="2147483791" r:id="rId5"/>
    <p:sldLayoutId id="2147483685" r:id="rId6"/>
    <p:sldLayoutId id="2147483672" r:id="rId7"/>
    <p:sldLayoutId id="2147483781" r:id="rId8"/>
    <p:sldLayoutId id="2147483787" r:id="rId9"/>
    <p:sldLayoutId id="2147483789" r:id="rId10"/>
    <p:sldLayoutId id="2147483786" r:id="rId11"/>
    <p:sldLayoutId id="2147483771" r:id="rId12"/>
    <p:sldLayoutId id="2147483790" r:id="rId13"/>
    <p:sldLayoutId id="2147483772" r:id="rId14"/>
    <p:sldLayoutId id="2147483792" r:id="rId15"/>
    <p:sldLayoutId id="2147483692" r:id="rId16"/>
    <p:sldLayoutId id="2147483725" r:id="rId17"/>
    <p:sldLayoutId id="2147483726" r:id="rId18"/>
    <p:sldLayoutId id="2147483755" r:id="rId19"/>
    <p:sldLayoutId id="2147483745" r:id="rId20"/>
    <p:sldLayoutId id="2147483760" r:id="rId21"/>
    <p:sldLayoutId id="2147483763" r:id="rId22"/>
    <p:sldLayoutId id="2147483676" r:id="rId23"/>
    <p:sldLayoutId id="2147483687" r:id="rId24"/>
    <p:sldLayoutId id="2147483788" r:id="rId25"/>
  </p:sldLayoutIdLst>
  <p:hf sldNum="0" hdr="0" ftr="0" dt="0"/>
  <p:txStyles>
    <p:title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p:titleStyle>
    <p:bodyStyle>
      <a:lvl1pPr marL="0" indent="0" algn="l" defTabSz="914349" rtl="0" eaLnBrk="1" latinLnBrk="0" hangingPunct="1">
        <a:spcBef>
          <a:spcPts val="1200"/>
        </a:spcBef>
        <a:buFont typeface="Arial" pitchFamily="34" charset="0"/>
        <a:buNone/>
        <a:defRPr sz="1400" kern="1200" spc="0">
          <a:solidFill>
            <a:schemeClr val="bg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8.xml"/><Relationship Id="rId5" Type="http://schemas.openxmlformats.org/officeDocument/2006/relationships/image" Target="../media/image2.emf"/><Relationship Id="rId4" Type="http://schemas.openxmlformats.org/officeDocument/2006/relationships/oleObject" Target="../embeddings/oleObject27.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4.xml"/><Relationship Id="rId1" Type="http://schemas.openxmlformats.org/officeDocument/2006/relationships/tags" Target="../tags/tag29.xml"/><Relationship Id="rId4"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5.xml"/><Relationship Id="rId1" Type="http://schemas.openxmlformats.org/officeDocument/2006/relationships/tags" Target="../tags/tag30.x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2.xml"/><Relationship Id="rId1" Type="http://schemas.openxmlformats.org/officeDocument/2006/relationships/tags" Target="../tags/tag31.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32.xml"/><Relationship Id="rId5" Type="http://schemas.openxmlformats.org/officeDocument/2006/relationships/image" Target="../media/image9.emf"/><Relationship Id="rId4" Type="http://schemas.openxmlformats.org/officeDocument/2006/relationships/oleObject" Target="../embeddings/oleObject3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33.xml"/><Relationship Id="rId5" Type="http://schemas.openxmlformats.org/officeDocument/2006/relationships/image" Target="../media/image10.emf"/><Relationship Id="rId4" Type="http://schemas.openxmlformats.org/officeDocument/2006/relationships/oleObject" Target="../embeddings/oleObject32.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12.xml"/><Relationship Id="rId1" Type="http://schemas.openxmlformats.org/officeDocument/2006/relationships/tags" Target="../tags/tag34.xml"/><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12.xml"/><Relationship Id="rId1" Type="http://schemas.openxmlformats.org/officeDocument/2006/relationships/tags" Target="../tags/tag35.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12.xml"/><Relationship Id="rId1" Type="http://schemas.openxmlformats.org/officeDocument/2006/relationships/tags" Target="../tags/tag36.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22A7DD3-FD92-1108-DF53-E8DDD9C4C786}"/>
              </a:ext>
            </a:extLst>
          </p:cNvPr>
          <p:cNvGraphicFramePr>
            <a:graphicFrameLocks noChangeAspect="1"/>
          </p:cNvGraphicFramePr>
          <p:nvPr>
            <p:custDataLst>
              <p:tags r:id="rId1"/>
            </p:custDataLst>
            <p:extLst>
              <p:ext uri="{D42A27DB-BD31-4B8C-83A1-F6EECF244321}">
                <p14:modId xmlns:p14="http://schemas.microsoft.com/office/powerpoint/2010/main" val="4706281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422A7DD3-FD92-1108-DF53-E8DDD9C4C78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 Placeholder 4"/>
          <p:cNvSpPr>
            <a:spLocks noGrp="1"/>
          </p:cNvSpPr>
          <p:nvPr>
            <p:ph type="body" sz="quarter" idx="10"/>
          </p:nvPr>
        </p:nvSpPr>
        <p:spPr>
          <a:xfrm>
            <a:off x="540000" y="1956414"/>
            <a:ext cx="8299199" cy="792760"/>
          </a:xfrm>
        </p:spPr>
        <p:txBody>
          <a:bodyPr anchor="ctr"/>
          <a:lstStyle/>
          <a:p>
            <a:r>
              <a:rPr lang="en-AU" sz="3600" b="1" dirty="0">
                <a:latin typeface="+mn-lt"/>
              </a:rPr>
              <a:t>‘Better Practice’ Permissions Journey</a:t>
            </a:r>
          </a:p>
        </p:txBody>
      </p:sp>
      <p:sp>
        <p:nvSpPr>
          <p:cNvPr id="3" name="Text Placeholder 2"/>
          <p:cNvSpPr>
            <a:spLocks noGrp="1"/>
          </p:cNvSpPr>
          <p:nvPr>
            <p:ph type="body" sz="quarter" idx="11"/>
          </p:nvPr>
        </p:nvSpPr>
        <p:spPr>
          <a:xfrm>
            <a:off x="540000" y="3177344"/>
            <a:ext cx="4624931" cy="503312"/>
          </a:xfrm>
        </p:spPr>
        <p:txBody>
          <a:bodyPr/>
          <a:lstStyle/>
          <a:p>
            <a:r>
              <a:rPr lang="en-AU" b="1" dirty="0"/>
              <a:t>Template to accompany the Better Practice Permissions Process Manual</a:t>
            </a:r>
          </a:p>
        </p:txBody>
      </p:sp>
      <p:cxnSp>
        <p:nvCxnSpPr>
          <p:cNvPr id="6" name="Straight Connector 5">
            <a:extLst>
              <a:ext uri="{FF2B5EF4-FFF2-40B4-BE49-F238E27FC236}">
                <a16:creationId xmlns:a16="http://schemas.microsoft.com/office/drawing/2014/main" id="{54DA9147-5F56-5D5F-24C8-84BDCA2E7933}"/>
              </a:ext>
            </a:extLst>
          </p:cNvPr>
          <p:cNvCxnSpPr>
            <a:cxnSpLocks/>
          </p:cNvCxnSpPr>
          <p:nvPr/>
        </p:nvCxnSpPr>
        <p:spPr>
          <a:xfrm>
            <a:off x="541338" y="3042245"/>
            <a:ext cx="3015594"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6416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11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E89B95FF-ACFF-AA77-C95D-84D16226B0DA}"/>
              </a:ext>
            </a:extLst>
          </p:cNvPr>
          <p:cNvGraphicFramePr>
            <a:graphicFrameLocks noChangeAspect="1"/>
          </p:cNvGraphicFramePr>
          <p:nvPr>
            <p:custDataLst>
              <p:tags r:id="rId1"/>
            </p:custDataLst>
            <p:extLst>
              <p:ext uri="{D42A27DB-BD31-4B8C-83A1-F6EECF244321}">
                <p14:modId xmlns:p14="http://schemas.microsoft.com/office/powerpoint/2010/main" val="33838750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98" imgH="499" progId="TCLayout.ActiveDocument.1">
                  <p:embed/>
                </p:oleObj>
              </mc:Choice>
              <mc:Fallback>
                <p:oleObj name="think-cell Slide" r:id="rId3" imgW="498" imgH="499" progId="TCLayout.ActiveDocument.1">
                  <p:embed/>
                  <p:pic>
                    <p:nvPicPr>
                      <p:cNvPr id="5" name="Object 4" hidden="1">
                        <a:extLst>
                          <a:ext uri="{FF2B5EF4-FFF2-40B4-BE49-F238E27FC236}">
                            <a16:creationId xmlns:a16="http://schemas.microsoft.com/office/drawing/2014/main" id="{E89B95FF-ACFF-AA77-C95D-84D16226B0D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Content Placeholder 11">
            <a:extLst>
              <a:ext uri="{FF2B5EF4-FFF2-40B4-BE49-F238E27FC236}">
                <a16:creationId xmlns:a16="http://schemas.microsoft.com/office/drawing/2014/main" id="{92FCEF0F-099D-17D2-88DC-D7D5B42EE21E}"/>
              </a:ext>
            </a:extLst>
          </p:cNvPr>
          <p:cNvSpPr>
            <a:spLocks noGrp="1"/>
          </p:cNvSpPr>
          <p:nvPr>
            <p:ph sz="quarter" idx="13"/>
          </p:nvPr>
        </p:nvSpPr>
        <p:spPr/>
        <p:txBody>
          <a:bodyPr anchor="t"/>
          <a:lstStyle/>
          <a:p>
            <a:pPr marL="0" indent="0">
              <a:buNone/>
            </a:pPr>
            <a:r>
              <a:rPr lang="en-AU" sz="1600" b="1" dirty="0">
                <a:solidFill>
                  <a:schemeClr val="tx1"/>
                </a:solidFill>
              </a:rPr>
              <a:t>This template includes editable versions of the ‘Better Practice’ Permission Journey map. </a:t>
            </a:r>
          </a:p>
          <a:p>
            <a:pPr marL="0" indent="0">
              <a:buNone/>
            </a:pPr>
            <a:r>
              <a:rPr lang="en-AU" sz="1600" dirty="0">
                <a:solidFill>
                  <a:schemeClr val="tx1"/>
                </a:solidFill>
              </a:rPr>
              <a:t>These can be used as the basis to tailor process maps for your permissions. These tailored maps can be inputted into the ‘Better Process’ Permission Process Manual. </a:t>
            </a:r>
          </a:p>
          <a:p>
            <a:pPr marL="0" indent="0">
              <a:buNone/>
            </a:pPr>
            <a:r>
              <a:rPr lang="en-AU" sz="1600" dirty="0">
                <a:solidFill>
                  <a:schemeClr val="tx1"/>
                </a:solidFill>
              </a:rPr>
              <a:t>You should:</a:t>
            </a:r>
          </a:p>
          <a:p>
            <a:pPr marL="537750" lvl="1" indent="-285750">
              <a:buClr>
                <a:schemeClr val="tx1"/>
              </a:buClr>
            </a:pPr>
            <a:r>
              <a:rPr lang="en-AU" sz="1600" dirty="0">
                <a:solidFill>
                  <a:schemeClr val="tx1"/>
                </a:solidFill>
              </a:rPr>
              <a:t>Use each section of the permission journey as they align with your permission(s).</a:t>
            </a:r>
          </a:p>
          <a:p>
            <a:pPr marL="537750" lvl="1" indent="-285750">
              <a:buClr>
                <a:schemeClr val="tx1"/>
              </a:buClr>
            </a:pPr>
            <a:r>
              <a:rPr lang="en-AU" sz="1600" dirty="0">
                <a:solidFill>
                  <a:schemeClr val="tx1"/>
                </a:solidFill>
              </a:rPr>
              <a:t>Add, modify, and remove components or processes within the maps as necessary.</a:t>
            </a:r>
          </a:p>
          <a:p>
            <a:pPr marL="537750" lvl="1" indent="-285750">
              <a:buClr>
                <a:schemeClr val="tx1"/>
              </a:buClr>
            </a:pPr>
            <a:r>
              <a:rPr lang="en-AU" sz="1600" dirty="0">
                <a:solidFill>
                  <a:schemeClr val="tx1"/>
                </a:solidFill>
              </a:rPr>
              <a:t>Annotate maps and add references to the tables in the Process Manual, to link the process maps with commentary in </a:t>
            </a:r>
            <a:r>
              <a:rPr lang="en-AU" sz="1600">
                <a:solidFill>
                  <a:schemeClr val="tx1"/>
                </a:solidFill>
              </a:rPr>
              <a:t>the Process Manual</a:t>
            </a:r>
            <a:endParaRPr lang="en-AU" sz="1600" dirty="0">
              <a:solidFill>
                <a:schemeClr val="tx1"/>
              </a:solidFill>
            </a:endParaRPr>
          </a:p>
          <a:p>
            <a:pPr marL="423450" lvl="1" indent="-171450"/>
            <a:endParaRPr lang="en-AU" sz="1600" dirty="0">
              <a:solidFill>
                <a:schemeClr val="tx1"/>
              </a:solidFill>
            </a:endParaRPr>
          </a:p>
          <a:p>
            <a:endParaRPr lang="en-AU" sz="1200" dirty="0">
              <a:solidFill>
                <a:schemeClr val="tx1"/>
              </a:solidFill>
            </a:endParaRPr>
          </a:p>
        </p:txBody>
      </p:sp>
      <p:sp>
        <p:nvSpPr>
          <p:cNvPr id="4" name="Title 3">
            <a:extLst>
              <a:ext uri="{FF2B5EF4-FFF2-40B4-BE49-F238E27FC236}">
                <a16:creationId xmlns:a16="http://schemas.microsoft.com/office/drawing/2014/main" id="{27F4AADF-04FD-05B0-F500-8B2EBAA46262}"/>
              </a:ext>
            </a:extLst>
          </p:cNvPr>
          <p:cNvSpPr>
            <a:spLocks noGrp="1"/>
          </p:cNvSpPr>
          <p:nvPr>
            <p:ph type="title"/>
          </p:nvPr>
        </p:nvSpPr>
        <p:spPr>
          <a:xfrm>
            <a:off x="539999" y="292457"/>
            <a:ext cx="8820000" cy="597842"/>
          </a:xfrm>
        </p:spPr>
        <p:txBody>
          <a:bodyPr vert="horz"/>
          <a:lstStyle/>
          <a:p>
            <a:r>
              <a:rPr lang="en-AU" dirty="0"/>
              <a:t>‘Better Practice’ Permission Journey template to accompany the </a:t>
            </a:r>
            <a:br>
              <a:rPr lang="en-AU" dirty="0"/>
            </a:br>
            <a:r>
              <a:rPr lang="en-AU" dirty="0"/>
              <a:t>‘</a:t>
            </a:r>
            <a:r>
              <a:rPr lang="en-AU" b="1" dirty="0"/>
              <a:t>Better Practice’ Permission Process Manual</a:t>
            </a:r>
          </a:p>
        </p:txBody>
      </p:sp>
    </p:spTree>
    <p:extLst>
      <p:ext uri="{BB962C8B-B14F-4D97-AF65-F5344CB8AC3E}">
        <p14:creationId xmlns:p14="http://schemas.microsoft.com/office/powerpoint/2010/main" val="684917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41569BE6-536A-7AAE-2A7E-53028EA413A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8" name="Object 7" hidden="1">
                        <a:extLst>
                          <a:ext uri="{FF2B5EF4-FFF2-40B4-BE49-F238E27FC236}">
                            <a16:creationId xmlns:a16="http://schemas.microsoft.com/office/drawing/2014/main" id="{41569BE6-536A-7AAE-2A7E-53028EA413A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Title 2">
            <a:extLst>
              <a:ext uri="{FF2B5EF4-FFF2-40B4-BE49-F238E27FC236}">
                <a16:creationId xmlns:a16="http://schemas.microsoft.com/office/drawing/2014/main" id="{E1CBCEE0-692A-C135-9DA0-C50064D0B415}"/>
              </a:ext>
            </a:extLst>
          </p:cNvPr>
          <p:cNvSpPr>
            <a:spLocks noGrp="1"/>
          </p:cNvSpPr>
          <p:nvPr>
            <p:ph type="title"/>
          </p:nvPr>
        </p:nvSpPr>
        <p:spPr>
          <a:xfrm>
            <a:off x="539999" y="292457"/>
            <a:ext cx="8820000" cy="597842"/>
          </a:xfrm>
        </p:spPr>
        <p:txBody>
          <a:bodyPr vert="horz" wrap="square" lIns="0" tIns="45713" rIns="0" bIns="45713" rtlCol="0" anchor="b" anchorCtr="0">
            <a:spAutoFit/>
          </a:bodyPr>
          <a:lstStyle/>
          <a:p>
            <a:r>
              <a:rPr lang="en-AU">
                <a:latin typeface="+mj-lt"/>
              </a:rPr>
              <a:t>Better Practice Permission Journey </a:t>
            </a:r>
            <a:r>
              <a:rPr lang="en-AU" dirty="0">
                <a:latin typeface="+mj-lt"/>
              </a:rPr>
              <a:t>Recap </a:t>
            </a:r>
            <a:r>
              <a:rPr lang="en-AU">
                <a:latin typeface="+mj-lt"/>
              </a:rPr>
              <a:t>|</a:t>
            </a:r>
            <a:br>
              <a:rPr lang="en-AU" b="1">
                <a:latin typeface="+mj-lt"/>
              </a:rPr>
            </a:br>
            <a:r>
              <a:rPr lang="en-AU" b="1">
                <a:latin typeface="+mn-lt"/>
              </a:rPr>
              <a:t>Permissions can be enabled by digital systems and platforms </a:t>
            </a:r>
          </a:p>
        </p:txBody>
      </p:sp>
      <p:sp>
        <p:nvSpPr>
          <p:cNvPr id="12" name="Rectangle 11">
            <a:extLst>
              <a:ext uri="{FF2B5EF4-FFF2-40B4-BE49-F238E27FC236}">
                <a16:creationId xmlns:a16="http://schemas.microsoft.com/office/drawing/2014/main" id="{F8C20512-0C5C-CA75-54F8-83B1D61E8AB1}"/>
              </a:ext>
            </a:extLst>
          </p:cNvPr>
          <p:cNvSpPr/>
          <p:nvPr/>
        </p:nvSpPr>
        <p:spPr>
          <a:xfrm>
            <a:off x="453854" y="1152368"/>
            <a:ext cx="8921921" cy="795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10000"/>
              </a:lnSpc>
            </a:pPr>
            <a:r>
              <a:rPr lang="en-AU" sz="1050" b="1">
                <a:solidFill>
                  <a:schemeClr val="tx2"/>
                </a:solidFill>
                <a:latin typeface="+mj-lt"/>
              </a:rPr>
              <a:t>The Better Practice Permission Journey is made up of six common stages. </a:t>
            </a:r>
            <a:r>
              <a:rPr lang="en-AU" sz="1050">
                <a:solidFill>
                  <a:schemeClr val="tx2"/>
                </a:solidFill>
                <a:latin typeface="+mj-lt"/>
              </a:rPr>
              <a:t>Additional processes are initiated by both businesses and regulators that input at different stages into the better practice permission journey (e.g., renewals or variations). While this is intended to cover all permissions, many don’t need to touch every stage in detail (e.g., review and stream of simple applications with little variation). The journey can be enabled by digital reform.</a:t>
            </a:r>
          </a:p>
        </p:txBody>
      </p:sp>
      <p:grpSp>
        <p:nvGrpSpPr>
          <p:cNvPr id="13" name="Group 12">
            <a:extLst>
              <a:ext uri="{FF2B5EF4-FFF2-40B4-BE49-F238E27FC236}">
                <a16:creationId xmlns:a16="http://schemas.microsoft.com/office/drawing/2014/main" id="{F3F1164A-C831-F50B-3E8D-5658FB194F5A}"/>
              </a:ext>
            </a:extLst>
          </p:cNvPr>
          <p:cNvGrpSpPr/>
          <p:nvPr/>
        </p:nvGrpSpPr>
        <p:grpSpPr>
          <a:xfrm>
            <a:off x="541338" y="5047418"/>
            <a:ext cx="8834437" cy="1007823"/>
            <a:chOff x="541338" y="5239603"/>
            <a:chExt cx="9045069" cy="264457"/>
          </a:xfrm>
          <a:solidFill>
            <a:schemeClr val="bg1"/>
          </a:solidFill>
        </p:grpSpPr>
        <p:sp>
          <p:nvSpPr>
            <p:cNvPr id="14" name="Rectangle 13">
              <a:extLst>
                <a:ext uri="{FF2B5EF4-FFF2-40B4-BE49-F238E27FC236}">
                  <a16:creationId xmlns:a16="http://schemas.microsoft.com/office/drawing/2014/main" id="{EAF9995D-E0CB-FDB6-4801-D4075FE22EAA}"/>
                </a:ext>
              </a:extLst>
            </p:cNvPr>
            <p:cNvSpPr/>
            <p:nvPr/>
          </p:nvSpPr>
          <p:spPr>
            <a:xfrm>
              <a:off x="541338" y="5239603"/>
              <a:ext cx="2973335" cy="264457"/>
            </a:xfrm>
            <a:prstGeom prst="rect">
              <a:avLst/>
            </a:prstGeom>
            <a:grp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accent2"/>
                </a:solidFill>
              </a:endParaRPr>
            </a:p>
          </p:txBody>
        </p:sp>
        <p:sp>
          <p:nvSpPr>
            <p:cNvPr id="15" name="Rectangle 14">
              <a:extLst>
                <a:ext uri="{FF2B5EF4-FFF2-40B4-BE49-F238E27FC236}">
                  <a16:creationId xmlns:a16="http://schemas.microsoft.com/office/drawing/2014/main" id="{09B3C3EE-4CD3-5207-7991-74743A427F5B}"/>
                </a:ext>
              </a:extLst>
            </p:cNvPr>
            <p:cNvSpPr/>
            <p:nvPr/>
          </p:nvSpPr>
          <p:spPr>
            <a:xfrm>
              <a:off x="3577205" y="5239603"/>
              <a:ext cx="2973335" cy="264457"/>
            </a:xfrm>
            <a:prstGeom prst="rect">
              <a:avLst/>
            </a:prstGeom>
            <a:grp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accent2"/>
                </a:solidFill>
              </a:endParaRPr>
            </a:p>
          </p:txBody>
        </p:sp>
        <p:sp>
          <p:nvSpPr>
            <p:cNvPr id="16" name="Rectangle 15">
              <a:extLst>
                <a:ext uri="{FF2B5EF4-FFF2-40B4-BE49-F238E27FC236}">
                  <a16:creationId xmlns:a16="http://schemas.microsoft.com/office/drawing/2014/main" id="{E0A1A4A6-56C1-8107-10C7-440C264B8587}"/>
                </a:ext>
              </a:extLst>
            </p:cNvPr>
            <p:cNvSpPr/>
            <p:nvPr/>
          </p:nvSpPr>
          <p:spPr>
            <a:xfrm>
              <a:off x="6613072" y="5239603"/>
              <a:ext cx="2973335" cy="264457"/>
            </a:xfrm>
            <a:prstGeom prst="rect">
              <a:avLst/>
            </a:prstGeom>
            <a:grp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accent2"/>
                </a:solidFill>
              </a:endParaRPr>
            </a:p>
          </p:txBody>
        </p:sp>
      </p:grpSp>
      <p:sp>
        <p:nvSpPr>
          <p:cNvPr id="17" name="Rectangle 16">
            <a:extLst>
              <a:ext uri="{FF2B5EF4-FFF2-40B4-BE49-F238E27FC236}">
                <a16:creationId xmlns:a16="http://schemas.microsoft.com/office/drawing/2014/main" id="{F25153BA-8F9F-7CA2-EBC0-72BDC9A21964}"/>
              </a:ext>
            </a:extLst>
          </p:cNvPr>
          <p:cNvSpPr/>
          <p:nvPr/>
        </p:nvSpPr>
        <p:spPr>
          <a:xfrm>
            <a:off x="541338" y="4719605"/>
            <a:ext cx="8834437" cy="264457"/>
          </a:xfrm>
          <a:prstGeom prst="rect">
            <a:avLst/>
          </a:prstGeom>
          <a:solidFill>
            <a:schemeClr val="bg1">
              <a:lumMod val="95000"/>
            </a:schemeClr>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accent2"/>
              </a:solidFill>
            </a:endParaRPr>
          </a:p>
        </p:txBody>
      </p:sp>
      <p:sp>
        <p:nvSpPr>
          <p:cNvPr id="18" name="Rectangle 17">
            <a:extLst>
              <a:ext uri="{FF2B5EF4-FFF2-40B4-BE49-F238E27FC236}">
                <a16:creationId xmlns:a16="http://schemas.microsoft.com/office/drawing/2014/main" id="{15CB209F-5F2F-A11D-4E5D-AA417697BB67}"/>
              </a:ext>
            </a:extLst>
          </p:cNvPr>
          <p:cNvSpPr/>
          <p:nvPr/>
        </p:nvSpPr>
        <p:spPr>
          <a:xfrm>
            <a:off x="541338" y="2037508"/>
            <a:ext cx="8834437" cy="2376284"/>
          </a:xfrm>
          <a:prstGeom prst="rect">
            <a:avLst/>
          </a:prstGeom>
          <a:solidFill>
            <a:schemeClr val="bg2">
              <a:alpha val="30000"/>
            </a:schemeClr>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accent2"/>
              </a:solidFill>
            </a:endParaRPr>
          </a:p>
        </p:txBody>
      </p:sp>
      <p:sp>
        <p:nvSpPr>
          <p:cNvPr id="19" name="Rectangle 18">
            <a:extLst>
              <a:ext uri="{FF2B5EF4-FFF2-40B4-BE49-F238E27FC236}">
                <a16:creationId xmlns:a16="http://schemas.microsoft.com/office/drawing/2014/main" id="{3B9BBB4A-C9A2-6430-A637-C607641B879E}"/>
              </a:ext>
            </a:extLst>
          </p:cNvPr>
          <p:cNvSpPr/>
          <p:nvPr/>
        </p:nvSpPr>
        <p:spPr>
          <a:xfrm>
            <a:off x="664251" y="3821038"/>
            <a:ext cx="8493393" cy="508631"/>
          </a:xfrm>
          <a:prstGeom prst="rect">
            <a:avLst/>
          </a:prstGeom>
          <a:solidFill>
            <a:schemeClr val="bg1"/>
          </a:solidFill>
          <a:ln w="6350" cap="rnd">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endParaRPr lang="en-AU" sz="1050">
              <a:solidFill>
                <a:schemeClr val="bg2"/>
              </a:solidFill>
              <a:latin typeface="+mj-lt"/>
            </a:endParaRPr>
          </a:p>
        </p:txBody>
      </p:sp>
      <p:sp>
        <p:nvSpPr>
          <p:cNvPr id="20" name="Rectangle 19">
            <a:extLst>
              <a:ext uri="{FF2B5EF4-FFF2-40B4-BE49-F238E27FC236}">
                <a16:creationId xmlns:a16="http://schemas.microsoft.com/office/drawing/2014/main" id="{7D888320-0E18-203A-E510-EF16E30BC9DD}"/>
              </a:ext>
            </a:extLst>
          </p:cNvPr>
          <p:cNvSpPr/>
          <p:nvPr/>
        </p:nvSpPr>
        <p:spPr>
          <a:xfrm>
            <a:off x="622685" y="2369332"/>
            <a:ext cx="8534956" cy="508631"/>
          </a:xfrm>
          <a:prstGeom prst="rect">
            <a:avLst/>
          </a:prstGeom>
          <a:solidFill>
            <a:schemeClr val="bg1"/>
          </a:solidFill>
          <a:ln w="6350"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endParaRPr lang="en-AU" sz="1050">
              <a:solidFill>
                <a:schemeClr val="bg2"/>
              </a:solidFill>
              <a:latin typeface="+mj-lt"/>
            </a:endParaRPr>
          </a:p>
        </p:txBody>
      </p:sp>
      <p:sp>
        <p:nvSpPr>
          <p:cNvPr id="21" name="Rectangle 20">
            <a:extLst>
              <a:ext uri="{FF2B5EF4-FFF2-40B4-BE49-F238E27FC236}">
                <a16:creationId xmlns:a16="http://schemas.microsoft.com/office/drawing/2014/main" id="{B687A427-5092-7EFF-F316-9AC0A942447D}"/>
              </a:ext>
            </a:extLst>
          </p:cNvPr>
          <p:cNvSpPr/>
          <p:nvPr/>
        </p:nvSpPr>
        <p:spPr>
          <a:xfrm>
            <a:off x="540001" y="4494383"/>
            <a:ext cx="8835774" cy="233609"/>
          </a:xfrm>
          <a:prstGeom prst="rect">
            <a:avLst/>
          </a:prstGeom>
          <a:solidFill>
            <a:schemeClr val="accent5">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mj-lt"/>
              </a:rPr>
              <a:t>DIGITAL ENABLERS</a:t>
            </a:r>
          </a:p>
        </p:txBody>
      </p:sp>
      <p:sp>
        <p:nvSpPr>
          <p:cNvPr id="23" name="Arrow: Pentagon 22">
            <a:extLst>
              <a:ext uri="{FF2B5EF4-FFF2-40B4-BE49-F238E27FC236}">
                <a16:creationId xmlns:a16="http://schemas.microsoft.com/office/drawing/2014/main" id="{BB16E547-9257-E504-25EC-868091A061C9}"/>
              </a:ext>
            </a:extLst>
          </p:cNvPr>
          <p:cNvSpPr/>
          <p:nvPr/>
        </p:nvSpPr>
        <p:spPr>
          <a:xfrm>
            <a:off x="8148286" y="3144619"/>
            <a:ext cx="1009358" cy="360000"/>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r>
              <a:rPr lang="en-AU" sz="1000">
                <a:solidFill>
                  <a:schemeClr val="tx2"/>
                </a:solidFill>
                <a:latin typeface="+mj-lt"/>
              </a:rPr>
              <a:t>NOTIFY </a:t>
            </a:r>
            <a:br>
              <a:rPr lang="en-AU" sz="1000">
                <a:solidFill>
                  <a:schemeClr val="tx2"/>
                </a:solidFill>
                <a:latin typeface="+mj-lt"/>
              </a:rPr>
            </a:br>
            <a:r>
              <a:rPr lang="en-AU" sz="1000">
                <a:solidFill>
                  <a:schemeClr val="tx2"/>
                </a:solidFill>
                <a:latin typeface="+mj-lt"/>
              </a:rPr>
              <a:t>&amp; ISSUE</a:t>
            </a:r>
          </a:p>
        </p:txBody>
      </p:sp>
      <p:sp>
        <p:nvSpPr>
          <p:cNvPr id="24" name="Isosceles Triangle 23">
            <a:extLst>
              <a:ext uri="{FF2B5EF4-FFF2-40B4-BE49-F238E27FC236}">
                <a16:creationId xmlns:a16="http://schemas.microsoft.com/office/drawing/2014/main" id="{60E2EE4E-2A9E-8A65-90ED-225AB17578F2}"/>
              </a:ext>
            </a:extLst>
          </p:cNvPr>
          <p:cNvSpPr/>
          <p:nvPr/>
        </p:nvSpPr>
        <p:spPr>
          <a:xfrm rot="5400000">
            <a:off x="1812838" y="3262179"/>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5" name="Arrow: Pentagon 24">
            <a:extLst>
              <a:ext uri="{FF2B5EF4-FFF2-40B4-BE49-F238E27FC236}">
                <a16:creationId xmlns:a16="http://schemas.microsoft.com/office/drawing/2014/main" id="{E4F2E694-F08B-0C40-93B6-85253BB90313}"/>
              </a:ext>
            </a:extLst>
          </p:cNvPr>
          <p:cNvSpPr/>
          <p:nvPr/>
        </p:nvSpPr>
        <p:spPr>
          <a:xfrm>
            <a:off x="849429" y="3144619"/>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INFORM</a:t>
            </a:r>
          </a:p>
        </p:txBody>
      </p:sp>
      <p:sp>
        <p:nvSpPr>
          <p:cNvPr id="26" name="Oval 25">
            <a:extLst>
              <a:ext uri="{FF2B5EF4-FFF2-40B4-BE49-F238E27FC236}">
                <a16:creationId xmlns:a16="http://schemas.microsoft.com/office/drawing/2014/main" id="{7B4EB1AA-8E53-AB47-57C1-88C8B687B1E3}"/>
              </a:ext>
            </a:extLst>
          </p:cNvPr>
          <p:cNvSpPr/>
          <p:nvPr/>
        </p:nvSpPr>
        <p:spPr>
          <a:xfrm>
            <a:off x="654880" y="3137019"/>
            <a:ext cx="390829" cy="39082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7" name="Oval 26">
            <a:extLst>
              <a:ext uri="{FF2B5EF4-FFF2-40B4-BE49-F238E27FC236}">
                <a16:creationId xmlns:a16="http://schemas.microsoft.com/office/drawing/2014/main" id="{79CACB5F-1A6E-86B2-F37B-4B4689103AC2}"/>
              </a:ext>
            </a:extLst>
          </p:cNvPr>
          <p:cNvSpPr/>
          <p:nvPr/>
        </p:nvSpPr>
        <p:spPr>
          <a:xfrm>
            <a:off x="693963" y="3176102"/>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8" name="Isosceles Triangle 27">
            <a:extLst>
              <a:ext uri="{FF2B5EF4-FFF2-40B4-BE49-F238E27FC236}">
                <a16:creationId xmlns:a16="http://schemas.microsoft.com/office/drawing/2014/main" id="{31D888B5-ED9B-2C8F-EEE1-DCAC58821BA2}"/>
              </a:ext>
            </a:extLst>
          </p:cNvPr>
          <p:cNvSpPr/>
          <p:nvPr/>
        </p:nvSpPr>
        <p:spPr>
          <a:xfrm rot="5400000">
            <a:off x="1756947" y="3276058"/>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9" name="Isosceles Triangle 28">
            <a:extLst>
              <a:ext uri="{FF2B5EF4-FFF2-40B4-BE49-F238E27FC236}">
                <a16:creationId xmlns:a16="http://schemas.microsoft.com/office/drawing/2014/main" id="{0AEDAF94-8125-C721-3B33-4B153645739F}"/>
              </a:ext>
            </a:extLst>
          </p:cNvPr>
          <p:cNvSpPr/>
          <p:nvPr/>
        </p:nvSpPr>
        <p:spPr>
          <a:xfrm rot="5400000">
            <a:off x="4735034" y="3262179"/>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0" name="Arrow: Pentagon 29">
            <a:extLst>
              <a:ext uri="{FF2B5EF4-FFF2-40B4-BE49-F238E27FC236}">
                <a16:creationId xmlns:a16="http://schemas.microsoft.com/office/drawing/2014/main" id="{4FA5BB2F-53E4-CAF0-26D9-88C183D00991}"/>
              </a:ext>
            </a:extLst>
          </p:cNvPr>
          <p:cNvSpPr/>
          <p:nvPr/>
        </p:nvSpPr>
        <p:spPr>
          <a:xfrm>
            <a:off x="3766188" y="3144619"/>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bIns="36000" rtlCol="0" anchor="ctr"/>
          <a:lstStyle/>
          <a:p>
            <a:pPr>
              <a:lnSpc>
                <a:spcPct val="90000"/>
              </a:lnSpc>
            </a:pPr>
            <a:r>
              <a:rPr lang="en-AU" sz="1000">
                <a:solidFill>
                  <a:schemeClr val="tx2"/>
                </a:solidFill>
                <a:latin typeface="+mj-lt"/>
              </a:rPr>
              <a:t>REVIEW &amp; STREAM</a:t>
            </a:r>
          </a:p>
        </p:txBody>
      </p:sp>
      <p:sp>
        <p:nvSpPr>
          <p:cNvPr id="31" name="Isosceles Triangle 30">
            <a:extLst>
              <a:ext uri="{FF2B5EF4-FFF2-40B4-BE49-F238E27FC236}">
                <a16:creationId xmlns:a16="http://schemas.microsoft.com/office/drawing/2014/main" id="{DB1E0FEF-391B-8AA0-7FBB-F757C51BC489}"/>
              </a:ext>
            </a:extLst>
          </p:cNvPr>
          <p:cNvSpPr/>
          <p:nvPr/>
        </p:nvSpPr>
        <p:spPr>
          <a:xfrm rot="5400000">
            <a:off x="4681123" y="3276058"/>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2" name="Isosceles Triangle 31">
            <a:extLst>
              <a:ext uri="{FF2B5EF4-FFF2-40B4-BE49-F238E27FC236}">
                <a16:creationId xmlns:a16="http://schemas.microsoft.com/office/drawing/2014/main" id="{ABE17745-9B55-FE52-2F31-C5D4A581F2B8}"/>
              </a:ext>
            </a:extLst>
          </p:cNvPr>
          <p:cNvSpPr/>
          <p:nvPr/>
        </p:nvSpPr>
        <p:spPr>
          <a:xfrm rot="5400000">
            <a:off x="6200010" y="3262179"/>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3" name="Arrow: Pentagon 32">
            <a:extLst>
              <a:ext uri="{FF2B5EF4-FFF2-40B4-BE49-F238E27FC236}">
                <a16:creationId xmlns:a16="http://schemas.microsoft.com/office/drawing/2014/main" id="{C6C1F4BB-C69D-B4E9-0FAA-E0D7C4995223}"/>
              </a:ext>
            </a:extLst>
          </p:cNvPr>
          <p:cNvSpPr/>
          <p:nvPr/>
        </p:nvSpPr>
        <p:spPr>
          <a:xfrm>
            <a:off x="5232554" y="3144619"/>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ASSESS</a:t>
            </a:r>
          </a:p>
        </p:txBody>
      </p:sp>
      <p:sp>
        <p:nvSpPr>
          <p:cNvPr id="34" name="Isosceles Triangle 33">
            <a:extLst>
              <a:ext uri="{FF2B5EF4-FFF2-40B4-BE49-F238E27FC236}">
                <a16:creationId xmlns:a16="http://schemas.microsoft.com/office/drawing/2014/main" id="{181F88CF-570D-DDF0-269E-BB6FED43AC89}"/>
              </a:ext>
            </a:extLst>
          </p:cNvPr>
          <p:cNvSpPr/>
          <p:nvPr/>
        </p:nvSpPr>
        <p:spPr>
          <a:xfrm rot="5400000">
            <a:off x="6152735" y="3276058"/>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5" name="Isosceles Triangle 34">
            <a:extLst>
              <a:ext uri="{FF2B5EF4-FFF2-40B4-BE49-F238E27FC236}">
                <a16:creationId xmlns:a16="http://schemas.microsoft.com/office/drawing/2014/main" id="{88C58504-7FC8-708D-3728-015E9999795A}"/>
              </a:ext>
            </a:extLst>
          </p:cNvPr>
          <p:cNvSpPr/>
          <p:nvPr/>
        </p:nvSpPr>
        <p:spPr>
          <a:xfrm rot="5400000">
            <a:off x="7662169" y="3262179"/>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6" name="Arrow: Pentagon 35">
            <a:extLst>
              <a:ext uri="{FF2B5EF4-FFF2-40B4-BE49-F238E27FC236}">
                <a16:creationId xmlns:a16="http://schemas.microsoft.com/office/drawing/2014/main" id="{D755DA63-4EEA-5225-6B1A-A71443D501D2}"/>
              </a:ext>
            </a:extLst>
          </p:cNvPr>
          <p:cNvSpPr/>
          <p:nvPr/>
        </p:nvSpPr>
        <p:spPr>
          <a:xfrm>
            <a:off x="6691543" y="3144619"/>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24000" tIns="36000" bIns="36000" rtlCol="0" anchor="ctr"/>
          <a:lstStyle/>
          <a:p>
            <a:r>
              <a:rPr lang="en-AU" sz="1000">
                <a:solidFill>
                  <a:schemeClr val="tx2"/>
                </a:solidFill>
                <a:latin typeface="+mj-lt"/>
              </a:rPr>
              <a:t>DECIDE</a:t>
            </a:r>
          </a:p>
        </p:txBody>
      </p:sp>
      <p:sp>
        <p:nvSpPr>
          <p:cNvPr id="37" name="Isosceles Triangle 36">
            <a:extLst>
              <a:ext uri="{FF2B5EF4-FFF2-40B4-BE49-F238E27FC236}">
                <a16:creationId xmlns:a16="http://schemas.microsoft.com/office/drawing/2014/main" id="{516A949D-557F-E70E-7A59-1EF3F7200525}"/>
              </a:ext>
            </a:extLst>
          </p:cNvPr>
          <p:cNvSpPr/>
          <p:nvPr/>
        </p:nvSpPr>
        <p:spPr>
          <a:xfrm rot="5400000">
            <a:off x="7611872" y="3276058"/>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38" name="Group 37">
            <a:extLst>
              <a:ext uri="{FF2B5EF4-FFF2-40B4-BE49-F238E27FC236}">
                <a16:creationId xmlns:a16="http://schemas.microsoft.com/office/drawing/2014/main" id="{ABABB766-2077-FFF3-B77C-6ED15DB17E28}"/>
              </a:ext>
            </a:extLst>
          </p:cNvPr>
          <p:cNvGrpSpPr/>
          <p:nvPr/>
        </p:nvGrpSpPr>
        <p:grpSpPr>
          <a:xfrm>
            <a:off x="3567050" y="3137019"/>
            <a:ext cx="390829" cy="390829"/>
            <a:chOff x="722538" y="2874633"/>
            <a:chExt cx="360000" cy="360000"/>
          </a:xfrm>
        </p:grpSpPr>
        <p:sp>
          <p:nvSpPr>
            <p:cNvPr id="39" name="Oval 38">
              <a:extLst>
                <a:ext uri="{FF2B5EF4-FFF2-40B4-BE49-F238E27FC236}">
                  <a16:creationId xmlns:a16="http://schemas.microsoft.com/office/drawing/2014/main" id="{C0A1F506-37F8-DFA8-905D-E16E89597765}"/>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0" name="Oval 39">
              <a:extLst>
                <a:ext uri="{FF2B5EF4-FFF2-40B4-BE49-F238E27FC236}">
                  <a16:creationId xmlns:a16="http://schemas.microsoft.com/office/drawing/2014/main" id="{72F1EE07-A74E-710F-E5CF-B38798FE2B6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sp>
        <p:nvSpPr>
          <p:cNvPr id="41" name="Oval 40">
            <a:extLst>
              <a:ext uri="{FF2B5EF4-FFF2-40B4-BE49-F238E27FC236}">
                <a16:creationId xmlns:a16="http://schemas.microsoft.com/office/drawing/2014/main" id="{78836519-540E-BF1B-EE0C-7BC6E70F9290}"/>
              </a:ext>
            </a:extLst>
          </p:cNvPr>
          <p:cNvSpPr/>
          <p:nvPr/>
        </p:nvSpPr>
        <p:spPr>
          <a:xfrm>
            <a:off x="5033416" y="3137019"/>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2" name="Oval 41">
            <a:extLst>
              <a:ext uri="{FF2B5EF4-FFF2-40B4-BE49-F238E27FC236}">
                <a16:creationId xmlns:a16="http://schemas.microsoft.com/office/drawing/2014/main" id="{E8E67692-7C7E-344F-FB92-669C1A1BCA13}"/>
              </a:ext>
            </a:extLst>
          </p:cNvPr>
          <p:cNvSpPr/>
          <p:nvPr/>
        </p:nvSpPr>
        <p:spPr>
          <a:xfrm>
            <a:off x="5072499" y="3176102"/>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43" name="Group 42">
            <a:extLst>
              <a:ext uri="{FF2B5EF4-FFF2-40B4-BE49-F238E27FC236}">
                <a16:creationId xmlns:a16="http://schemas.microsoft.com/office/drawing/2014/main" id="{69928E40-B730-41E0-506F-D29C7B0D79FD}"/>
              </a:ext>
            </a:extLst>
          </p:cNvPr>
          <p:cNvGrpSpPr/>
          <p:nvPr/>
        </p:nvGrpSpPr>
        <p:grpSpPr>
          <a:xfrm>
            <a:off x="6490712" y="3137019"/>
            <a:ext cx="390829" cy="390829"/>
            <a:chOff x="722538" y="2874633"/>
            <a:chExt cx="360000" cy="360000"/>
          </a:xfrm>
        </p:grpSpPr>
        <p:sp>
          <p:nvSpPr>
            <p:cNvPr id="44" name="Oval 43">
              <a:extLst>
                <a:ext uri="{FF2B5EF4-FFF2-40B4-BE49-F238E27FC236}">
                  <a16:creationId xmlns:a16="http://schemas.microsoft.com/office/drawing/2014/main" id="{A7E94126-9232-DAD9-081D-A0E5884354BB}"/>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5" name="Oval 44">
              <a:extLst>
                <a:ext uri="{FF2B5EF4-FFF2-40B4-BE49-F238E27FC236}">
                  <a16:creationId xmlns:a16="http://schemas.microsoft.com/office/drawing/2014/main" id="{F90F67A1-E858-F725-4710-1A067B4ADC48}"/>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46" name="Group 45">
            <a:extLst>
              <a:ext uri="{FF2B5EF4-FFF2-40B4-BE49-F238E27FC236}">
                <a16:creationId xmlns:a16="http://schemas.microsoft.com/office/drawing/2014/main" id="{DB029C23-48B3-6E1E-113F-E0E503B0A08E}"/>
              </a:ext>
            </a:extLst>
          </p:cNvPr>
          <p:cNvGrpSpPr/>
          <p:nvPr/>
        </p:nvGrpSpPr>
        <p:grpSpPr>
          <a:xfrm>
            <a:off x="7952213" y="3137019"/>
            <a:ext cx="390829" cy="390829"/>
            <a:chOff x="722538" y="2874633"/>
            <a:chExt cx="360000" cy="360000"/>
          </a:xfrm>
        </p:grpSpPr>
        <p:sp>
          <p:nvSpPr>
            <p:cNvPr id="47" name="Oval 46">
              <a:extLst>
                <a:ext uri="{FF2B5EF4-FFF2-40B4-BE49-F238E27FC236}">
                  <a16:creationId xmlns:a16="http://schemas.microsoft.com/office/drawing/2014/main" id="{3ED089C0-DF1F-ACDA-0A16-5A63A556336D}"/>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8" name="Oval 47">
              <a:extLst>
                <a:ext uri="{FF2B5EF4-FFF2-40B4-BE49-F238E27FC236}">
                  <a16:creationId xmlns:a16="http://schemas.microsoft.com/office/drawing/2014/main" id="{7D3C8214-931A-A0DC-FD20-0C8D5BAED4D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49" name="Group 5">
            <a:extLst>
              <a:ext uri="{FF2B5EF4-FFF2-40B4-BE49-F238E27FC236}">
                <a16:creationId xmlns:a16="http://schemas.microsoft.com/office/drawing/2014/main" id="{7745C32A-38F1-FBEA-217E-DB093B5D3043}"/>
              </a:ext>
            </a:extLst>
          </p:cNvPr>
          <p:cNvGrpSpPr>
            <a:grpSpLocks noChangeAspect="1"/>
          </p:cNvGrpSpPr>
          <p:nvPr/>
        </p:nvGrpSpPr>
        <p:grpSpPr bwMode="auto">
          <a:xfrm>
            <a:off x="742155" y="3220336"/>
            <a:ext cx="217278" cy="216000"/>
            <a:chOff x="3163" y="2182"/>
            <a:chExt cx="340" cy="338"/>
          </a:xfrm>
          <a:solidFill>
            <a:schemeClr val="tx2"/>
          </a:solidFill>
        </p:grpSpPr>
        <p:sp>
          <p:nvSpPr>
            <p:cNvPr id="50" name="Freeform 6">
              <a:extLst>
                <a:ext uri="{FF2B5EF4-FFF2-40B4-BE49-F238E27FC236}">
                  <a16:creationId xmlns:a16="http://schemas.microsoft.com/office/drawing/2014/main" id="{F9D7B86F-C7A9-B7E1-EE01-2910C7DCBD98}"/>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1" name="Freeform 7">
              <a:extLst>
                <a:ext uri="{FF2B5EF4-FFF2-40B4-BE49-F238E27FC236}">
                  <a16:creationId xmlns:a16="http://schemas.microsoft.com/office/drawing/2014/main" id="{2595C420-9AEB-3512-597C-8DDE85001B17}"/>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2" name="Freeform 8">
              <a:extLst>
                <a:ext uri="{FF2B5EF4-FFF2-40B4-BE49-F238E27FC236}">
                  <a16:creationId xmlns:a16="http://schemas.microsoft.com/office/drawing/2014/main" id="{0DD611B9-4567-493F-65F6-C4B2077CCFA0}"/>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53" name="Isosceles Triangle 52">
            <a:extLst>
              <a:ext uri="{FF2B5EF4-FFF2-40B4-BE49-F238E27FC236}">
                <a16:creationId xmlns:a16="http://schemas.microsoft.com/office/drawing/2014/main" id="{60EE111C-C06B-2F67-6D15-0A088794DB88}"/>
              </a:ext>
            </a:extLst>
          </p:cNvPr>
          <p:cNvSpPr/>
          <p:nvPr/>
        </p:nvSpPr>
        <p:spPr>
          <a:xfrm rot="5400000">
            <a:off x="3278888" y="3262179"/>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54" name="Arrow: Pentagon 53">
            <a:extLst>
              <a:ext uri="{FF2B5EF4-FFF2-40B4-BE49-F238E27FC236}">
                <a16:creationId xmlns:a16="http://schemas.microsoft.com/office/drawing/2014/main" id="{782E4447-5414-2BF5-14F2-A57AD6C7391E}"/>
              </a:ext>
            </a:extLst>
          </p:cNvPr>
          <p:cNvSpPr/>
          <p:nvPr/>
        </p:nvSpPr>
        <p:spPr>
          <a:xfrm>
            <a:off x="2309927" y="3144619"/>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50">
                <a:solidFill>
                  <a:schemeClr val="tx2"/>
                </a:solidFill>
                <a:latin typeface="+mj-lt"/>
              </a:rPr>
              <a:t>APPLY</a:t>
            </a:r>
          </a:p>
        </p:txBody>
      </p:sp>
      <p:sp>
        <p:nvSpPr>
          <p:cNvPr id="55" name="Isosceles Triangle 54">
            <a:extLst>
              <a:ext uri="{FF2B5EF4-FFF2-40B4-BE49-F238E27FC236}">
                <a16:creationId xmlns:a16="http://schemas.microsoft.com/office/drawing/2014/main" id="{610CA40F-A9E9-E631-A81B-8070E064AE0A}"/>
              </a:ext>
            </a:extLst>
          </p:cNvPr>
          <p:cNvSpPr/>
          <p:nvPr/>
        </p:nvSpPr>
        <p:spPr>
          <a:xfrm rot="5400000">
            <a:off x="3225117" y="3276058"/>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56" name="Group 55">
            <a:extLst>
              <a:ext uri="{FF2B5EF4-FFF2-40B4-BE49-F238E27FC236}">
                <a16:creationId xmlns:a16="http://schemas.microsoft.com/office/drawing/2014/main" id="{8375FB57-17C3-5E09-E40C-1EEB9BA6E67C}"/>
              </a:ext>
            </a:extLst>
          </p:cNvPr>
          <p:cNvGrpSpPr/>
          <p:nvPr/>
        </p:nvGrpSpPr>
        <p:grpSpPr>
          <a:xfrm>
            <a:off x="2120115" y="3137019"/>
            <a:ext cx="390829" cy="390829"/>
            <a:chOff x="722538" y="2874633"/>
            <a:chExt cx="360000" cy="360000"/>
          </a:xfrm>
        </p:grpSpPr>
        <p:sp>
          <p:nvSpPr>
            <p:cNvPr id="57" name="Oval 56">
              <a:extLst>
                <a:ext uri="{FF2B5EF4-FFF2-40B4-BE49-F238E27FC236}">
                  <a16:creationId xmlns:a16="http://schemas.microsoft.com/office/drawing/2014/main" id="{6320B4C3-DB86-A181-C74B-4629AEE7989E}"/>
                </a:ext>
              </a:extLst>
            </p:cNvPr>
            <p:cNvSpPr/>
            <p:nvPr/>
          </p:nvSpPr>
          <p:spPr>
            <a:xfrm>
              <a:off x="722538" y="2874633"/>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58" name="Oval 57">
              <a:extLst>
                <a:ext uri="{FF2B5EF4-FFF2-40B4-BE49-F238E27FC236}">
                  <a16:creationId xmlns:a16="http://schemas.microsoft.com/office/drawing/2014/main" id="{18658283-D0EB-98F3-1B6B-F2F4769D5A8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59" name="Group 58">
            <a:extLst>
              <a:ext uri="{FF2B5EF4-FFF2-40B4-BE49-F238E27FC236}">
                <a16:creationId xmlns:a16="http://schemas.microsoft.com/office/drawing/2014/main" id="{9C9CEE8A-6427-FD80-0AF2-95A95F32DFDE}"/>
              </a:ext>
            </a:extLst>
          </p:cNvPr>
          <p:cNvGrpSpPr>
            <a:grpSpLocks noChangeAspect="1"/>
          </p:cNvGrpSpPr>
          <p:nvPr/>
        </p:nvGrpSpPr>
        <p:grpSpPr>
          <a:xfrm>
            <a:off x="2217310" y="3241273"/>
            <a:ext cx="190292" cy="179360"/>
            <a:chOff x="9502776" y="4360863"/>
            <a:chExt cx="496888" cy="468313"/>
          </a:xfrm>
          <a:solidFill>
            <a:schemeClr val="tx2"/>
          </a:solidFill>
        </p:grpSpPr>
        <p:sp>
          <p:nvSpPr>
            <p:cNvPr id="60" name="Freeform 6">
              <a:extLst>
                <a:ext uri="{FF2B5EF4-FFF2-40B4-BE49-F238E27FC236}">
                  <a16:creationId xmlns:a16="http://schemas.microsoft.com/office/drawing/2014/main" id="{67068F2D-1EE5-32EF-1DAF-7D407D6D16F4}"/>
                </a:ext>
              </a:extLst>
            </p:cNvPr>
            <p:cNvSpPr>
              <a:spLocks/>
            </p:cNvSpPr>
            <p:nvPr/>
          </p:nvSpPr>
          <p:spPr bwMode="auto">
            <a:xfrm>
              <a:off x="9580563" y="4600575"/>
              <a:ext cx="336550" cy="19050"/>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7">
              <a:extLst>
                <a:ext uri="{FF2B5EF4-FFF2-40B4-BE49-F238E27FC236}">
                  <a16:creationId xmlns:a16="http://schemas.microsoft.com/office/drawing/2014/main" id="{4F60E4AE-E6FA-6ED8-85C6-39A5334E81ED}"/>
                </a:ext>
              </a:extLst>
            </p:cNvPr>
            <p:cNvSpPr>
              <a:spLocks noEditPoints="1"/>
            </p:cNvSpPr>
            <p:nvPr/>
          </p:nvSpPr>
          <p:spPr bwMode="auto">
            <a:xfrm>
              <a:off x="9580563" y="4441825"/>
              <a:ext cx="152400" cy="123825"/>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8">
              <a:extLst>
                <a:ext uri="{FF2B5EF4-FFF2-40B4-BE49-F238E27FC236}">
                  <a16:creationId xmlns:a16="http://schemas.microsoft.com/office/drawing/2014/main" id="{A3B4FBB9-2523-0CEE-2761-559CC5C3BA54}"/>
                </a:ext>
              </a:extLst>
            </p:cNvPr>
            <p:cNvSpPr>
              <a:spLocks/>
            </p:cNvSpPr>
            <p:nvPr/>
          </p:nvSpPr>
          <p:spPr bwMode="auto">
            <a:xfrm>
              <a:off x="9794876" y="4548188"/>
              <a:ext cx="122238" cy="17463"/>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9">
              <a:extLst>
                <a:ext uri="{FF2B5EF4-FFF2-40B4-BE49-F238E27FC236}">
                  <a16:creationId xmlns:a16="http://schemas.microsoft.com/office/drawing/2014/main" id="{E4895726-8407-65E0-6E06-3F386563C04E}"/>
                </a:ext>
              </a:extLst>
            </p:cNvPr>
            <p:cNvSpPr>
              <a:spLocks/>
            </p:cNvSpPr>
            <p:nvPr/>
          </p:nvSpPr>
          <p:spPr bwMode="auto">
            <a:xfrm>
              <a:off x="9794876" y="4441825"/>
              <a:ext cx="122238" cy="17463"/>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0">
              <a:extLst>
                <a:ext uri="{FF2B5EF4-FFF2-40B4-BE49-F238E27FC236}">
                  <a16:creationId xmlns:a16="http://schemas.microsoft.com/office/drawing/2014/main" id="{81695AF6-4460-264B-E5B7-AAEF1DA9BCEF}"/>
                </a:ext>
              </a:extLst>
            </p:cNvPr>
            <p:cNvSpPr>
              <a:spLocks/>
            </p:cNvSpPr>
            <p:nvPr/>
          </p:nvSpPr>
          <p:spPr bwMode="auto">
            <a:xfrm>
              <a:off x="9794876" y="4494213"/>
              <a:ext cx="122238" cy="20638"/>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1">
              <a:extLst>
                <a:ext uri="{FF2B5EF4-FFF2-40B4-BE49-F238E27FC236}">
                  <a16:creationId xmlns:a16="http://schemas.microsoft.com/office/drawing/2014/main" id="{E6C498F5-FD14-68B3-1BEA-F20D30C94DA5}"/>
                </a:ext>
              </a:extLst>
            </p:cNvPr>
            <p:cNvSpPr>
              <a:spLocks noEditPoints="1"/>
            </p:cNvSpPr>
            <p:nvPr/>
          </p:nvSpPr>
          <p:spPr bwMode="auto">
            <a:xfrm>
              <a:off x="9502776" y="4360863"/>
              <a:ext cx="496888" cy="468313"/>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2">
              <a:extLst>
                <a:ext uri="{FF2B5EF4-FFF2-40B4-BE49-F238E27FC236}">
                  <a16:creationId xmlns:a16="http://schemas.microsoft.com/office/drawing/2014/main" id="{62279EF9-E88F-4EA9-1114-0DD67C5535E3}"/>
                </a:ext>
              </a:extLst>
            </p:cNvPr>
            <p:cNvSpPr>
              <a:spLocks noEditPoints="1"/>
            </p:cNvSpPr>
            <p:nvPr/>
          </p:nvSpPr>
          <p:spPr bwMode="auto">
            <a:xfrm>
              <a:off x="9580563" y="4637088"/>
              <a:ext cx="336550" cy="13811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67" name="Group 66">
            <a:extLst>
              <a:ext uri="{FF2B5EF4-FFF2-40B4-BE49-F238E27FC236}">
                <a16:creationId xmlns:a16="http://schemas.microsoft.com/office/drawing/2014/main" id="{61BC06DB-EA8C-B9C5-B8F1-02B813DF3FA9}"/>
              </a:ext>
            </a:extLst>
          </p:cNvPr>
          <p:cNvGrpSpPr>
            <a:grpSpLocks noChangeAspect="1"/>
          </p:cNvGrpSpPr>
          <p:nvPr/>
        </p:nvGrpSpPr>
        <p:grpSpPr>
          <a:xfrm>
            <a:off x="3654461" y="3212825"/>
            <a:ext cx="210796" cy="210796"/>
            <a:chOff x="6107113" y="1108075"/>
            <a:chExt cx="542925" cy="542925"/>
          </a:xfrm>
          <a:solidFill>
            <a:schemeClr val="tx2"/>
          </a:solidFill>
        </p:grpSpPr>
        <p:sp>
          <p:nvSpPr>
            <p:cNvPr id="68" name="Freeform 129">
              <a:extLst>
                <a:ext uri="{FF2B5EF4-FFF2-40B4-BE49-F238E27FC236}">
                  <a16:creationId xmlns:a16="http://schemas.microsoft.com/office/drawing/2014/main" id="{0B574F99-7DE8-17DD-8819-85482353A9DE}"/>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130">
              <a:extLst>
                <a:ext uri="{FF2B5EF4-FFF2-40B4-BE49-F238E27FC236}">
                  <a16:creationId xmlns:a16="http://schemas.microsoft.com/office/drawing/2014/main" id="{B570C572-4445-280A-C198-C8C12991C9F9}"/>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70" name="Group 69">
            <a:extLst>
              <a:ext uri="{FF2B5EF4-FFF2-40B4-BE49-F238E27FC236}">
                <a16:creationId xmlns:a16="http://schemas.microsoft.com/office/drawing/2014/main" id="{AE86E78F-EDD9-645C-4861-D0AE6C6526D9}"/>
              </a:ext>
            </a:extLst>
          </p:cNvPr>
          <p:cNvGrpSpPr>
            <a:grpSpLocks noChangeAspect="1"/>
          </p:cNvGrpSpPr>
          <p:nvPr/>
        </p:nvGrpSpPr>
        <p:grpSpPr>
          <a:xfrm>
            <a:off x="5151704" y="3225642"/>
            <a:ext cx="162076" cy="200370"/>
            <a:chOff x="5126038" y="3305175"/>
            <a:chExt cx="436562" cy="539750"/>
          </a:xfrm>
          <a:solidFill>
            <a:schemeClr val="tx2"/>
          </a:solidFill>
        </p:grpSpPr>
        <p:sp>
          <p:nvSpPr>
            <p:cNvPr id="71" name="Freeform 34">
              <a:extLst>
                <a:ext uri="{FF2B5EF4-FFF2-40B4-BE49-F238E27FC236}">
                  <a16:creationId xmlns:a16="http://schemas.microsoft.com/office/drawing/2014/main" id="{941E5C09-CDA2-4693-C0C3-63080458AF56}"/>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35">
              <a:extLst>
                <a:ext uri="{FF2B5EF4-FFF2-40B4-BE49-F238E27FC236}">
                  <a16:creationId xmlns:a16="http://schemas.microsoft.com/office/drawing/2014/main" id="{47BEA519-91AD-A625-1E3C-DC2D8BEB8459}"/>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36">
              <a:extLst>
                <a:ext uri="{FF2B5EF4-FFF2-40B4-BE49-F238E27FC236}">
                  <a16:creationId xmlns:a16="http://schemas.microsoft.com/office/drawing/2014/main" id="{5EF5AD41-B025-0F6A-03F8-62440731CAE4}"/>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37">
              <a:extLst>
                <a:ext uri="{FF2B5EF4-FFF2-40B4-BE49-F238E27FC236}">
                  <a16:creationId xmlns:a16="http://schemas.microsoft.com/office/drawing/2014/main" id="{8C43EAF8-D815-24E2-B917-6AF4E8DE0FBE}"/>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38">
              <a:extLst>
                <a:ext uri="{FF2B5EF4-FFF2-40B4-BE49-F238E27FC236}">
                  <a16:creationId xmlns:a16="http://schemas.microsoft.com/office/drawing/2014/main" id="{28AC7257-A71D-0F70-0F5E-53B4A6975F93}"/>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39">
              <a:extLst>
                <a:ext uri="{FF2B5EF4-FFF2-40B4-BE49-F238E27FC236}">
                  <a16:creationId xmlns:a16="http://schemas.microsoft.com/office/drawing/2014/main" id="{9113436D-A21E-60E5-49E6-93F8381C016F}"/>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40">
              <a:extLst>
                <a:ext uri="{FF2B5EF4-FFF2-40B4-BE49-F238E27FC236}">
                  <a16:creationId xmlns:a16="http://schemas.microsoft.com/office/drawing/2014/main" id="{BC8D102B-94E3-3BE1-09F8-E115D998C7F8}"/>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78" name="Freeform 23">
            <a:extLst>
              <a:ext uri="{FF2B5EF4-FFF2-40B4-BE49-F238E27FC236}">
                <a16:creationId xmlns:a16="http://schemas.microsoft.com/office/drawing/2014/main" id="{6EE5DA72-413A-2F43-DF5E-704EC24D9B34}"/>
              </a:ext>
            </a:extLst>
          </p:cNvPr>
          <p:cNvSpPr>
            <a:spLocks noChangeAspect="1" noEditPoints="1"/>
          </p:cNvSpPr>
          <p:nvPr/>
        </p:nvSpPr>
        <p:spPr bwMode="auto">
          <a:xfrm>
            <a:off x="6623791" y="3269169"/>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79" name="Oval 78">
            <a:extLst>
              <a:ext uri="{FF2B5EF4-FFF2-40B4-BE49-F238E27FC236}">
                <a16:creationId xmlns:a16="http://schemas.microsoft.com/office/drawing/2014/main" id="{BECBD121-7AE9-23C3-3003-20583CFB4503}"/>
              </a:ext>
            </a:extLst>
          </p:cNvPr>
          <p:cNvSpPr/>
          <p:nvPr/>
        </p:nvSpPr>
        <p:spPr>
          <a:xfrm>
            <a:off x="6573894" y="3220200"/>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80" name="Group 79">
            <a:extLst>
              <a:ext uri="{FF2B5EF4-FFF2-40B4-BE49-F238E27FC236}">
                <a16:creationId xmlns:a16="http://schemas.microsoft.com/office/drawing/2014/main" id="{2E24CA78-EEEC-F63D-A00C-26B170259CF7}"/>
              </a:ext>
            </a:extLst>
          </p:cNvPr>
          <p:cNvGrpSpPr>
            <a:grpSpLocks noChangeAspect="1"/>
          </p:cNvGrpSpPr>
          <p:nvPr/>
        </p:nvGrpSpPr>
        <p:grpSpPr>
          <a:xfrm>
            <a:off x="8045406" y="3245548"/>
            <a:ext cx="204441" cy="158141"/>
            <a:chOff x="8389938" y="1176338"/>
            <a:chExt cx="539751" cy="417513"/>
          </a:xfrm>
          <a:solidFill>
            <a:schemeClr val="tx2"/>
          </a:solidFill>
        </p:grpSpPr>
        <p:sp>
          <p:nvSpPr>
            <p:cNvPr id="81" name="Freeform 23">
              <a:extLst>
                <a:ext uri="{FF2B5EF4-FFF2-40B4-BE49-F238E27FC236}">
                  <a16:creationId xmlns:a16="http://schemas.microsoft.com/office/drawing/2014/main" id="{959619A0-F48A-41F0-9D8D-128E013C194C}"/>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24">
              <a:extLst>
                <a:ext uri="{FF2B5EF4-FFF2-40B4-BE49-F238E27FC236}">
                  <a16:creationId xmlns:a16="http://schemas.microsoft.com/office/drawing/2014/main" id="{DD142AEF-8FAD-2529-D169-4F4108BF8CCD}"/>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83" name="TextBox 82">
            <a:extLst>
              <a:ext uri="{FF2B5EF4-FFF2-40B4-BE49-F238E27FC236}">
                <a16:creationId xmlns:a16="http://schemas.microsoft.com/office/drawing/2014/main" id="{9C06DB95-A67F-873A-8E07-B0B91BF85F75}"/>
              </a:ext>
            </a:extLst>
          </p:cNvPr>
          <p:cNvSpPr txBox="1">
            <a:spLocks/>
          </p:cNvSpPr>
          <p:nvPr/>
        </p:nvSpPr>
        <p:spPr>
          <a:xfrm>
            <a:off x="4623736" y="2391062"/>
            <a:ext cx="754769" cy="416363"/>
          </a:xfrm>
          <a:prstGeom prst="rect">
            <a:avLst/>
          </a:prstGeom>
          <a:noFill/>
        </p:spPr>
        <p:txBody>
          <a:bodyPr wrap="none" rtlCol="0" anchor="ctr">
            <a:noAutofit/>
          </a:bodyPr>
          <a:lstStyle/>
          <a:p>
            <a:pPr algn="ctr">
              <a:spcAft>
                <a:spcPts val="300"/>
              </a:spcAft>
            </a:pPr>
            <a:r>
              <a:rPr lang="en-AU" sz="1000" b="1">
                <a:solidFill>
                  <a:schemeClr val="accent3"/>
                </a:solidFill>
                <a:latin typeface="+mj-lt"/>
              </a:rPr>
              <a:t>Vary/amend</a:t>
            </a:r>
          </a:p>
          <a:p>
            <a:pPr algn="ctr">
              <a:spcAft>
                <a:spcPts val="300"/>
              </a:spcAft>
            </a:pPr>
            <a:r>
              <a:rPr lang="en-AU" sz="1000">
                <a:solidFill>
                  <a:schemeClr val="tx2"/>
                </a:solidFill>
              </a:rPr>
              <a:t>Ad-hoc</a:t>
            </a:r>
          </a:p>
        </p:txBody>
      </p:sp>
      <p:sp>
        <p:nvSpPr>
          <p:cNvPr id="84" name="TextBox 83">
            <a:extLst>
              <a:ext uri="{FF2B5EF4-FFF2-40B4-BE49-F238E27FC236}">
                <a16:creationId xmlns:a16="http://schemas.microsoft.com/office/drawing/2014/main" id="{E02742CA-839E-CF59-B3CA-0259FB6F757F}"/>
              </a:ext>
            </a:extLst>
          </p:cNvPr>
          <p:cNvSpPr txBox="1">
            <a:spLocks/>
          </p:cNvSpPr>
          <p:nvPr/>
        </p:nvSpPr>
        <p:spPr>
          <a:xfrm>
            <a:off x="8357101" y="2411664"/>
            <a:ext cx="668959" cy="306277"/>
          </a:xfrm>
          <a:prstGeom prst="rect">
            <a:avLst/>
          </a:prstGeom>
          <a:noFill/>
        </p:spPr>
        <p:txBody>
          <a:bodyPr wrap="none" rtlCol="0" anchor="ctr">
            <a:noAutofit/>
          </a:bodyPr>
          <a:lstStyle/>
          <a:p>
            <a:pPr algn="ctr">
              <a:spcAft>
                <a:spcPts val="300"/>
              </a:spcAft>
            </a:pPr>
            <a:r>
              <a:rPr lang="en-AU" sz="1000" b="1">
                <a:solidFill>
                  <a:schemeClr val="accent3"/>
                </a:solidFill>
                <a:latin typeface="+mj-lt"/>
              </a:rPr>
              <a:t>Cancel/</a:t>
            </a:r>
            <a:br>
              <a:rPr lang="en-AU" sz="1000" b="1">
                <a:solidFill>
                  <a:schemeClr val="accent3"/>
                </a:solidFill>
                <a:latin typeface="+mj-lt"/>
              </a:rPr>
            </a:br>
            <a:r>
              <a:rPr lang="en-AU" sz="1000" b="1">
                <a:solidFill>
                  <a:schemeClr val="accent3"/>
                </a:solidFill>
                <a:latin typeface="+mj-lt"/>
              </a:rPr>
              <a:t>surrender</a:t>
            </a:r>
          </a:p>
        </p:txBody>
      </p:sp>
      <p:sp>
        <p:nvSpPr>
          <p:cNvPr id="85" name="TextBox 84">
            <a:extLst>
              <a:ext uri="{FF2B5EF4-FFF2-40B4-BE49-F238E27FC236}">
                <a16:creationId xmlns:a16="http://schemas.microsoft.com/office/drawing/2014/main" id="{CDCF8FC7-D396-A665-B928-1A4A715BF5E6}"/>
              </a:ext>
            </a:extLst>
          </p:cNvPr>
          <p:cNvSpPr txBox="1">
            <a:spLocks/>
          </p:cNvSpPr>
          <p:nvPr/>
        </p:nvSpPr>
        <p:spPr>
          <a:xfrm>
            <a:off x="3974454" y="2411664"/>
            <a:ext cx="604048" cy="380511"/>
          </a:xfrm>
          <a:prstGeom prst="rect">
            <a:avLst/>
          </a:prstGeom>
          <a:noFill/>
        </p:spPr>
        <p:txBody>
          <a:bodyPr wrap="none" rtlCol="0" anchor="ctr">
            <a:noAutofit/>
          </a:bodyPr>
          <a:lstStyle/>
          <a:p>
            <a:pPr algn="ctr">
              <a:spcAft>
                <a:spcPts val="300"/>
              </a:spcAft>
            </a:pPr>
            <a:r>
              <a:rPr lang="en-AU" sz="1000" b="1">
                <a:solidFill>
                  <a:schemeClr val="accent3"/>
                </a:solidFill>
                <a:latin typeface="+mj-lt"/>
              </a:rPr>
              <a:t>Renew</a:t>
            </a:r>
          </a:p>
          <a:p>
            <a:pPr algn="ctr">
              <a:spcAft>
                <a:spcPts val="300"/>
              </a:spcAft>
            </a:pPr>
            <a:r>
              <a:rPr lang="en-AU" sz="1000">
                <a:solidFill>
                  <a:schemeClr val="tx2"/>
                </a:solidFill>
              </a:rPr>
              <a:t>Cyclical</a:t>
            </a:r>
          </a:p>
        </p:txBody>
      </p:sp>
      <p:sp>
        <p:nvSpPr>
          <p:cNvPr id="86" name="TextBox 85">
            <a:extLst>
              <a:ext uri="{FF2B5EF4-FFF2-40B4-BE49-F238E27FC236}">
                <a16:creationId xmlns:a16="http://schemas.microsoft.com/office/drawing/2014/main" id="{092089B4-3DC8-70C0-3EC5-C184FEE1C933}"/>
              </a:ext>
            </a:extLst>
          </p:cNvPr>
          <p:cNvSpPr txBox="1">
            <a:spLocks/>
          </p:cNvSpPr>
          <p:nvPr/>
        </p:nvSpPr>
        <p:spPr>
          <a:xfrm>
            <a:off x="5157656" y="3907367"/>
            <a:ext cx="441699" cy="179882"/>
          </a:xfrm>
          <a:prstGeom prst="rect">
            <a:avLst/>
          </a:prstGeom>
          <a:noFill/>
        </p:spPr>
        <p:txBody>
          <a:bodyPr wrap="none" rtlCol="0" anchor="ctr">
            <a:noAutofit/>
          </a:bodyPr>
          <a:lstStyle/>
          <a:p>
            <a:pPr algn="ctr">
              <a:spcAft>
                <a:spcPts val="300"/>
              </a:spcAft>
            </a:pPr>
            <a:r>
              <a:rPr lang="en-AU" sz="1000" b="1">
                <a:solidFill>
                  <a:schemeClr val="accent2"/>
                </a:solidFill>
                <a:latin typeface="+mj-lt"/>
              </a:rPr>
              <a:t>Refer</a:t>
            </a:r>
            <a:endParaRPr lang="en-AU" sz="600" b="1">
              <a:solidFill>
                <a:schemeClr val="accent2"/>
              </a:solidFill>
            </a:endParaRPr>
          </a:p>
        </p:txBody>
      </p:sp>
      <p:sp>
        <p:nvSpPr>
          <p:cNvPr id="87" name="TextBox 86">
            <a:extLst>
              <a:ext uri="{FF2B5EF4-FFF2-40B4-BE49-F238E27FC236}">
                <a16:creationId xmlns:a16="http://schemas.microsoft.com/office/drawing/2014/main" id="{C87C6D04-75B2-78DA-F2AA-DD29967A4140}"/>
              </a:ext>
            </a:extLst>
          </p:cNvPr>
          <p:cNvSpPr txBox="1">
            <a:spLocks/>
          </p:cNvSpPr>
          <p:nvPr/>
        </p:nvSpPr>
        <p:spPr>
          <a:xfrm>
            <a:off x="8223050" y="3887903"/>
            <a:ext cx="852711" cy="374900"/>
          </a:xfrm>
          <a:prstGeom prst="rect">
            <a:avLst/>
          </a:prstGeom>
          <a:noFill/>
        </p:spPr>
        <p:txBody>
          <a:bodyPr wrap="none" rtlCol="0" anchor="ctr">
            <a:noAutofit/>
          </a:bodyPr>
          <a:lstStyle/>
          <a:p>
            <a:pPr algn="ctr">
              <a:spcAft>
                <a:spcPts val="300"/>
              </a:spcAft>
            </a:pPr>
            <a:r>
              <a:rPr lang="en-AU" sz="1000" b="1">
                <a:solidFill>
                  <a:schemeClr val="accent2"/>
                </a:solidFill>
                <a:latin typeface="+mj-lt"/>
              </a:rPr>
              <a:t>Reject/revoke/</a:t>
            </a:r>
            <a:br>
              <a:rPr lang="en-AU" sz="1000" b="1">
                <a:solidFill>
                  <a:schemeClr val="accent2"/>
                </a:solidFill>
                <a:latin typeface="+mj-lt"/>
              </a:rPr>
            </a:br>
            <a:r>
              <a:rPr lang="en-AU" sz="1000" b="1">
                <a:solidFill>
                  <a:schemeClr val="accent2"/>
                </a:solidFill>
                <a:latin typeface="+mj-lt"/>
              </a:rPr>
              <a:t>suspend</a:t>
            </a:r>
          </a:p>
        </p:txBody>
      </p:sp>
      <p:sp>
        <p:nvSpPr>
          <p:cNvPr id="88" name="TextBox 87">
            <a:extLst>
              <a:ext uri="{FF2B5EF4-FFF2-40B4-BE49-F238E27FC236}">
                <a16:creationId xmlns:a16="http://schemas.microsoft.com/office/drawing/2014/main" id="{74685463-DA6E-B495-9256-50EC5910799D}"/>
              </a:ext>
            </a:extLst>
          </p:cNvPr>
          <p:cNvSpPr txBox="1">
            <a:spLocks/>
          </p:cNvSpPr>
          <p:nvPr/>
        </p:nvSpPr>
        <p:spPr>
          <a:xfrm>
            <a:off x="3750259" y="3906122"/>
            <a:ext cx="1046540" cy="338462"/>
          </a:xfrm>
          <a:prstGeom prst="rect">
            <a:avLst/>
          </a:prstGeom>
          <a:noFill/>
        </p:spPr>
        <p:txBody>
          <a:bodyPr wrap="none" rtlCol="0" anchor="ctr">
            <a:noAutofit/>
          </a:bodyPr>
          <a:lstStyle/>
          <a:p>
            <a:pPr algn="ctr">
              <a:spcAft>
                <a:spcPts val="300"/>
              </a:spcAft>
            </a:pPr>
            <a:r>
              <a:rPr lang="en-AU" sz="1000" b="1">
                <a:solidFill>
                  <a:schemeClr val="accent2"/>
                </a:solidFill>
                <a:latin typeface="+mj-lt"/>
              </a:rPr>
              <a:t>Request further </a:t>
            </a:r>
            <a:br>
              <a:rPr lang="en-AU" sz="1000" b="1">
                <a:solidFill>
                  <a:schemeClr val="accent2"/>
                </a:solidFill>
                <a:latin typeface="+mj-lt"/>
              </a:rPr>
            </a:br>
            <a:r>
              <a:rPr lang="en-AU" sz="1000" b="1">
                <a:solidFill>
                  <a:schemeClr val="accent2"/>
                </a:solidFill>
                <a:latin typeface="+mj-lt"/>
              </a:rPr>
              <a:t>information</a:t>
            </a:r>
          </a:p>
        </p:txBody>
      </p:sp>
      <p:sp>
        <p:nvSpPr>
          <p:cNvPr id="89" name="TextBox 88">
            <a:extLst>
              <a:ext uri="{FF2B5EF4-FFF2-40B4-BE49-F238E27FC236}">
                <a16:creationId xmlns:a16="http://schemas.microsoft.com/office/drawing/2014/main" id="{D113D8DE-6F12-A98C-EE40-9D0040BF9F16}"/>
              </a:ext>
            </a:extLst>
          </p:cNvPr>
          <p:cNvSpPr txBox="1">
            <a:spLocks/>
          </p:cNvSpPr>
          <p:nvPr/>
        </p:nvSpPr>
        <p:spPr>
          <a:xfrm>
            <a:off x="5628705" y="3840592"/>
            <a:ext cx="995086" cy="461134"/>
          </a:xfrm>
          <a:prstGeom prst="rect">
            <a:avLst/>
          </a:prstGeom>
          <a:noFill/>
        </p:spPr>
        <p:txBody>
          <a:bodyPr wrap="none" rtlCol="0" anchor="ctr">
            <a:noAutofit/>
          </a:bodyPr>
          <a:lstStyle/>
          <a:p>
            <a:pPr algn="ctr">
              <a:spcAft>
                <a:spcPts val="300"/>
              </a:spcAft>
            </a:pPr>
            <a:r>
              <a:rPr lang="en-AU" sz="1000" b="1">
                <a:solidFill>
                  <a:schemeClr val="accent2"/>
                </a:solidFill>
                <a:latin typeface="+mj-lt"/>
              </a:rPr>
              <a:t>Reassess/vary/</a:t>
            </a:r>
            <a:br>
              <a:rPr lang="en-AU" sz="1000" b="1">
                <a:solidFill>
                  <a:schemeClr val="accent2"/>
                </a:solidFill>
                <a:latin typeface="+mj-lt"/>
              </a:rPr>
            </a:br>
            <a:r>
              <a:rPr lang="en-AU" sz="1000" b="1">
                <a:solidFill>
                  <a:schemeClr val="accent2"/>
                </a:solidFill>
                <a:latin typeface="+mj-lt"/>
              </a:rPr>
              <a:t>conditions </a:t>
            </a:r>
          </a:p>
        </p:txBody>
      </p:sp>
      <p:cxnSp>
        <p:nvCxnSpPr>
          <p:cNvPr id="90" name="Straight Connector 89">
            <a:extLst>
              <a:ext uri="{FF2B5EF4-FFF2-40B4-BE49-F238E27FC236}">
                <a16:creationId xmlns:a16="http://schemas.microsoft.com/office/drawing/2014/main" id="{28C27262-A685-02D5-4F28-7E5221762004}"/>
              </a:ext>
            </a:extLst>
          </p:cNvPr>
          <p:cNvCxnSpPr>
            <a:cxnSpLocks/>
          </p:cNvCxnSpPr>
          <p:nvPr/>
        </p:nvCxnSpPr>
        <p:spPr>
          <a:xfrm>
            <a:off x="4273529" y="2811056"/>
            <a:ext cx="0" cy="288000"/>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D1B38DBB-9393-FBA1-92C6-C4DFE57D85BA}"/>
              </a:ext>
            </a:extLst>
          </p:cNvPr>
          <p:cNvCxnSpPr>
            <a:cxnSpLocks/>
          </p:cNvCxnSpPr>
          <p:nvPr/>
        </p:nvCxnSpPr>
        <p:spPr>
          <a:xfrm>
            <a:off x="4979322" y="2811056"/>
            <a:ext cx="0" cy="288000"/>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28457213-4467-A98C-3F70-4DB15F768BC6}"/>
              </a:ext>
            </a:extLst>
          </p:cNvPr>
          <p:cNvCxnSpPr>
            <a:cxnSpLocks/>
          </p:cNvCxnSpPr>
          <p:nvPr/>
        </p:nvCxnSpPr>
        <p:spPr>
          <a:xfrm>
            <a:off x="8691580" y="2811056"/>
            <a:ext cx="0" cy="288000"/>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9B56499B-0900-D140-D811-F8F06E582AAB}"/>
              </a:ext>
            </a:extLst>
          </p:cNvPr>
          <p:cNvCxnSpPr>
            <a:cxnSpLocks/>
          </p:cNvCxnSpPr>
          <p:nvPr/>
        </p:nvCxnSpPr>
        <p:spPr>
          <a:xfrm>
            <a:off x="4273529" y="3504619"/>
            <a:ext cx="0" cy="303957"/>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9C876B0-1EBC-EED1-4E59-6DA9C16D4BE7}"/>
              </a:ext>
            </a:extLst>
          </p:cNvPr>
          <p:cNvCxnSpPr>
            <a:cxnSpLocks/>
          </p:cNvCxnSpPr>
          <p:nvPr/>
        </p:nvCxnSpPr>
        <p:spPr>
          <a:xfrm>
            <a:off x="5386894" y="3504619"/>
            <a:ext cx="0" cy="303957"/>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E2D29F0C-4583-AD8E-323F-A796E6089331}"/>
              </a:ext>
            </a:extLst>
          </p:cNvPr>
          <p:cNvCxnSpPr>
            <a:cxnSpLocks/>
          </p:cNvCxnSpPr>
          <p:nvPr/>
        </p:nvCxnSpPr>
        <p:spPr>
          <a:xfrm flipV="1">
            <a:off x="6076351" y="3504619"/>
            <a:ext cx="0" cy="303957"/>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75115A15-DB64-DCAD-333E-947BCE42F54B}"/>
              </a:ext>
            </a:extLst>
          </p:cNvPr>
          <p:cNvCxnSpPr>
            <a:cxnSpLocks/>
          </p:cNvCxnSpPr>
          <p:nvPr/>
        </p:nvCxnSpPr>
        <p:spPr>
          <a:xfrm flipV="1">
            <a:off x="8691580" y="3504619"/>
            <a:ext cx="0" cy="303957"/>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CE2B33EA-36CC-D8EA-CEBD-C4264441BCC3}"/>
              </a:ext>
            </a:extLst>
          </p:cNvPr>
          <p:cNvSpPr txBox="1">
            <a:spLocks/>
          </p:cNvSpPr>
          <p:nvPr/>
        </p:nvSpPr>
        <p:spPr>
          <a:xfrm>
            <a:off x="882705" y="5064848"/>
            <a:ext cx="2220899" cy="222552"/>
          </a:xfrm>
          <a:prstGeom prst="rect">
            <a:avLst/>
          </a:prstGeom>
          <a:noFill/>
        </p:spPr>
        <p:txBody>
          <a:bodyPr wrap="none" rtlCol="0" anchor="ctr">
            <a:noAutofit/>
          </a:bodyPr>
          <a:lstStyle/>
          <a:p>
            <a:pPr algn="ctr"/>
            <a:r>
              <a:rPr lang="en-AU" sz="1000">
                <a:solidFill>
                  <a:schemeClr val="tx2"/>
                </a:solidFill>
                <a:latin typeface="VIC SemiBold" panose="00000700000000000000" pitchFamily="50" charset="0"/>
              </a:rPr>
              <a:t>FRONT-END EXPERIENCE </a:t>
            </a:r>
          </a:p>
        </p:txBody>
      </p:sp>
      <p:sp>
        <p:nvSpPr>
          <p:cNvPr id="98" name="Rectangle 97">
            <a:extLst>
              <a:ext uri="{FF2B5EF4-FFF2-40B4-BE49-F238E27FC236}">
                <a16:creationId xmlns:a16="http://schemas.microsoft.com/office/drawing/2014/main" id="{BA9E50A4-8552-6D73-7E3D-217945D8D97A}"/>
              </a:ext>
            </a:extLst>
          </p:cNvPr>
          <p:cNvSpPr/>
          <p:nvPr/>
        </p:nvSpPr>
        <p:spPr>
          <a:xfrm>
            <a:off x="622685" y="5311879"/>
            <a:ext cx="2749894" cy="7504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lnSpc>
                <a:spcPct val="110000"/>
              </a:lnSpc>
            </a:pPr>
            <a:r>
              <a:rPr lang="en-AU" sz="1000">
                <a:solidFill>
                  <a:schemeClr val="tx2"/>
                </a:solidFill>
              </a:rPr>
              <a:t>Interface for applicants (including applicant profile dashboard, guest and log-in experience permits and licence applications, interaction history).</a:t>
            </a:r>
          </a:p>
        </p:txBody>
      </p:sp>
      <p:sp>
        <p:nvSpPr>
          <p:cNvPr id="99" name="Rectangle 98">
            <a:extLst>
              <a:ext uri="{FF2B5EF4-FFF2-40B4-BE49-F238E27FC236}">
                <a16:creationId xmlns:a16="http://schemas.microsoft.com/office/drawing/2014/main" id="{4B00C5C7-80EF-E151-C032-5B96812FB008}"/>
              </a:ext>
            </a:extLst>
          </p:cNvPr>
          <p:cNvSpPr/>
          <p:nvPr/>
        </p:nvSpPr>
        <p:spPr>
          <a:xfrm>
            <a:off x="549225" y="4729918"/>
            <a:ext cx="8826550" cy="243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tx2"/>
                </a:solidFill>
                <a:latin typeface="VIC SemiBold" panose="00000700000000000000" pitchFamily="50" charset="0"/>
              </a:rPr>
              <a:t>Systems and platforms enable the digitisation of permissions. </a:t>
            </a:r>
          </a:p>
        </p:txBody>
      </p:sp>
      <p:sp>
        <p:nvSpPr>
          <p:cNvPr id="100" name="TextBox 99">
            <a:extLst>
              <a:ext uri="{FF2B5EF4-FFF2-40B4-BE49-F238E27FC236}">
                <a16:creationId xmlns:a16="http://schemas.microsoft.com/office/drawing/2014/main" id="{FFE3E7B1-5C65-B6DF-0E62-ED5FE78A7B10}"/>
              </a:ext>
            </a:extLst>
          </p:cNvPr>
          <p:cNvSpPr txBox="1">
            <a:spLocks/>
          </p:cNvSpPr>
          <p:nvPr/>
        </p:nvSpPr>
        <p:spPr>
          <a:xfrm>
            <a:off x="3843235" y="5064848"/>
            <a:ext cx="2220899" cy="222552"/>
          </a:xfrm>
          <a:prstGeom prst="rect">
            <a:avLst/>
          </a:prstGeom>
          <a:noFill/>
        </p:spPr>
        <p:txBody>
          <a:bodyPr wrap="none" rtlCol="0" anchor="ctr">
            <a:noAutofit/>
          </a:bodyPr>
          <a:lstStyle/>
          <a:p>
            <a:pPr algn="ctr"/>
            <a:r>
              <a:rPr lang="en-AU" sz="1000">
                <a:solidFill>
                  <a:schemeClr val="tx2"/>
                </a:solidFill>
                <a:latin typeface="VIC SemiBold" panose="00000700000000000000" pitchFamily="50" charset="0"/>
              </a:rPr>
              <a:t>BACK-END SYSTEMS </a:t>
            </a:r>
          </a:p>
        </p:txBody>
      </p:sp>
      <p:sp>
        <p:nvSpPr>
          <p:cNvPr id="101" name="Rectangle 100">
            <a:extLst>
              <a:ext uri="{FF2B5EF4-FFF2-40B4-BE49-F238E27FC236}">
                <a16:creationId xmlns:a16="http://schemas.microsoft.com/office/drawing/2014/main" id="{BDB03432-8E21-396F-9FE4-8F56F0BB617E}"/>
              </a:ext>
            </a:extLst>
          </p:cNvPr>
          <p:cNvSpPr/>
          <p:nvPr/>
        </p:nvSpPr>
        <p:spPr>
          <a:xfrm>
            <a:off x="3583213" y="5311879"/>
            <a:ext cx="2765341" cy="7504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lnSpc>
                <a:spcPct val="110000"/>
              </a:lnSpc>
            </a:pPr>
            <a:r>
              <a:rPr lang="en-AU" sz="1000">
                <a:solidFill>
                  <a:schemeClr val="tx2"/>
                </a:solidFill>
              </a:rPr>
              <a:t>Platforms for regulators to administer back-office system functionalities (including payments integration, inspection management).</a:t>
            </a:r>
          </a:p>
        </p:txBody>
      </p:sp>
      <p:sp>
        <p:nvSpPr>
          <p:cNvPr id="102" name="TextBox 101">
            <a:extLst>
              <a:ext uri="{FF2B5EF4-FFF2-40B4-BE49-F238E27FC236}">
                <a16:creationId xmlns:a16="http://schemas.microsoft.com/office/drawing/2014/main" id="{96825B0B-2096-F9C2-D56E-169BA65B07D8}"/>
              </a:ext>
            </a:extLst>
          </p:cNvPr>
          <p:cNvSpPr txBox="1">
            <a:spLocks/>
          </p:cNvSpPr>
          <p:nvPr/>
        </p:nvSpPr>
        <p:spPr>
          <a:xfrm>
            <a:off x="6805160" y="5064848"/>
            <a:ext cx="2220899" cy="222552"/>
          </a:xfrm>
          <a:prstGeom prst="rect">
            <a:avLst/>
          </a:prstGeom>
          <a:noFill/>
        </p:spPr>
        <p:txBody>
          <a:bodyPr wrap="none" rtlCol="0" anchor="ctr">
            <a:noAutofit/>
          </a:bodyPr>
          <a:lstStyle/>
          <a:p>
            <a:pPr algn="ctr"/>
            <a:r>
              <a:rPr lang="en-AU" sz="1000">
                <a:solidFill>
                  <a:schemeClr val="tx2"/>
                </a:solidFill>
                <a:latin typeface="VIC SemiBold" panose="00000700000000000000" pitchFamily="50" charset="0"/>
              </a:rPr>
              <a:t>INTEGRATION WITH OTHER SYSTEMS</a:t>
            </a:r>
          </a:p>
        </p:txBody>
      </p:sp>
      <p:sp>
        <p:nvSpPr>
          <p:cNvPr id="103" name="Rectangle 102">
            <a:extLst>
              <a:ext uri="{FF2B5EF4-FFF2-40B4-BE49-F238E27FC236}">
                <a16:creationId xmlns:a16="http://schemas.microsoft.com/office/drawing/2014/main" id="{280950FB-B89A-DA98-0B9D-5264835E140F}"/>
              </a:ext>
            </a:extLst>
          </p:cNvPr>
          <p:cNvSpPr/>
          <p:nvPr/>
        </p:nvSpPr>
        <p:spPr>
          <a:xfrm>
            <a:off x="6529794" y="5311879"/>
            <a:ext cx="2765341" cy="7504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lnSpc>
                <a:spcPct val="110000"/>
              </a:lnSpc>
            </a:pPr>
            <a:r>
              <a:rPr lang="en-AU" sz="1000">
                <a:solidFill>
                  <a:schemeClr val="tx2"/>
                </a:solidFill>
              </a:rPr>
              <a:t>Integration into other systems and platforms of other regulators / external bodies and agencies  (including integration services API).</a:t>
            </a:r>
          </a:p>
        </p:txBody>
      </p:sp>
      <p:cxnSp>
        <p:nvCxnSpPr>
          <p:cNvPr id="104" name="Straight Connector 103">
            <a:extLst>
              <a:ext uri="{FF2B5EF4-FFF2-40B4-BE49-F238E27FC236}">
                <a16:creationId xmlns:a16="http://schemas.microsoft.com/office/drawing/2014/main" id="{D08D9136-AA5B-D709-B3F3-D0F270B205BE}"/>
              </a:ext>
            </a:extLst>
          </p:cNvPr>
          <p:cNvCxnSpPr>
            <a:cxnSpLocks/>
          </p:cNvCxnSpPr>
          <p:nvPr/>
        </p:nvCxnSpPr>
        <p:spPr>
          <a:xfrm>
            <a:off x="945785" y="5284448"/>
            <a:ext cx="2106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655273E4-BE38-6B45-A2E5-7A06F1838355}"/>
              </a:ext>
            </a:extLst>
          </p:cNvPr>
          <p:cNvCxnSpPr>
            <a:cxnSpLocks/>
          </p:cNvCxnSpPr>
          <p:nvPr/>
        </p:nvCxnSpPr>
        <p:spPr>
          <a:xfrm>
            <a:off x="4107977" y="5284448"/>
            <a:ext cx="169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6C52B5FC-E809-1E2A-3AD1-AD78618187F0}"/>
              </a:ext>
            </a:extLst>
          </p:cNvPr>
          <p:cNvCxnSpPr>
            <a:cxnSpLocks/>
          </p:cNvCxnSpPr>
          <p:nvPr/>
        </p:nvCxnSpPr>
        <p:spPr>
          <a:xfrm>
            <a:off x="6744732" y="5284448"/>
            <a:ext cx="2331029"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7" name="Freeform: Shape 106">
            <a:extLst>
              <a:ext uri="{FF2B5EF4-FFF2-40B4-BE49-F238E27FC236}">
                <a16:creationId xmlns:a16="http://schemas.microsoft.com/office/drawing/2014/main" id="{C29610DE-1BF1-F92D-906C-46E9D0747A29}"/>
              </a:ext>
            </a:extLst>
          </p:cNvPr>
          <p:cNvSpPr/>
          <p:nvPr/>
        </p:nvSpPr>
        <p:spPr>
          <a:xfrm>
            <a:off x="3547100" y="2211572"/>
            <a:ext cx="5735125" cy="2118097"/>
          </a:xfrm>
          <a:custGeom>
            <a:avLst/>
            <a:gdLst>
              <a:gd name="connsiteX0" fmla="*/ 0 w 6205182"/>
              <a:gd name="connsiteY0" fmla="*/ 0 h 1323833"/>
              <a:gd name="connsiteX1" fmla="*/ 6205182 w 6205182"/>
              <a:gd name="connsiteY1" fmla="*/ 0 h 1323833"/>
              <a:gd name="connsiteX2" fmla="*/ 6205182 w 6205182"/>
              <a:gd name="connsiteY2" fmla="*/ 1314734 h 1323833"/>
              <a:gd name="connsiteX3" fmla="*/ 6205182 w 6205182"/>
              <a:gd name="connsiteY3" fmla="*/ 1323833 h 1323833"/>
            </a:gdLst>
            <a:ahLst/>
            <a:cxnLst>
              <a:cxn ang="0">
                <a:pos x="connsiteX0" y="connsiteY0"/>
              </a:cxn>
              <a:cxn ang="0">
                <a:pos x="connsiteX1" y="connsiteY1"/>
              </a:cxn>
              <a:cxn ang="0">
                <a:pos x="connsiteX2" y="connsiteY2"/>
              </a:cxn>
              <a:cxn ang="0">
                <a:pos x="connsiteX3" y="connsiteY3"/>
              </a:cxn>
            </a:cxnLst>
            <a:rect l="l" t="t" r="r" b="b"/>
            <a:pathLst>
              <a:path w="6205182" h="1323833">
                <a:moveTo>
                  <a:pt x="0" y="0"/>
                </a:moveTo>
                <a:lnTo>
                  <a:pt x="6205182" y="0"/>
                </a:lnTo>
                <a:lnTo>
                  <a:pt x="6205182" y="1314734"/>
                </a:lnTo>
                <a:lnTo>
                  <a:pt x="6205182" y="1323833"/>
                </a:lnTo>
              </a:path>
            </a:pathLst>
          </a:cu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2" name="Rectangle 111">
            <a:extLst>
              <a:ext uri="{FF2B5EF4-FFF2-40B4-BE49-F238E27FC236}">
                <a16:creationId xmlns:a16="http://schemas.microsoft.com/office/drawing/2014/main" id="{29B15871-AD8D-B914-4D49-C87DFF5EB9F9}"/>
              </a:ext>
            </a:extLst>
          </p:cNvPr>
          <p:cNvSpPr/>
          <p:nvPr/>
        </p:nvSpPr>
        <p:spPr>
          <a:xfrm>
            <a:off x="622685" y="2123835"/>
            <a:ext cx="2923162" cy="19457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50">
                <a:solidFill>
                  <a:schemeClr val="bg1"/>
                </a:solidFill>
                <a:latin typeface="VIC SemiBold" panose="00000700000000000000" pitchFamily="50" charset="0"/>
              </a:rPr>
              <a:t>BETTER PRACTICE PERMISSION JOURNEY</a:t>
            </a:r>
          </a:p>
        </p:txBody>
      </p:sp>
      <p:sp>
        <p:nvSpPr>
          <p:cNvPr id="114" name="Rectangle 113">
            <a:extLst>
              <a:ext uri="{FF2B5EF4-FFF2-40B4-BE49-F238E27FC236}">
                <a16:creationId xmlns:a16="http://schemas.microsoft.com/office/drawing/2014/main" id="{42052557-EEB1-1D18-84AE-17ACE54935A6}"/>
              </a:ext>
            </a:extLst>
          </p:cNvPr>
          <p:cNvSpPr/>
          <p:nvPr/>
        </p:nvSpPr>
        <p:spPr>
          <a:xfrm>
            <a:off x="622685" y="2369332"/>
            <a:ext cx="1429400" cy="508631"/>
          </a:xfrm>
          <a:prstGeom prst="rect">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50">
                <a:solidFill>
                  <a:schemeClr val="bg1"/>
                </a:solidFill>
                <a:latin typeface="VIC SemiBold" panose="00000700000000000000" pitchFamily="50" charset="0"/>
              </a:rPr>
              <a:t>APPLICANT INITIATED PROCESS</a:t>
            </a:r>
          </a:p>
        </p:txBody>
      </p:sp>
      <p:sp>
        <p:nvSpPr>
          <p:cNvPr id="115" name="Isosceles Triangle 114">
            <a:extLst>
              <a:ext uri="{FF2B5EF4-FFF2-40B4-BE49-F238E27FC236}">
                <a16:creationId xmlns:a16="http://schemas.microsoft.com/office/drawing/2014/main" id="{2A933EB6-B832-A179-3F9C-23EDF2F3BF7E}"/>
              </a:ext>
            </a:extLst>
          </p:cNvPr>
          <p:cNvSpPr/>
          <p:nvPr/>
        </p:nvSpPr>
        <p:spPr>
          <a:xfrm rot="5400000">
            <a:off x="2119331" y="2628504"/>
            <a:ext cx="179882" cy="131994"/>
          </a:xfrm>
          <a:prstGeom prst="triangle">
            <a:avLst>
              <a:gd name="adj" fmla="val 44741"/>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13" name="Isosceles Triangle 112">
            <a:extLst>
              <a:ext uri="{FF2B5EF4-FFF2-40B4-BE49-F238E27FC236}">
                <a16:creationId xmlns:a16="http://schemas.microsoft.com/office/drawing/2014/main" id="{829AFF65-A9DD-BB32-771C-B070FDB22410}"/>
              </a:ext>
            </a:extLst>
          </p:cNvPr>
          <p:cNvSpPr/>
          <p:nvPr/>
        </p:nvSpPr>
        <p:spPr>
          <a:xfrm rot="5400000">
            <a:off x="2061372" y="2628504"/>
            <a:ext cx="179882" cy="131994"/>
          </a:xfrm>
          <a:prstGeom prst="triangle">
            <a:avLst>
              <a:gd name="adj" fmla="val 447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16" name="Rectangle 115">
            <a:extLst>
              <a:ext uri="{FF2B5EF4-FFF2-40B4-BE49-F238E27FC236}">
                <a16:creationId xmlns:a16="http://schemas.microsoft.com/office/drawing/2014/main" id="{980F1BE4-406A-219C-397F-9748F555A099}"/>
              </a:ext>
            </a:extLst>
          </p:cNvPr>
          <p:cNvSpPr/>
          <p:nvPr/>
        </p:nvSpPr>
        <p:spPr>
          <a:xfrm>
            <a:off x="622685" y="3821038"/>
            <a:ext cx="1429400" cy="508631"/>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50">
                <a:solidFill>
                  <a:schemeClr val="bg1"/>
                </a:solidFill>
                <a:latin typeface="VIC SemiBold" panose="00000700000000000000" pitchFamily="50" charset="0"/>
              </a:rPr>
              <a:t>REGULATOR INITIATED PROCESS</a:t>
            </a:r>
          </a:p>
        </p:txBody>
      </p:sp>
      <p:sp>
        <p:nvSpPr>
          <p:cNvPr id="117" name="Isosceles Triangle 116">
            <a:extLst>
              <a:ext uri="{FF2B5EF4-FFF2-40B4-BE49-F238E27FC236}">
                <a16:creationId xmlns:a16="http://schemas.microsoft.com/office/drawing/2014/main" id="{A3F85223-5313-6A91-BF5D-9A52800063F0}"/>
              </a:ext>
            </a:extLst>
          </p:cNvPr>
          <p:cNvSpPr/>
          <p:nvPr/>
        </p:nvSpPr>
        <p:spPr>
          <a:xfrm rot="5400000">
            <a:off x="2119331" y="4076618"/>
            <a:ext cx="179882" cy="131994"/>
          </a:xfrm>
          <a:prstGeom prst="triangle">
            <a:avLst>
              <a:gd name="adj" fmla="val 44741"/>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18" name="Isosceles Triangle 117">
            <a:extLst>
              <a:ext uri="{FF2B5EF4-FFF2-40B4-BE49-F238E27FC236}">
                <a16:creationId xmlns:a16="http://schemas.microsoft.com/office/drawing/2014/main" id="{EE1C8542-7D8C-9E42-A22E-3B40A545D449}"/>
              </a:ext>
            </a:extLst>
          </p:cNvPr>
          <p:cNvSpPr/>
          <p:nvPr/>
        </p:nvSpPr>
        <p:spPr>
          <a:xfrm rot="5400000">
            <a:off x="2061372" y="4076618"/>
            <a:ext cx="179882" cy="131994"/>
          </a:xfrm>
          <a:prstGeom prst="triangle">
            <a:avLst>
              <a:gd name="adj" fmla="val 447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Tree>
    <p:extLst>
      <p:ext uri="{BB962C8B-B14F-4D97-AF65-F5344CB8AC3E}">
        <p14:creationId xmlns:p14="http://schemas.microsoft.com/office/powerpoint/2010/main" val="2205905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D812F5-E39F-78B2-EA35-82B27C035383}"/>
              </a:ext>
            </a:extLst>
          </p:cNvPr>
          <p:cNvSpPr/>
          <p:nvPr/>
        </p:nvSpPr>
        <p:spPr>
          <a:xfrm>
            <a:off x="807167" y="1941009"/>
            <a:ext cx="8568607" cy="4457253"/>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7" name="Rectangle 6">
            <a:extLst>
              <a:ext uri="{FF2B5EF4-FFF2-40B4-BE49-F238E27FC236}">
                <a16:creationId xmlns:a16="http://schemas.microsoft.com/office/drawing/2014/main" id="{9B1F26F5-E109-BAF2-C848-6BA0369AB362}"/>
              </a:ext>
            </a:extLst>
          </p:cNvPr>
          <p:cNvSpPr/>
          <p:nvPr/>
        </p:nvSpPr>
        <p:spPr>
          <a:xfrm>
            <a:off x="807167" y="1139884"/>
            <a:ext cx="8568607"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8" name="Rectangle 7">
            <a:extLst>
              <a:ext uri="{FF2B5EF4-FFF2-40B4-BE49-F238E27FC236}">
                <a16:creationId xmlns:a16="http://schemas.microsoft.com/office/drawing/2014/main" id="{31809EA4-C1DC-062A-9347-5BE4A1EE39CD}"/>
              </a:ext>
            </a:extLst>
          </p:cNvPr>
          <p:cNvSpPr/>
          <p:nvPr/>
        </p:nvSpPr>
        <p:spPr>
          <a:xfrm>
            <a:off x="546641" y="1139884"/>
            <a:ext cx="242421" cy="769384"/>
          </a:xfrm>
          <a:prstGeom prst="rect">
            <a:avLst/>
          </a:prstGeom>
          <a:solidFill>
            <a:schemeClr val="tx2">
              <a:alpha val="89804"/>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9" name="Rectangle 8">
            <a:extLst>
              <a:ext uri="{FF2B5EF4-FFF2-40B4-BE49-F238E27FC236}">
                <a16:creationId xmlns:a16="http://schemas.microsoft.com/office/drawing/2014/main" id="{0681490A-D0A3-FF39-E39D-FF37A65AF197}"/>
              </a:ext>
            </a:extLst>
          </p:cNvPr>
          <p:cNvSpPr/>
          <p:nvPr/>
        </p:nvSpPr>
        <p:spPr>
          <a:xfrm>
            <a:off x="546642" y="1941010"/>
            <a:ext cx="242421" cy="4457251"/>
          </a:xfrm>
          <a:prstGeom prst="rect">
            <a:avLst/>
          </a:prstGeom>
          <a:solidFill>
            <a:schemeClr val="tx2">
              <a:alpha val="89804"/>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graphicFrame>
        <p:nvGraphicFramePr>
          <p:cNvPr id="16" name="Object 15" hidden="1">
            <a:extLst>
              <a:ext uri="{FF2B5EF4-FFF2-40B4-BE49-F238E27FC236}">
                <a16:creationId xmlns:a16="http://schemas.microsoft.com/office/drawing/2014/main" id="{D6CD8DAD-6E2F-C3E6-2AC5-27BEA651C4D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16" name="Object 15" hidden="1">
                        <a:extLst>
                          <a:ext uri="{FF2B5EF4-FFF2-40B4-BE49-F238E27FC236}">
                            <a16:creationId xmlns:a16="http://schemas.microsoft.com/office/drawing/2014/main" id="{D6CD8DAD-6E2F-C3E6-2AC5-27BEA651C4D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cxnSp>
        <p:nvCxnSpPr>
          <p:cNvPr id="10" name="Straight Connector 9">
            <a:extLst>
              <a:ext uri="{FF2B5EF4-FFF2-40B4-BE49-F238E27FC236}">
                <a16:creationId xmlns:a16="http://schemas.microsoft.com/office/drawing/2014/main" id="{D547B9FE-3FB6-4022-18AC-B539A53A42FD}"/>
              </a:ext>
            </a:extLst>
          </p:cNvPr>
          <p:cNvCxnSpPr>
            <a:cxnSpLocks/>
          </p:cNvCxnSpPr>
          <p:nvPr/>
        </p:nvCxnSpPr>
        <p:spPr>
          <a:xfrm>
            <a:off x="541338" y="980309"/>
            <a:ext cx="876643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0232EAA-60AD-BA11-BEE9-E0825D8F533B}"/>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4</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9" name="Arrow: Pentagon 98">
            <a:extLst>
              <a:ext uri="{FF2B5EF4-FFF2-40B4-BE49-F238E27FC236}">
                <a16:creationId xmlns:a16="http://schemas.microsoft.com/office/drawing/2014/main" id="{43D7D9E3-B0B5-E193-0A31-519AE9C3C145}"/>
              </a:ext>
            </a:extLst>
          </p:cNvPr>
          <p:cNvSpPr/>
          <p:nvPr/>
        </p:nvSpPr>
        <p:spPr>
          <a:xfrm>
            <a:off x="3825240" y="1289525"/>
            <a:ext cx="5707705"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endParaRPr lang="en-AU" sz="1050">
              <a:solidFill>
                <a:schemeClr val="tx2"/>
              </a:solidFill>
              <a:latin typeface="+mj-lt"/>
            </a:endParaRPr>
          </a:p>
        </p:txBody>
      </p:sp>
      <p:sp>
        <p:nvSpPr>
          <p:cNvPr id="103" name="object 41">
            <a:extLst>
              <a:ext uri="{FF2B5EF4-FFF2-40B4-BE49-F238E27FC236}">
                <a16:creationId xmlns:a16="http://schemas.microsoft.com/office/drawing/2014/main" id="{D7D65FE9-9314-74E5-AF54-4BFA903D9714}"/>
              </a:ext>
            </a:extLst>
          </p:cNvPr>
          <p:cNvSpPr txBox="1"/>
          <p:nvPr/>
        </p:nvSpPr>
        <p:spPr>
          <a:xfrm>
            <a:off x="998046" y="2116899"/>
            <a:ext cx="1313486" cy="3930447"/>
          </a:xfrm>
          <a:prstGeom prst="rect">
            <a:avLst/>
          </a:prstGeom>
          <a:solidFill>
            <a:schemeClr val="bg2"/>
          </a:solidFill>
        </p:spPr>
        <p:txBody>
          <a:bodyPr vert="horz" wrap="square" lIns="36000" tIns="36000" rIns="36000" bIns="36000" rtlCol="0" anchor="b">
            <a:noAutofit/>
          </a:bodyPr>
          <a:lstStyle/>
          <a:p>
            <a:pPr algn="ctr"/>
            <a:endParaRPr lang="en-AU" sz="900">
              <a:cs typeface="Times New Roman"/>
            </a:endParaRPr>
          </a:p>
          <a:p>
            <a:pPr marL="12700" algn="ctr"/>
            <a:r>
              <a:rPr lang="en-AU" sz="900">
                <a:solidFill>
                  <a:srgbClr val="1A1A1A"/>
                </a:solidFill>
                <a:cs typeface="Open Sans"/>
              </a:rPr>
              <a:t>Information</a:t>
            </a:r>
            <a:r>
              <a:rPr lang="en-AU" sz="900" spc="185">
                <a:solidFill>
                  <a:srgbClr val="1A1A1A"/>
                </a:solidFill>
                <a:cs typeface="Open Sans"/>
              </a:rPr>
              <a:t> </a:t>
            </a:r>
            <a:r>
              <a:rPr lang="en-AU" sz="900" spc="-10">
                <a:solidFill>
                  <a:srgbClr val="1A1A1A"/>
                </a:solidFill>
                <a:cs typeface="Open Sans"/>
              </a:rPr>
              <a:t>Environment</a:t>
            </a:r>
            <a:endParaRPr lang="en-AU" sz="900">
              <a:cs typeface="Open Sans"/>
            </a:endParaRPr>
          </a:p>
        </p:txBody>
      </p:sp>
      <p:sp>
        <p:nvSpPr>
          <p:cNvPr id="110" name="Isosceles Triangle 109">
            <a:extLst>
              <a:ext uri="{FF2B5EF4-FFF2-40B4-BE49-F238E27FC236}">
                <a16:creationId xmlns:a16="http://schemas.microsoft.com/office/drawing/2014/main" id="{276BAF6B-FA3F-BE28-1D63-BA4C1B7F6016}"/>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11" name="Arrow: Pentagon 110">
            <a:extLst>
              <a:ext uri="{FF2B5EF4-FFF2-40B4-BE49-F238E27FC236}">
                <a16:creationId xmlns:a16="http://schemas.microsoft.com/office/drawing/2014/main" id="{12D3243F-A114-D753-ACFB-1F05C002D612}"/>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INFORM</a:t>
            </a:r>
          </a:p>
        </p:txBody>
      </p:sp>
      <p:sp>
        <p:nvSpPr>
          <p:cNvPr id="112" name="Oval 111">
            <a:extLst>
              <a:ext uri="{FF2B5EF4-FFF2-40B4-BE49-F238E27FC236}">
                <a16:creationId xmlns:a16="http://schemas.microsoft.com/office/drawing/2014/main" id="{3BA436A7-8AEC-B431-CFA1-20A4108726BD}"/>
              </a:ext>
            </a:extLst>
          </p:cNvPr>
          <p:cNvSpPr/>
          <p:nvPr/>
        </p:nvSpPr>
        <p:spPr>
          <a:xfrm>
            <a:off x="935498" y="1280444"/>
            <a:ext cx="466980" cy="4669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13" name="Oval 112">
            <a:extLst>
              <a:ext uri="{FF2B5EF4-FFF2-40B4-BE49-F238E27FC236}">
                <a16:creationId xmlns:a16="http://schemas.microsoft.com/office/drawing/2014/main" id="{B77184B0-37C9-B4CA-98C8-37AACE8B7995}"/>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14" name="Isosceles Triangle 113">
            <a:extLst>
              <a:ext uri="{FF2B5EF4-FFF2-40B4-BE49-F238E27FC236}">
                <a16:creationId xmlns:a16="http://schemas.microsoft.com/office/drawing/2014/main" id="{56690020-AE29-B0A9-9497-4238B8AAF63E}"/>
              </a:ext>
            </a:extLst>
          </p:cNvPr>
          <p:cNvSpPr/>
          <p:nvPr/>
        </p:nvSpPr>
        <p:spPr>
          <a:xfrm rot="5400000">
            <a:off x="2252297" y="1446574"/>
            <a:ext cx="235429" cy="11696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115" name="Group 5">
            <a:extLst>
              <a:ext uri="{FF2B5EF4-FFF2-40B4-BE49-F238E27FC236}">
                <a16:creationId xmlns:a16="http://schemas.microsoft.com/office/drawing/2014/main" id="{377A8FF4-A2F8-8135-5478-703DD16E51E0}"/>
              </a:ext>
            </a:extLst>
          </p:cNvPr>
          <p:cNvGrpSpPr>
            <a:grpSpLocks noChangeAspect="1"/>
          </p:cNvGrpSpPr>
          <p:nvPr/>
        </p:nvGrpSpPr>
        <p:grpSpPr bwMode="auto">
          <a:xfrm>
            <a:off x="1039778" y="1379995"/>
            <a:ext cx="259613" cy="258086"/>
            <a:chOff x="3163" y="2182"/>
            <a:chExt cx="340" cy="338"/>
          </a:xfrm>
          <a:solidFill>
            <a:schemeClr val="tx2"/>
          </a:solidFill>
        </p:grpSpPr>
        <p:sp>
          <p:nvSpPr>
            <p:cNvPr id="116" name="Freeform 6">
              <a:extLst>
                <a:ext uri="{FF2B5EF4-FFF2-40B4-BE49-F238E27FC236}">
                  <a16:creationId xmlns:a16="http://schemas.microsoft.com/office/drawing/2014/main" id="{689D77D3-6F35-4001-6130-9BC34CD92F03}"/>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17" name="Freeform 7">
              <a:extLst>
                <a:ext uri="{FF2B5EF4-FFF2-40B4-BE49-F238E27FC236}">
                  <a16:creationId xmlns:a16="http://schemas.microsoft.com/office/drawing/2014/main" id="{1076E321-4D46-BDE4-A1A6-3A8686A143E4}"/>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18" name="Freeform 8">
              <a:extLst>
                <a:ext uri="{FF2B5EF4-FFF2-40B4-BE49-F238E27FC236}">
                  <a16:creationId xmlns:a16="http://schemas.microsoft.com/office/drawing/2014/main" id="{E064C55B-A209-DD77-6ED4-558DDFEA8A3A}"/>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119" name="Isosceles Triangle 118">
            <a:extLst>
              <a:ext uri="{FF2B5EF4-FFF2-40B4-BE49-F238E27FC236}">
                <a16:creationId xmlns:a16="http://schemas.microsoft.com/office/drawing/2014/main" id="{C7D357CA-6604-EA35-7245-A1505CFDFC48}"/>
              </a:ext>
            </a:extLst>
          </p:cNvPr>
          <p:cNvSpPr/>
          <p:nvPr/>
        </p:nvSpPr>
        <p:spPr>
          <a:xfrm rot="5400000">
            <a:off x="4071713"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20" name="Arrow: Pentagon 119">
            <a:extLst>
              <a:ext uri="{FF2B5EF4-FFF2-40B4-BE49-F238E27FC236}">
                <a16:creationId xmlns:a16="http://schemas.microsoft.com/office/drawing/2014/main" id="{F34C6E0B-5651-1FC7-7E88-AA5ADCC8FA32}"/>
              </a:ext>
            </a:extLst>
          </p:cNvPr>
          <p:cNvSpPr/>
          <p:nvPr/>
        </p:nvSpPr>
        <p:spPr>
          <a:xfrm>
            <a:off x="2913955"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50">
                <a:solidFill>
                  <a:schemeClr val="tx2"/>
                </a:solidFill>
                <a:latin typeface="+mj-lt"/>
              </a:rPr>
              <a:t>APPLY</a:t>
            </a:r>
          </a:p>
        </p:txBody>
      </p:sp>
      <p:sp>
        <p:nvSpPr>
          <p:cNvPr id="121" name="Isosceles Triangle 120">
            <a:extLst>
              <a:ext uri="{FF2B5EF4-FFF2-40B4-BE49-F238E27FC236}">
                <a16:creationId xmlns:a16="http://schemas.microsoft.com/office/drawing/2014/main" id="{09580232-6AAA-52D3-8BF3-E95A3CF698CA}"/>
              </a:ext>
            </a:extLst>
          </p:cNvPr>
          <p:cNvSpPr/>
          <p:nvPr/>
        </p:nvSpPr>
        <p:spPr>
          <a:xfrm rot="5400000">
            <a:off x="4007465" y="1446574"/>
            <a:ext cx="235429" cy="11696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122" name="Group 121">
            <a:extLst>
              <a:ext uri="{FF2B5EF4-FFF2-40B4-BE49-F238E27FC236}">
                <a16:creationId xmlns:a16="http://schemas.microsoft.com/office/drawing/2014/main" id="{21B4A75B-17EE-1CF9-8BD6-51DBB8A3B19A}"/>
              </a:ext>
            </a:extLst>
          </p:cNvPr>
          <p:cNvGrpSpPr/>
          <p:nvPr/>
        </p:nvGrpSpPr>
        <p:grpSpPr>
          <a:xfrm>
            <a:off x="2687159" y="1280444"/>
            <a:ext cx="466980" cy="466980"/>
            <a:chOff x="722538" y="2874633"/>
            <a:chExt cx="360000" cy="360000"/>
          </a:xfrm>
        </p:grpSpPr>
        <p:sp>
          <p:nvSpPr>
            <p:cNvPr id="123" name="Oval 122">
              <a:extLst>
                <a:ext uri="{FF2B5EF4-FFF2-40B4-BE49-F238E27FC236}">
                  <a16:creationId xmlns:a16="http://schemas.microsoft.com/office/drawing/2014/main" id="{483D4790-A352-B5B2-AA08-7613F75E13E3}"/>
                </a:ext>
              </a:extLst>
            </p:cNvPr>
            <p:cNvSpPr/>
            <p:nvPr/>
          </p:nvSpPr>
          <p:spPr>
            <a:xfrm>
              <a:off x="722538" y="2874633"/>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24" name="Oval 123">
              <a:extLst>
                <a:ext uri="{FF2B5EF4-FFF2-40B4-BE49-F238E27FC236}">
                  <a16:creationId xmlns:a16="http://schemas.microsoft.com/office/drawing/2014/main" id="{7B6203FA-95D1-7B51-ED2A-49CA5A717D36}"/>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125" name="Group 124">
            <a:extLst>
              <a:ext uri="{FF2B5EF4-FFF2-40B4-BE49-F238E27FC236}">
                <a16:creationId xmlns:a16="http://schemas.microsoft.com/office/drawing/2014/main" id="{A1755BF4-1912-F226-2176-3B580B257449}"/>
              </a:ext>
            </a:extLst>
          </p:cNvPr>
          <p:cNvGrpSpPr>
            <a:grpSpLocks noChangeAspect="1"/>
          </p:cNvGrpSpPr>
          <p:nvPr/>
        </p:nvGrpSpPr>
        <p:grpSpPr>
          <a:xfrm>
            <a:off x="2803296" y="1404890"/>
            <a:ext cx="227370" cy="214294"/>
            <a:chOff x="9502776" y="4360863"/>
            <a:chExt cx="496888" cy="468313"/>
          </a:xfrm>
          <a:solidFill>
            <a:schemeClr val="tx2"/>
          </a:solidFill>
        </p:grpSpPr>
        <p:sp>
          <p:nvSpPr>
            <p:cNvPr id="126" name="Freeform 6">
              <a:extLst>
                <a:ext uri="{FF2B5EF4-FFF2-40B4-BE49-F238E27FC236}">
                  <a16:creationId xmlns:a16="http://schemas.microsoft.com/office/drawing/2014/main" id="{44477C4E-1DFD-428C-ABE9-9134C7B1810A}"/>
                </a:ext>
              </a:extLst>
            </p:cNvPr>
            <p:cNvSpPr>
              <a:spLocks/>
            </p:cNvSpPr>
            <p:nvPr/>
          </p:nvSpPr>
          <p:spPr bwMode="auto">
            <a:xfrm>
              <a:off x="9580563" y="4600575"/>
              <a:ext cx="336550" cy="19050"/>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27" name="Freeform 7">
              <a:extLst>
                <a:ext uri="{FF2B5EF4-FFF2-40B4-BE49-F238E27FC236}">
                  <a16:creationId xmlns:a16="http://schemas.microsoft.com/office/drawing/2014/main" id="{1BDED2CC-6021-D18E-8F42-1D2326D82406}"/>
                </a:ext>
              </a:extLst>
            </p:cNvPr>
            <p:cNvSpPr>
              <a:spLocks noEditPoints="1"/>
            </p:cNvSpPr>
            <p:nvPr/>
          </p:nvSpPr>
          <p:spPr bwMode="auto">
            <a:xfrm>
              <a:off x="9580563" y="4441825"/>
              <a:ext cx="152400" cy="123825"/>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28" name="Freeform 8">
              <a:extLst>
                <a:ext uri="{FF2B5EF4-FFF2-40B4-BE49-F238E27FC236}">
                  <a16:creationId xmlns:a16="http://schemas.microsoft.com/office/drawing/2014/main" id="{B5161D78-8F41-07DE-6446-D2495906EE98}"/>
                </a:ext>
              </a:extLst>
            </p:cNvPr>
            <p:cNvSpPr>
              <a:spLocks/>
            </p:cNvSpPr>
            <p:nvPr/>
          </p:nvSpPr>
          <p:spPr bwMode="auto">
            <a:xfrm>
              <a:off x="9794876" y="4548188"/>
              <a:ext cx="122238" cy="17463"/>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29" name="Freeform 9">
              <a:extLst>
                <a:ext uri="{FF2B5EF4-FFF2-40B4-BE49-F238E27FC236}">
                  <a16:creationId xmlns:a16="http://schemas.microsoft.com/office/drawing/2014/main" id="{B5A3BBC5-A0DE-2F89-3284-F59011A1E130}"/>
                </a:ext>
              </a:extLst>
            </p:cNvPr>
            <p:cNvSpPr>
              <a:spLocks/>
            </p:cNvSpPr>
            <p:nvPr/>
          </p:nvSpPr>
          <p:spPr bwMode="auto">
            <a:xfrm>
              <a:off x="9794876" y="4441825"/>
              <a:ext cx="122238" cy="17463"/>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30" name="Freeform 10">
              <a:extLst>
                <a:ext uri="{FF2B5EF4-FFF2-40B4-BE49-F238E27FC236}">
                  <a16:creationId xmlns:a16="http://schemas.microsoft.com/office/drawing/2014/main" id="{27403C19-B27B-9810-E204-15AA1E18CF7F}"/>
                </a:ext>
              </a:extLst>
            </p:cNvPr>
            <p:cNvSpPr>
              <a:spLocks/>
            </p:cNvSpPr>
            <p:nvPr/>
          </p:nvSpPr>
          <p:spPr bwMode="auto">
            <a:xfrm>
              <a:off x="9794876" y="4494213"/>
              <a:ext cx="122238" cy="20638"/>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31" name="Freeform 11">
              <a:extLst>
                <a:ext uri="{FF2B5EF4-FFF2-40B4-BE49-F238E27FC236}">
                  <a16:creationId xmlns:a16="http://schemas.microsoft.com/office/drawing/2014/main" id="{6FCA898C-5B61-7190-217D-EA41C46FC6FB}"/>
                </a:ext>
              </a:extLst>
            </p:cNvPr>
            <p:cNvSpPr>
              <a:spLocks noEditPoints="1"/>
            </p:cNvSpPr>
            <p:nvPr/>
          </p:nvSpPr>
          <p:spPr bwMode="auto">
            <a:xfrm>
              <a:off x="9502776" y="4360863"/>
              <a:ext cx="496888" cy="468313"/>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32" name="Freeform 12">
              <a:extLst>
                <a:ext uri="{FF2B5EF4-FFF2-40B4-BE49-F238E27FC236}">
                  <a16:creationId xmlns:a16="http://schemas.microsoft.com/office/drawing/2014/main" id="{19397736-227B-C424-9D0F-E5BA94F87F74}"/>
                </a:ext>
              </a:extLst>
            </p:cNvPr>
            <p:cNvSpPr>
              <a:spLocks noEditPoints="1"/>
            </p:cNvSpPr>
            <p:nvPr/>
          </p:nvSpPr>
          <p:spPr bwMode="auto">
            <a:xfrm>
              <a:off x="9580563" y="4637088"/>
              <a:ext cx="336550" cy="13811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133" name="object 108">
            <a:extLst>
              <a:ext uri="{FF2B5EF4-FFF2-40B4-BE49-F238E27FC236}">
                <a16:creationId xmlns:a16="http://schemas.microsoft.com/office/drawing/2014/main" id="{A12442BA-20F1-C8F2-59A3-820FC01C54BE}"/>
              </a:ext>
            </a:extLst>
          </p:cNvPr>
          <p:cNvSpPr txBox="1"/>
          <p:nvPr/>
        </p:nvSpPr>
        <p:spPr>
          <a:xfrm>
            <a:off x="1078269" y="3156523"/>
            <a:ext cx="1152882" cy="1206601"/>
          </a:xfrm>
          <a:prstGeom prst="rect">
            <a:avLst/>
          </a:prstGeom>
          <a:solidFill>
            <a:schemeClr val="bg1"/>
          </a:solidFill>
          <a:ln>
            <a:solidFill>
              <a:schemeClr val="accent3"/>
            </a:solidFill>
          </a:ln>
        </p:spPr>
        <p:txBody>
          <a:bodyPr vert="horz" wrap="square" lIns="36000" tIns="36000" rIns="36000" bIns="36000" rtlCol="0" anchor="ctr">
            <a:noAutofit/>
          </a:bodyPr>
          <a:lstStyle/>
          <a:p>
            <a:pPr marL="762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0" normalizeH="0" baseline="0" noProof="0">
                <a:ln>
                  <a:noFill/>
                </a:ln>
                <a:solidFill>
                  <a:srgbClr val="1A1A1A"/>
                </a:solidFill>
                <a:effectLst/>
                <a:uLnTx/>
                <a:uFillTx/>
                <a:ea typeface="+mn-ea"/>
                <a:cs typeface="Open Sans"/>
              </a:rPr>
              <a:t>Applicants and permission holders access useful information to understand which permissions to apply for and how to apply</a:t>
            </a:r>
            <a:endParaRPr kumimoji="0" lang="en-AU" sz="900" b="0" i="0" u="none" strike="noStrike" kern="1200" cap="none" spc="0" normalizeH="0" baseline="0" noProof="0">
              <a:ln>
                <a:noFill/>
              </a:ln>
              <a:solidFill>
                <a:prstClr val="black"/>
              </a:solidFill>
              <a:effectLst/>
              <a:uLnTx/>
              <a:uFillTx/>
              <a:ea typeface="+mn-ea"/>
              <a:cs typeface="Open Sans"/>
            </a:endParaRPr>
          </a:p>
        </p:txBody>
      </p:sp>
      <p:sp>
        <p:nvSpPr>
          <p:cNvPr id="134" name="object 112">
            <a:extLst>
              <a:ext uri="{FF2B5EF4-FFF2-40B4-BE49-F238E27FC236}">
                <a16:creationId xmlns:a16="http://schemas.microsoft.com/office/drawing/2014/main" id="{E767E26C-8E90-A46C-67F3-21ED996F9764}"/>
              </a:ext>
            </a:extLst>
          </p:cNvPr>
          <p:cNvSpPr txBox="1"/>
          <p:nvPr/>
        </p:nvSpPr>
        <p:spPr>
          <a:xfrm>
            <a:off x="1078269" y="2226681"/>
            <a:ext cx="1152882" cy="836891"/>
          </a:xfrm>
          <a:prstGeom prst="rect">
            <a:avLst/>
          </a:prstGeom>
          <a:solidFill>
            <a:schemeClr val="bg1"/>
          </a:solidFill>
          <a:ln>
            <a:solidFill>
              <a:schemeClr val="accent3"/>
            </a:solidFill>
          </a:ln>
        </p:spPr>
        <p:txBody>
          <a:bodyPr vert="horz" wrap="square" lIns="36000" tIns="36000" rIns="36000" bIns="36000" rtlCol="0" anchor="ctr">
            <a:noAutofit/>
          </a:bodyPr>
          <a:lstStyle/>
          <a:p>
            <a:pPr marL="12700" marR="5080" algn="ctr"/>
            <a:r>
              <a:rPr lang="en-AU" sz="900">
                <a:solidFill>
                  <a:srgbClr val="1A1A1A"/>
                </a:solidFill>
                <a:cs typeface="Open Sans"/>
              </a:rPr>
              <a:t>Regulators publish clear guidance and information for applicants and permission holders</a:t>
            </a:r>
          </a:p>
        </p:txBody>
      </p:sp>
      <p:sp>
        <p:nvSpPr>
          <p:cNvPr id="135" name="object 83">
            <a:extLst>
              <a:ext uri="{FF2B5EF4-FFF2-40B4-BE49-F238E27FC236}">
                <a16:creationId xmlns:a16="http://schemas.microsoft.com/office/drawing/2014/main" id="{ED42D8E1-F651-D3D4-52EB-12F0DEE499E8}"/>
              </a:ext>
            </a:extLst>
          </p:cNvPr>
          <p:cNvSpPr txBox="1"/>
          <p:nvPr/>
        </p:nvSpPr>
        <p:spPr>
          <a:xfrm>
            <a:off x="2687159" y="3501565"/>
            <a:ext cx="899895" cy="440424"/>
          </a:xfrm>
          <a:prstGeom prst="rect">
            <a:avLst/>
          </a:prstGeom>
          <a:solidFill>
            <a:schemeClr val="bg2"/>
          </a:solidFill>
          <a:ln>
            <a:solidFill>
              <a:schemeClr val="accent3"/>
            </a:solidFill>
          </a:ln>
        </p:spPr>
        <p:txBody>
          <a:bodyPr vert="horz" wrap="square" lIns="36000" tIns="36000" rIns="36000" bIns="36000" rtlCol="0" anchor="ctr">
            <a:noAutofit/>
          </a:bodyPr>
          <a:lstStyle/>
          <a:p>
            <a:pPr marL="16510" marR="8890" indent="5715" algn="ctr">
              <a:lnSpc>
                <a:spcPct val="90000"/>
              </a:lnSpc>
            </a:pPr>
            <a:r>
              <a:rPr lang="en-AU" sz="900" spc="-10">
                <a:solidFill>
                  <a:srgbClr val="1A1A1A"/>
                </a:solidFill>
                <a:latin typeface="+mj-lt"/>
                <a:cs typeface="Open Sans"/>
              </a:rPr>
              <a:t>Applicant</a:t>
            </a:r>
            <a:r>
              <a:rPr lang="en-AU" sz="900" spc="500">
                <a:solidFill>
                  <a:srgbClr val="1A1A1A"/>
                </a:solidFill>
                <a:latin typeface="+mj-lt"/>
                <a:cs typeface="Open Sans"/>
              </a:rPr>
              <a:t> </a:t>
            </a:r>
            <a:r>
              <a:rPr lang="en-AU" sz="900" spc="-10">
                <a:solidFill>
                  <a:srgbClr val="1A1A1A"/>
                </a:solidFill>
                <a:latin typeface="+mj-lt"/>
                <a:cs typeface="Open Sans"/>
              </a:rPr>
              <a:t>Information</a:t>
            </a:r>
            <a:endParaRPr lang="en-AU" sz="900">
              <a:latin typeface="+mj-lt"/>
              <a:cs typeface="Open Sans"/>
            </a:endParaRPr>
          </a:p>
        </p:txBody>
      </p:sp>
      <p:sp>
        <p:nvSpPr>
          <p:cNvPr id="136" name="object 97">
            <a:extLst>
              <a:ext uri="{FF2B5EF4-FFF2-40B4-BE49-F238E27FC236}">
                <a16:creationId xmlns:a16="http://schemas.microsoft.com/office/drawing/2014/main" id="{FF67CE7E-4FF3-43C9-4824-6A37EE987A34}"/>
              </a:ext>
            </a:extLst>
          </p:cNvPr>
          <p:cNvSpPr txBox="1"/>
          <p:nvPr/>
        </p:nvSpPr>
        <p:spPr>
          <a:xfrm>
            <a:off x="3643604" y="3501565"/>
            <a:ext cx="899895" cy="440424"/>
          </a:xfrm>
          <a:prstGeom prst="rect">
            <a:avLst/>
          </a:prstGeom>
          <a:solidFill>
            <a:schemeClr val="bg2"/>
          </a:solidFill>
          <a:ln>
            <a:solidFill>
              <a:schemeClr val="accent3"/>
            </a:solidFill>
          </a:ln>
        </p:spPr>
        <p:txBody>
          <a:bodyPr vert="horz" wrap="square" lIns="36000" tIns="36000" rIns="36000" bIns="36000" rtlCol="0" anchor="ctr">
            <a:noAutofit/>
          </a:bodyPr>
          <a:lstStyle/>
          <a:p>
            <a:pPr marL="27305" algn="ctr">
              <a:lnSpc>
                <a:spcPct val="90000"/>
              </a:lnSpc>
            </a:pPr>
            <a:r>
              <a:rPr lang="en-AU" sz="900" spc="-10">
                <a:solidFill>
                  <a:srgbClr val="1A1A1A"/>
                </a:solidFill>
                <a:latin typeface="+mj-lt"/>
                <a:cs typeface="Open Sans"/>
              </a:rPr>
              <a:t>Identity Verification</a:t>
            </a:r>
            <a:endParaRPr lang="en-AU" sz="900">
              <a:latin typeface="+mj-lt"/>
              <a:cs typeface="Open Sans"/>
            </a:endParaRPr>
          </a:p>
        </p:txBody>
      </p:sp>
      <p:sp>
        <p:nvSpPr>
          <p:cNvPr id="137" name="object 103">
            <a:extLst>
              <a:ext uri="{FF2B5EF4-FFF2-40B4-BE49-F238E27FC236}">
                <a16:creationId xmlns:a16="http://schemas.microsoft.com/office/drawing/2014/main" id="{F12F63B0-509B-2DA5-C0A1-C4A6972BE69F}"/>
              </a:ext>
            </a:extLst>
          </p:cNvPr>
          <p:cNvSpPr txBox="1"/>
          <p:nvPr/>
        </p:nvSpPr>
        <p:spPr>
          <a:xfrm>
            <a:off x="4602942" y="3501565"/>
            <a:ext cx="899895" cy="440424"/>
          </a:xfrm>
          <a:prstGeom prst="rect">
            <a:avLst/>
          </a:prstGeom>
          <a:solidFill>
            <a:schemeClr val="bg2"/>
          </a:solidFill>
          <a:ln>
            <a:solidFill>
              <a:schemeClr val="accent3"/>
            </a:solidFill>
          </a:ln>
        </p:spPr>
        <p:txBody>
          <a:bodyPr vert="horz" wrap="square" lIns="36000" tIns="36000" rIns="36000" bIns="36000" rtlCol="0" anchor="ctr">
            <a:noAutofit/>
          </a:bodyPr>
          <a:lstStyle/>
          <a:p>
            <a:pPr marL="23495" indent="-19685" algn="ctr">
              <a:lnSpc>
                <a:spcPct val="90000"/>
              </a:lnSpc>
            </a:pPr>
            <a:r>
              <a:rPr lang="en-AU" sz="900">
                <a:solidFill>
                  <a:srgbClr val="1A1A1A"/>
                </a:solidFill>
                <a:latin typeface="+mj-lt"/>
                <a:cs typeface="Open Sans"/>
              </a:rPr>
              <a:t>Suitability</a:t>
            </a:r>
            <a:r>
              <a:rPr lang="en-AU" sz="900" spc="155">
                <a:solidFill>
                  <a:srgbClr val="1A1A1A"/>
                </a:solidFill>
                <a:latin typeface="+mj-lt"/>
                <a:cs typeface="Open Sans"/>
              </a:rPr>
              <a:t> </a:t>
            </a:r>
            <a:r>
              <a:rPr lang="en-AU" sz="900" spc="-10">
                <a:solidFill>
                  <a:srgbClr val="1A1A1A"/>
                </a:solidFill>
                <a:latin typeface="+mj-lt"/>
                <a:cs typeface="Open Sans"/>
              </a:rPr>
              <a:t>Details</a:t>
            </a:r>
            <a:r>
              <a:rPr lang="en-AU" sz="900" spc="500">
                <a:solidFill>
                  <a:srgbClr val="1A1A1A"/>
                </a:solidFill>
                <a:latin typeface="+mj-lt"/>
                <a:cs typeface="Open Sans"/>
              </a:rPr>
              <a:t> </a:t>
            </a:r>
            <a:endParaRPr lang="en-AU" sz="900">
              <a:latin typeface="+mj-lt"/>
              <a:cs typeface="Open Sans"/>
            </a:endParaRPr>
          </a:p>
        </p:txBody>
      </p:sp>
      <p:sp>
        <p:nvSpPr>
          <p:cNvPr id="138" name="object 161">
            <a:extLst>
              <a:ext uri="{FF2B5EF4-FFF2-40B4-BE49-F238E27FC236}">
                <a16:creationId xmlns:a16="http://schemas.microsoft.com/office/drawing/2014/main" id="{8BCA15D9-FBD4-ECE7-6C69-6FE6339FDC2E}"/>
              </a:ext>
            </a:extLst>
          </p:cNvPr>
          <p:cNvSpPr txBox="1"/>
          <p:nvPr/>
        </p:nvSpPr>
        <p:spPr>
          <a:xfrm>
            <a:off x="2687159" y="3344187"/>
            <a:ext cx="899895" cy="172867"/>
          </a:xfrm>
          <a:prstGeom prst="rect">
            <a:avLst/>
          </a:prstGeom>
          <a:solidFill>
            <a:schemeClr val="tx2"/>
          </a:solidFill>
          <a:ln>
            <a:solidFill>
              <a:schemeClr val="tx2"/>
            </a:solidFill>
          </a:ln>
        </p:spPr>
        <p:txBody>
          <a:bodyPr vert="horz" wrap="square" lIns="36000" tIns="36000" rIns="36000" bIns="36000" rtlCol="0" anchor="ctr">
            <a:noAutofit/>
          </a:bodyPr>
          <a:lstStyle/>
          <a:p>
            <a:pPr marL="29209" algn="ctr">
              <a:lnSpc>
                <a:spcPct val="90000"/>
              </a:lnSpc>
            </a:pPr>
            <a:r>
              <a:rPr lang="en-AU" sz="900" spc="-10">
                <a:solidFill>
                  <a:schemeClr val="bg1"/>
                </a:solidFill>
                <a:latin typeface="+mj-lt"/>
                <a:cs typeface="Open Sans"/>
              </a:rPr>
              <a:t>COMMON</a:t>
            </a:r>
            <a:endParaRPr lang="en-AU" sz="900">
              <a:solidFill>
                <a:schemeClr val="bg1"/>
              </a:solidFill>
              <a:latin typeface="+mj-lt"/>
              <a:cs typeface="Open Sans"/>
            </a:endParaRPr>
          </a:p>
        </p:txBody>
      </p:sp>
      <p:sp>
        <p:nvSpPr>
          <p:cNvPr id="139" name="object 182">
            <a:extLst>
              <a:ext uri="{FF2B5EF4-FFF2-40B4-BE49-F238E27FC236}">
                <a16:creationId xmlns:a16="http://schemas.microsoft.com/office/drawing/2014/main" id="{5AF5B575-502E-CEAB-1C3B-5C6B2C4E1FE3}"/>
              </a:ext>
            </a:extLst>
          </p:cNvPr>
          <p:cNvSpPr txBox="1"/>
          <p:nvPr/>
        </p:nvSpPr>
        <p:spPr>
          <a:xfrm>
            <a:off x="3643604" y="3344187"/>
            <a:ext cx="899895" cy="172867"/>
          </a:xfrm>
          <a:prstGeom prst="rect">
            <a:avLst/>
          </a:prstGeom>
          <a:solidFill>
            <a:schemeClr val="tx2"/>
          </a:solidFill>
          <a:ln>
            <a:solidFill>
              <a:schemeClr val="tx2"/>
            </a:solidFill>
          </a:ln>
        </p:spPr>
        <p:txBody>
          <a:bodyPr vert="horz" wrap="square" lIns="36000" tIns="36000" rIns="36000" bIns="36000" rtlCol="0" anchor="ctr">
            <a:noAutofit/>
          </a:bodyPr>
          <a:lstStyle/>
          <a:p>
            <a:pPr marL="29209" algn="ctr">
              <a:lnSpc>
                <a:spcPct val="90000"/>
              </a:lnSpc>
            </a:pPr>
            <a:r>
              <a:rPr lang="en-AU" sz="900" spc="-10">
                <a:solidFill>
                  <a:schemeClr val="bg1"/>
                </a:solidFill>
                <a:latin typeface="+mj-lt"/>
                <a:cs typeface="Open Sans"/>
              </a:rPr>
              <a:t>COMMON</a:t>
            </a:r>
            <a:endParaRPr lang="en-AU" sz="900">
              <a:solidFill>
                <a:schemeClr val="bg1"/>
              </a:solidFill>
              <a:latin typeface="+mj-lt"/>
              <a:cs typeface="Open Sans"/>
            </a:endParaRPr>
          </a:p>
        </p:txBody>
      </p:sp>
      <p:sp>
        <p:nvSpPr>
          <p:cNvPr id="140" name="object 183">
            <a:extLst>
              <a:ext uri="{FF2B5EF4-FFF2-40B4-BE49-F238E27FC236}">
                <a16:creationId xmlns:a16="http://schemas.microsoft.com/office/drawing/2014/main" id="{576266F5-9CCB-EB25-DAA5-64F78DBD2845}"/>
              </a:ext>
            </a:extLst>
          </p:cNvPr>
          <p:cNvSpPr txBox="1"/>
          <p:nvPr/>
        </p:nvSpPr>
        <p:spPr>
          <a:xfrm>
            <a:off x="4602942" y="3344187"/>
            <a:ext cx="899895" cy="172867"/>
          </a:xfrm>
          <a:prstGeom prst="rect">
            <a:avLst/>
          </a:prstGeom>
          <a:solidFill>
            <a:schemeClr val="tx2"/>
          </a:solidFill>
          <a:ln>
            <a:solidFill>
              <a:schemeClr val="tx2"/>
            </a:solidFill>
          </a:ln>
        </p:spPr>
        <p:txBody>
          <a:bodyPr vert="horz" wrap="square" lIns="36000" tIns="36000" rIns="36000" bIns="36000" rtlCol="0" anchor="ctr">
            <a:noAutofit/>
          </a:bodyPr>
          <a:lstStyle/>
          <a:p>
            <a:pPr marL="29209" algn="ctr">
              <a:lnSpc>
                <a:spcPct val="90000"/>
              </a:lnSpc>
            </a:pPr>
            <a:r>
              <a:rPr lang="en-AU" sz="900" spc="-10">
                <a:solidFill>
                  <a:schemeClr val="bg1"/>
                </a:solidFill>
                <a:latin typeface="+mj-lt"/>
                <a:cs typeface="Open Sans"/>
              </a:rPr>
              <a:t>COMMON</a:t>
            </a:r>
            <a:endParaRPr lang="en-AU" sz="900">
              <a:solidFill>
                <a:schemeClr val="bg1"/>
              </a:solidFill>
              <a:latin typeface="+mj-lt"/>
              <a:cs typeface="Open Sans"/>
            </a:endParaRPr>
          </a:p>
        </p:txBody>
      </p:sp>
      <p:sp>
        <p:nvSpPr>
          <p:cNvPr id="141" name="object 81">
            <a:extLst>
              <a:ext uri="{FF2B5EF4-FFF2-40B4-BE49-F238E27FC236}">
                <a16:creationId xmlns:a16="http://schemas.microsoft.com/office/drawing/2014/main" id="{E533B827-84A6-BEE8-CE6B-70B8D9E21F31}"/>
              </a:ext>
            </a:extLst>
          </p:cNvPr>
          <p:cNvSpPr txBox="1"/>
          <p:nvPr/>
        </p:nvSpPr>
        <p:spPr>
          <a:xfrm>
            <a:off x="5658039" y="2122023"/>
            <a:ext cx="1133593" cy="3925323"/>
          </a:xfrm>
          <a:prstGeom prst="rect">
            <a:avLst/>
          </a:prstGeom>
          <a:solidFill>
            <a:schemeClr val="bg1"/>
          </a:solidFill>
          <a:ln>
            <a:noFill/>
          </a:ln>
        </p:spPr>
        <p:txBody>
          <a:bodyPr vert="horz" wrap="square" lIns="36000" tIns="36000" rIns="36000" bIns="36000" rtlCol="0" anchor="b">
            <a:noAutofit/>
          </a:bodyPr>
          <a:lstStyle/>
          <a:p>
            <a:pPr algn="ctr">
              <a:lnSpc>
                <a:spcPct val="90000"/>
              </a:lnSpc>
            </a:pPr>
            <a:endParaRPr lang="en-AU" sz="900">
              <a:latin typeface="+mj-lt"/>
              <a:cs typeface="Times New Roman"/>
            </a:endParaRPr>
          </a:p>
          <a:p>
            <a:pPr marL="12700" algn="ctr">
              <a:lnSpc>
                <a:spcPct val="90000"/>
              </a:lnSpc>
            </a:pPr>
            <a:r>
              <a:rPr lang="en-AU" sz="900">
                <a:solidFill>
                  <a:srgbClr val="1A1A1A"/>
                </a:solidFill>
                <a:latin typeface="+mj-lt"/>
                <a:cs typeface="Open Sans"/>
              </a:rPr>
              <a:t>Permission Information</a:t>
            </a:r>
          </a:p>
        </p:txBody>
      </p:sp>
      <p:sp>
        <p:nvSpPr>
          <p:cNvPr id="142" name="object 183">
            <a:extLst>
              <a:ext uri="{FF2B5EF4-FFF2-40B4-BE49-F238E27FC236}">
                <a16:creationId xmlns:a16="http://schemas.microsoft.com/office/drawing/2014/main" id="{269B4DB3-D322-DAAA-87A4-1F7ADF5E5C65}"/>
              </a:ext>
            </a:extLst>
          </p:cNvPr>
          <p:cNvSpPr txBox="1"/>
          <p:nvPr/>
        </p:nvSpPr>
        <p:spPr>
          <a:xfrm>
            <a:off x="5658039" y="2122024"/>
            <a:ext cx="1133593" cy="172867"/>
          </a:xfrm>
          <a:prstGeom prst="rect">
            <a:avLst/>
          </a:prstGeom>
          <a:solidFill>
            <a:schemeClr val="tx2"/>
          </a:solidFill>
          <a:ln>
            <a:solidFill>
              <a:schemeClr val="tx2"/>
            </a:solidFill>
          </a:ln>
        </p:spPr>
        <p:txBody>
          <a:bodyPr vert="horz" wrap="square" lIns="36000" tIns="36000" rIns="36000" bIns="36000" rtlCol="0" anchor="ctr">
            <a:noAutofit/>
          </a:bodyPr>
          <a:lstStyle/>
          <a:p>
            <a:pPr algn="ctr">
              <a:lnSpc>
                <a:spcPct val="90000"/>
              </a:lnSpc>
            </a:pPr>
            <a:r>
              <a:rPr lang="en-AU" sz="900" spc="-10">
                <a:solidFill>
                  <a:schemeClr val="bg1"/>
                </a:solidFill>
                <a:latin typeface="+mj-lt"/>
                <a:cs typeface="Open Sans"/>
              </a:rPr>
              <a:t>CONFIGURABLE</a:t>
            </a:r>
          </a:p>
        </p:txBody>
      </p:sp>
      <p:sp>
        <p:nvSpPr>
          <p:cNvPr id="143" name="object 87">
            <a:extLst>
              <a:ext uri="{FF2B5EF4-FFF2-40B4-BE49-F238E27FC236}">
                <a16:creationId xmlns:a16="http://schemas.microsoft.com/office/drawing/2014/main" id="{D0F83D14-4369-B3C0-CA61-53B2510B07A1}"/>
              </a:ext>
            </a:extLst>
          </p:cNvPr>
          <p:cNvSpPr txBox="1"/>
          <p:nvPr/>
        </p:nvSpPr>
        <p:spPr>
          <a:xfrm>
            <a:off x="5797313" y="3420099"/>
            <a:ext cx="855045" cy="440424"/>
          </a:xfrm>
          <a:prstGeom prst="rect">
            <a:avLst/>
          </a:prstGeom>
          <a:solidFill>
            <a:schemeClr val="bg2"/>
          </a:solidFill>
          <a:ln>
            <a:solidFill>
              <a:schemeClr val="accent3"/>
            </a:solidFill>
          </a:ln>
        </p:spPr>
        <p:txBody>
          <a:bodyPr vert="horz" wrap="square" lIns="36000" tIns="36000" rIns="36000" bIns="36000" rtlCol="0" anchor="ctr">
            <a:noAutofit/>
          </a:bodyPr>
          <a:lstStyle/>
          <a:p>
            <a:pPr marL="15875" marR="8255" indent="6350" algn="ctr">
              <a:lnSpc>
                <a:spcPct val="90000"/>
              </a:lnSpc>
            </a:pPr>
            <a:r>
              <a:rPr lang="en-AU" sz="900" spc="-10">
                <a:solidFill>
                  <a:srgbClr val="1A1A1A"/>
                </a:solidFill>
                <a:latin typeface="+mj-lt"/>
                <a:cs typeface="Open Sans"/>
              </a:rPr>
              <a:t>Premises</a:t>
            </a:r>
            <a:r>
              <a:rPr lang="en-AU" sz="900" spc="500">
                <a:solidFill>
                  <a:srgbClr val="1A1A1A"/>
                </a:solidFill>
                <a:latin typeface="+mj-lt"/>
                <a:cs typeface="Open Sans"/>
              </a:rPr>
              <a:t> </a:t>
            </a:r>
            <a:r>
              <a:rPr lang="en-AU" sz="900" spc="-10">
                <a:solidFill>
                  <a:srgbClr val="1A1A1A"/>
                </a:solidFill>
                <a:latin typeface="+mj-lt"/>
                <a:cs typeface="Open Sans"/>
              </a:rPr>
              <a:t>Information</a:t>
            </a:r>
            <a:endParaRPr lang="en-AU" sz="900">
              <a:latin typeface="+mj-lt"/>
              <a:cs typeface="Open Sans"/>
            </a:endParaRPr>
          </a:p>
        </p:txBody>
      </p:sp>
      <p:sp>
        <p:nvSpPr>
          <p:cNvPr id="144" name="object 91">
            <a:extLst>
              <a:ext uri="{FF2B5EF4-FFF2-40B4-BE49-F238E27FC236}">
                <a16:creationId xmlns:a16="http://schemas.microsoft.com/office/drawing/2014/main" id="{EA300906-80A0-8563-F0B6-106290285EEC}"/>
              </a:ext>
            </a:extLst>
          </p:cNvPr>
          <p:cNvSpPr txBox="1"/>
          <p:nvPr/>
        </p:nvSpPr>
        <p:spPr>
          <a:xfrm>
            <a:off x="5797313" y="2444805"/>
            <a:ext cx="855045" cy="440424"/>
          </a:xfrm>
          <a:prstGeom prst="rect">
            <a:avLst/>
          </a:prstGeom>
          <a:solidFill>
            <a:schemeClr val="bg2"/>
          </a:solidFill>
          <a:ln>
            <a:solidFill>
              <a:schemeClr val="accent3"/>
            </a:solidFill>
          </a:ln>
        </p:spPr>
        <p:txBody>
          <a:bodyPr vert="horz" wrap="square" lIns="36000" tIns="36000" rIns="36000" bIns="36000" rtlCol="0" anchor="ctr">
            <a:noAutofit/>
          </a:bodyPr>
          <a:lstStyle/>
          <a:p>
            <a:pPr marL="15875" marR="5080" indent="-3175" algn="ctr">
              <a:lnSpc>
                <a:spcPct val="90000"/>
              </a:lnSpc>
            </a:pPr>
            <a:r>
              <a:rPr lang="en-AU" sz="900" spc="-10">
                <a:solidFill>
                  <a:srgbClr val="1A1A1A"/>
                </a:solidFill>
                <a:latin typeface="+mj-lt"/>
                <a:cs typeface="Open Sans"/>
              </a:rPr>
              <a:t>Occupational</a:t>
            </a:r>
            <a:r>
              <a:rPr lang="en-AU" sz="900" spc="500">
                <a:solidFill>
                  <a:srgbClr val="1A1A1A"/>
                </a:solidFill>
                <a:latin typeface="+mj-lt"/>
                <a:cs typeface="Open Sans"/>
              </a:rPr>
              <a:t> </a:t>
            </a:r>
            <a:r>
              <a:rPr lang="en-AU" sz="900" spc="-10">
                <a:solidFill>
                  <a:srgbClr val="1A1A1A"/>
                </a:solidFill>
                <a:latin typeface="+mj-lt"/>
                <a:cs typeface="Open Sans"/>
              </a:rPr>
              <a:t>Information</a:t>
            </a:r>
            <a:endParaRPr lang="en-AU" sz="900">
              <a:latin typeface="+mj-lt"/>
              <a:cs typeface="Open Sans"/>
            </a:endParaRPr>
          </a:p>
        </p:txBody>
      </p:sp>
      <p:sp>
        <p:nvSpPr>
          <p:cNvPr id="145" name="object 95">
            <a:extLst>
              <a:ext uri="{FF2B5EF4-FFF2-40B4-BE49-F238E27FC236}">
                <a16:creationId xmlns:a16="http://schemas.microsoft.com/office/drawing/2014/main" id="{34215CE4-F106-7252-AFDE-AEC6955DAF4E}"/>
              </a:ext>
            </a:extLst>
          </p:cNvPr>
          <p:cNvSpPr txBox="1"/>
          <p:nvPr/>
        </p:nvSpPr>
        <p:spPr>
          <a:xfrm>
            <a:off x="5797313" y="2932452"/>
            <a:ext cx="855045" cy="440424"/>
          </a:xfrm>
          <a:prstGeom prst="rect">
            <a:avLst/>
          </a:prstGeom>
          <a:solidFill>
            <a:schemeClr val="bg2"/>
          </a:solidFill>
          <a:ln>
            <a:solidFill>
              <a:schemeClr val="accent3"/>
            </a:solidFill>
          </a:ln>
        </p:spPr>
        <p:txBody>
          <a:bodyPr vert="horz" wrap="square" lIns="36000" tIns="36000" rIns="36000" bIns="36000" rtlCol="0" anchor="ctr">
            <a:noAutofit/>
          </a:bodyPr>
          <a:lstStyle/>
          <a:p>
            <a:pPr marL="15875" marR="8255" indent="6985" algn="ctr">
              <a:lnSpc>
                <a:spcPct val="90000"/>
              </a:lnSpc>
            </a:pPr>
            <a:r>
              <a:rPr lang="en-AU" sz="900" spc="-10">
                <a:solidFill>
                  <a:srgbClr val="1A1A1A"/>
                </a:solidFill>
                <a:latin typeface="+mj-lt"/>
                <a:cs typeface="Open Sans"/>
              </a:rPr>
              <a:t>Business</a:t>
            </a:r>
            <a:r>
              <a:rPr lang="en-AU" sz="900" spc="500">
                <a:solidFill>
                  <a:srgbClr val="1A1A1A"/>
                </a:solidFill>
                <a:latin typeface="+mj-lt"/>
                <a:cs typeface="Open Sans"/>
              </a:rPr>
              <a:t> </a:t>
            </a:r>
            <a:r>
              <a:rPr lang="en-AU" sz="900" spc="-10">
                <a:solidFill>
                  <a:srgbClr val="1A1A1A"/>
                </a:solidFill>
                <a:latin typeface="+mj-lt"/>
                <a:cs typeface="Open Sans"/>
              </a:rPr>
              <a:t>Information</a:t>
            </a:r>
            <a:endParaRPr lang="en-AU" sz="900">
              <a:latin typeface="+mj-lt"/>
              <a:cs typeface="Open Sans"/>
            </a:endParaRPr>
          </a:p>
        </p:txBody>
      </p:sp>
      <p:sp>
        <p:nvSpPr>
          <p:cNvPr id="146" name="object 101">
            <a:extLst>
              <a:ext uri="{FF2B5EF4-FFF2-40B4-BE49-F238E27FC236}">
                <a16:creationId xmlns:a16="http://schemas.microsoft.com/office/drawing/2014/main" id="{B039F25A-FE7C-1BEF-87BF-B2940A541372}"/>
              </a:ext>
            </a:extLst>
          </p:cNvPr>
          <p:cNvSpPr txBox="1"/>
          <p:nvPr/>
        </p:nvSpPr>
        <p:spPr>
          <a:xfrm>
            <a:off x="5797313" y="4883040"/>
            <a:ext cx="855045" cy="440424"/>
          </a:xfrm>
          <a:prstGeom prst="rect">
            <a:avLst/>
          </a:prstGeom>
          <a:solidFill>
            <a:schemeClr val="bg2"/>
          </a:solidFill>
          <a:ln>
            <a:solidFill>
              <a:schemeClr val="accent3"/>
            </a:solidFill>
          </a:ln>
        </p:spPr>
        <p:txBody>
          <a:bodyPr vert="horz" wrap="square" lIns="36000" tIns="36000" rIns="36000" bIns="36000" rtlCol="0" anchor="ctr">
            <a:noAutofit/>
          </a:bodyPr>
          <a:lstStyle/>
          <a:p>
            <a:pPr marL="15875" marR="8255" indent="11430" algn="ctr">
              <a:lnSpc>
                <a:spcPct val="90000"/>
              </a:lnSpc>
            </a:pPr>
            <a:r>
              <a:rPr lang="en-AU" sz="900" spc="-10">
                <a:solidFill>
                  <a:srgbClr val="1A1A1A"/>
                </a:solidFill>
                <a:latin typeface="+mj-lt"/>
                <a:cs typeface="Open Sans"/>
              </a:rPr>
              <a:t>Mutual</a:t>
            </a:r>
            <a:r>
              <a:rPr lang="en-AU" sz="900" spc="500">
                <a:solidFill>
                  <a:srgbClr val="1A1A1A"/>
                </a:solidFill>
                <a:latin typeface="+mj-lt"/>
                <a:cs typeface="Open Sans"/>
              </a:rPr>
              <a:t> </a:t>
            </a:r>
            <a:r>
              <a:rPr lang="en-AU" sz="900" spc="-10">
                <a:solidFill>
                  <a:srgbClr val="1A1A1A"/>
                </a:solidFill>
                <a:latin typeface="+mj-lt"/>
                <a:cs typeface="Open Sans"/>
              </a:rPr>
              <a:t>R</a:t>
            </a:r>
            <a:r>
              <a:rPr lang="en-AU" sz="900" spc="-10" err="1">
                <a:solidFill>
                  <a:srgbClr val="1A1A1A"/>
                </a:solidFill>
                <a:latin typeface="+mj-lt"/>
                <a:cs typeface="Open Sans"/>
              </a:rPr>
              <a:t>ecognition</a:t>
            </a:r>
            <a:r>
              <a:rPr lang="en-AU" sz="900" spc="500">
                <a:solidFill>
                  <a:srgbClr val="1A1A1A"/>
                </a:solidFill>
                <a:latin typeface="+mj-lt"/>
                <a:cs typeface="Open Sans"/>
              </a:rPr>
              <a:t> </a:t>
            </a:r>
            <a:r>
              <a:rPr lang="en-AU" sz="900" spc="-10">
                <a:solidFill>
                  <a:srgbClr val="1A1A1A"/>
                </a:solidFill>
                <a:latin typeface="+mj-lt"/>
                <a:cs typeface="Open Sans"/>
              </a:rPr>
              <a:t>I</a:t>
            </a:r>
            <a:r>
              <a:rPr lang="en-AU" sz="900" spc="-10" err="1">
                <a:solidFill>
                  <a:srgbClr val="1A1A1A"/>
                </a:solidFill>
                <a:latin typeface="+mj-lt"/>
                <a:cs typeface="Open Sans"/>
              </a:rPr>
              <a:t>nformation</a:t>
            </a:r>
            <a:endParaRPr lang="en-AU" sz="900">
              <a:latin typeface="+mj-lt"/>
              <a:cs typeface="Open Sans"/>
            </a:endParaRPr>
          </a:p>
        </p:txBody>
      </p:sp>
      <p:sp>
        <p:nvSpPr>
          <p:cNvPr id="147" name="object 104">
            <a:extLst>
              <a:ext uri="{FF2B5EF4-FFF2-40B4-BE49-F238E27FC236}">
                <a16:creationId xmlns:a16="http://schemas.microsoft.com/office/drawing/2014/main" id="{42FE82C5-B322-BB9A-F6A1-83E38E9EEB41}"/>
              </a:ext>
            </a:extLst>
          </p:cNvPr>
          <p:cNvSpPr txBox="1"/>
          <p:nvPr/>
        </p:nvSpPr>
        <p:spPr>
          <a:xfrm>
            <a:off x="5797313" y="3907746"/>
            <a:ext cx="855045" cy="440424"/>
          </a:xfrm>
          <a:prstGeom prst="rect">
            <a:avLst/>
          </a:prstGeom>
          <a:solidFill>
            <a:schemeClr val="bg2"/>
          </a:solidFill>
          <a:ln w="3175">
            <a:solidFill>
              <a:schemeClr val="accent3"/>
            </a:solidFill>
          </a:ln>
        </p:spPr>
        <p:txBody>
          <a:bodyPr vert="horz" wrap="square" lIns="36000" tIns="36000" rIns="36000" bIns="36000" rtlCol="0" anchor="ctr">
            <a:noAutofit/>
          </a:bodyPr>
          <a:lstStyle/>
          <a:p>
            <a:pPr marL="16510" marR="8890" indent="11430" algn="ctr">
              <a:lnSpc>
                <a:spcPct val="90000"/>
              </a:lnSpc>
            </a:pPr>
            <a:r>
              <a:rPr lang="en-AU" sz="900" spc="-10">
                <a:solidFill>
                  <a:srgbClr val="1A1A1A"/>
                </a:solidFill>
                <a:latin typeface="+mj-lt"/>
                <a:cs typeface="Open Sans"/>
              </a:rPr>
              <a:t>Activity</a:t>
            </a:r>
            <a:r>
              <a:rPr lang="en-AU" sz="900" spc="500">
                <a:solidFill>
                  <a:srgbClr val="1A1A1A"/>
                </a:solidFill>
                <a:latin typeface="+mj-lt"/>
                <a:cs typeface="Open Sans"/>
              </a:rPr>
              <a:t> </a:t>
            </a:r>
            <a:r>
              <a:rPr lang="en-AU" sz="900" spc="-10">
                <a:solidFill>
                  <a:srgbClr val="1A1A1A"/>
                </a:solidFill>
                <a:latin typeface="+mj-lt"/>
                <a:cs typeface="Open Sans"/>
              </a:rPr>
              <a:t>I</a:t>
            </a:r>
            <a:r>
              <a:rPr lang="en-AU" sz="900" spc="-10" err="1">
                <a:solidFill>
                  <a:srgbClr val="1A1A1A"/>
                </a:solidFill>
                <a:latin typeface="+mj-lt"/>
                <a:cs typeface="Open Sans"/>
              </a:rPr>
              <a:t>nformation</a:t>
            </a:r>
            <a:endParaRPr lang="en-AU" sz="900">
              <a:latin typeface="+mj-lt"/>
              <a:cs typeface="Open Sans"/>
            </a:endParaRPr>
          </a:p>
        </p:txBody>
      </p:sp>
      <p:sp>
        <p:nvSpPr>
          <p:cNvPr id="148" name="object 163">
            <a:extLst>
              <a:ext uri="{FF2B5EF4-FFF2-40B4-BE49-F238E27FC236}">
                <a16:creationId xmlns:a16="http://schemas.microsoft.com/office/drawing/2014/main" id="{DDBB9A07-4CD9-5CCF-D53D-B4BF2E948D22}"/>
              </a:ext>
            </a:extLst>
          </p:cNvPr>
          <p:cNvSpPr txBox="1"/>
          <p:nvPr/>
        </p:nvSpPr>
        <p:spPr>
          <a:xfrm>
            <a:off x="5797313" y="4395393"/>
            <a:ext cx="855045" cy="440424"/>
          </a:xfrm>
          <a:prstGeom prst="rect">
            <a:avLst/>
          </a:prstGeom>
          <a:solidFill>
            <a:schemeClr val="bg2"/>
          </a:solidFill>
          <a:ln w="3175">
            <a:solidFill>
              <a:schemeClr val="accent3"/>
            </a:solidFill>
          </a:ln>
        </p:spPr>
        <p:txBody>
          <a:bodyPr vert="horz" wrap="square" lIns="36000" tIns="36000" rIns="36000" bIns="36000" rtlCol="0" anchor="ctr">
            <a:noAutofit/>
          </a:bodyPr>
          <a:lstStyle/>
          <a:p>
            <a:pPr marL="16510" marR="8890" indent="6350" algn="ctr">
              <a:lnSpc>
                <a:spcPct val="90000"/>
              </a:lnSpc>
            </a:pPr>
            <a:r>
              <a:rPr lang="en-AU" sz="900" spc="-10">
                <a:solidFill>
                  <a:srgbClr val="1A1A1A"/>
                </a:solidFill>
                <a:latin typeface="+mj-lt"/>
                <a:cs typeface="Open Sans"/>
              </a:rPr>
              <a:t>Licensing</a:t>
            </a:r>
            <a:r>
              <a:rPr lang="en-AU" sz="900" spc="500">
                <a:solidFill>
                  <a:srgbClr val="1A1A1A"/>
                </a:solidFill>
                <a:latin typeface="+mj-lt"/>
                <a:cs typeface="Open Sans"/>
              </a:rPr>
              <a:t> </a:t>
            </a:r>
            <a:r>
              <a:rPr lang="en-AU" sz="900" spc="-10">
                <a:solidFill>
                  <a:srgbClr val="1A1A1A"/>
                </a:solidFill>
                <a:latin typeface="+mj-lt"/>
                <a:cs typeface="Open Sans"/>
              </a:rPr>
              <a:t>I</a:t>
            </a:r>
            <a:r>
              <a:rPr lang="en-AU" sz="900" spc="-10" err="1">
                <a:solidFill>
                  <a:srgbClr val="1A1A1A"/>
                </a:solidFill>
                <a:latin typeface="+mj-lt"/>
                <a:cs typeface="Open Sans"/>
              </a:rPr>
              <a:t>nformation</a:t>
            </a:r>
            <a:endParaRPr lang="en-AU" sz="900">
              <a:latin typeface="+mj-lt"/>
              <a:cs typeface="Open Sans"/>
            </a:endParaRPr>
          </a:p>
        </p:txBody>
      </p:sp>
      <p:sp>
        <p:nvSpPr>
          <p:cNvPr id="151" name="object 103">
            <a:extLst>
              <a:ext uri="{FF2B5EF4-FFF2-40B4-BE49-F238E27FC236}">
                <a16:creationId xmlns:a16="http://schemas.microsoft.com/office/drawing/2014/main" id="{0777E3C2-A18E-FBCB-4B19-C43828722E02}"/>
              </a:ext>
            </a:extLst>
          </p:cNvPr>
          <p:cNvSpPr txBox="1"/>
          <p:nvPr/>
        </p:nvSpPr>
        <p:spPr>
          <a:xfrm>
            <a:off x="8299362" y="3501565"/>
            <a:ext cx="812387" cy="440424"/>
          </a:xfrm>
          <a:prstGeom prst="rect">
            <a:avLst/>
          </a:prstGeom>
          <a:solidFill>
            <a:schemeClr val="bg2"/>
          </a:solidFill>
          <a:ln>
            <a:solidFill>
              <a:schemeClr val="accent3"/>
            </a:solidFill>
          </a:ln>
        </p:spPr>
        <p:txBody>
          <a:bodyPr vert="horz" wrap="square" lIns="36000" tIns="36000" rIns="36000" bIns="36000" rtlCol="0" anchor="ctr">
            <a:noAutofit/>
          </a:bodyPr>
          <a:lstStyle/>
          <a:p>
            <a:pPr marL="1905" algn="ctr">
              <a:lnSpc>
                <a:spcPct val="90000"/>
              </a:lnSpc>
            </a:pPr>
            <a:r>
              <a:rPr lang="en-AU" sz="900">
                <a:solidFill>
                  <a:srgbClr val="1A1A1A"/>
                </a:solidFill>
                <a:latin typeface="+mj-lt"/>
                <a:cs typeface="Open Sans"/>
              </a:rPr>
              <a:t>Submit</a:t>
            </a:r>
            <a:r>
              <a:rPr lang="en-AU" sz="900" spc="110">
                <a:solidFill>
                  <a:srgbClr val="1A1A1A"/>
                </a:solidFill>
                <a:latin typeface="+mj-lt"/>
                <a:cs typeface="Open Sans"/>
              </a:rPr>
              <a:t> </a:t>
            </a:r>
            <a:r>
              <a:rPr lang="en-AU" sz="900" spc="-10">
                <a:solidFill>
                  <a:srgbClr val="1A1A1A"/>
                </a:solidFill>
                <a:latin typeface="+mj-lt"/>
                <a:cs typeface="Open Sans"/>
              </a:rPr>
              <a:t>Application</a:t>
            </a:r>
            <a:endParaRPr lang="en-AU" sz="900">
              <a:latin typeface="+mj-lt"/>
              <a:cs typeface="Open Sans"/>
            </a:endParaRPr>
          </a:p>
        </p:txBody>
      </p:sp>
      <p:sp>
        <p:nvSpPr>
          <p:cNvPr id="150" name="object 97">
            <a:extLst>
              <a:ext uri="{FF2B5EF4-FFF2-40B4-BE49-F238E27FC236}">
                <a16:creationId xmlns:a16="http://schemas.microsoft.com/office/drawing/2014/main" id="{BABFFB57-0D90-13CE-5FE2-A2BB65075674}"/>
              </a:ext>
            </a:extLst>
          </p:cNvPr>
          <p:cNvSpPr txBox="1"/>
          <p:nvPr/>
        </p:nvSpPr>
        <p:spPr>
          <a:xfrm>
            <a:off x="7143702" y="3501565"/>
            <a:ext cx="860240" cy="440424"/>
          </a:xfrm>
          <a:prstGeom prst="rect">
            <a:avLst/>
          </a:prstGeom>
          <a:solidFill>
            <a:schemeClr val="bg2"/>
          </a:solidFill>
          <a:ln>
            <a:solidFill>
              <a:schemeClr val="accent3"/>
            </a:solidFill>
          </a:ln>
        </p:spPr>
        <p:txBody>
          <a:bodyPr vert="horz" wrap="square" lIns="36000" tIns="36000" rIns="36000" bIns="36000" rtlCol="0" anchor="ctr">
            <a:noAutofit/>
          </a:bodyPr>
          <a:lstStyle/>
          <a:p>
            <a:pPr marL="27305" algn="ctr">
              <a:lnSpc>
                <a:spcPct val="90000"/>
              </a:lnSpc>
            </a:pPr>
            <a:r>
              <a:rPr lang="en-AU" sz="900" spc="-10">
                <a:solidFill>
                  <a:srgbClr val="1A1A1A"/>
                </a:solidFill>
                <a:latin typeface="+mj-lt"/>
                <a:cs typeface="Open Sans"/>
              </a:rPr>
              <a:t>Fee Payment</a:t>
            </a:r>
          </a:p>
        </p:txBody>
      </p:sp>
      <p:cxnSp>
        <p:nvCxnSpPr>
          <p:cNvPr id="155" name="Straight Connector 154">
            <a:extLst>
              <a:ext uri="{FF2B5EF4-FFF2-40B4-BE49-F238E27FC236}">
                <a16:creationId xmlns:a16="http://schemas.microsoft.com/office/drawing/2014/main" id="{98F790D6-3969-913A-CADA-02456B6A758B}"/>
              </a:ext>
            </a:extLst>
          </p:cNvPr>
          <p:cNvCxnSpPr>
            <a:cxnSpLocks/>
          </p:cNvCxnSpPr>
          <p:nvPr/>
        </p:nvCxnSpPr>
        <p:spPr>
          <a:xfrm>
            <a:off x="2231151" y="3680213"/>
            <a:ext cx="404473" cy="0"/>
          </a:xfrm>
          <a:prstGeom prst="line">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D4D9400A-F46F-9651-5848-0060A7428369}"/>
              </a:ext>
            </a:extLst>
          </p:cNvPr>
          <p:cNvCxnSpPr>
            <a:cxnSpLocks/>
          </p:cNvCxnSpPr>
          <p:nvPr/>
        </p:nvCxnSpPr>
        <p:spPr>
          <a:xfrm>
            <a:off x="5502462" y="3680213"/>
            <a:ext cx="203225" cy="0"/>
          </a:xfrm>
          <a:prstGeom prst="line">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8C375218-4DE7-710D-B220-F2768E913F9E}"/>
              </a:ext>
            </a:extLst>
          </p:cNvPr>
          <p:cNvCxnSpPr>
            <a:cxnSpLocks/>
          </p:cNvCxnSpPr>
          <p:nvPr/>
        </p:nvCxnSpPr>
        <p:spPr>
          <a:xfrm>
            <a:off x="6791632" y="3700558"/>
            <a:ext cx="337754" cy="0"/>
          </a:xfrm>
          <a:prstGeom prst="line">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DEFF33D9-E7A7-8D7F-2E61-35FBB147C490}"/>
              </a:ext>
            </a:extLst>
          </p:cNvPr>
          <p:cNvCxnSpPr>
            <a:cxnSpLocks/>
            <a:stCxn id="150" idx="3"/>
          </p:cNvCxnSpPr>
          <p:nvPr/>
        </p:nvCxnSpPr>
        <p:spPr>
          <a:xfrm>
            <a:off x="8003942" y="3721777"/>
            <a:ext cx="284336" cy="0"/>
          </a:xfrm>
          <a:prstGeom prst="line">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E58EE84F-816B-C69E-ECEA-7733E31A8074}"/>
              </a:ext>
            </a:extLst>
          </p:cNvPr>
          <p:cNvCxnSpPr>
            <a:cxnSpLocks/>
            <a:stCxn id="151" idx="3"/>
          </p:cNvCxnSpPr>
          <p:nvPr/>
        </p:nvCxnSpPr>
        <p:spPr>
          <a:xfrm>
            <a:off x="9111749" y="3721777"/>
            <a:ext cx="302316" cy="0"/>
          </a:xfrm>
          <a:prstGeom prst="line">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161" name="Isosceles Triangle 160">
            <a:extLst>
              <a:ext uri="{FF2B5EF4-FFF2-40B4-BE49-F238E27FC236}">
                <a16:creationId xmlns:a16="http://schemas.microsoft.com/office/drawing/2014/main" id="{D1E464F0-0183-69A6-9D54-1DD4DBF1205C}"/>
              </a:ext>
            </a:extLst>
          </p:cNvPr>
          <p:cNvSpPr/>
          <p:nvPr/>
        </p:nvSpPr>
        <p:spPr>
          <a:xfrm rot="5400000">
            <a:off x="9357256"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62" name="Isosceles Triangle 161">
            <a:extLst>
              <a:ext uri="{FF2B5EF4-FFF2-40B4-BE49-F238E27FC236}">
                <a16:creationId xmlns:a16="http://schemas.microsoft.com/office/drawing/2014/main" id="{ED89F707-373A-48B0-A866-C488BC534939}"/>
              </a:ext>
            </a:extLst>
          </p:cNvPr>
          <p:cNvSpPr/>
          <p:nvPr/>
        </p:nvSpPr>
        <p:spPr>
          <a:xfrm rot="5400000">
            <a:off x="9293008" y="1446574"/>
            <a:ext cx="235429" cy="11696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cxnSp>
        <p:nvCxnSpPr>
          <p:cNvPr id="163" name="Straight Connector 162">
            <a:extLst>
              <a:ext uri="{FF2B5EF4-FFF2-40B4-BE49-F238E27FC236}">
                <a16:creationId xmlns:a16="http://schemas.microsoft.com/office/drawing/2014/main" id="{A7F10590-F0D7-9536-1156-8240362C2445}"/>
              </a:ext>
            </a:extLst>
          </p:cNvPr>
          <p:cNvCxnSpPr>
            <a:endCxn id="162" idx="0"/>
          </p:cNvCxnSpPr>
          <p:nvPr/>
        </p:nvCxnSpPr>
        <p:spPr>
          <a:xfrm>
            <a:off x="4301796" y="1498597"/>
            <a:ext cx="5167407" cy="6458"/>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64" name="Group 163">
            <a:extLst>
              <a:ext uri="{FF2B5EF4-FFF2-40B4-BE49-F238E27FC236}">
                <a16:creationId xmlns:a16="http://schemas.microsoft.com/office/drawing/2014/main" id="{AFE4F6A4-182E-3A4C-76F1-3875CFC93463}"/>
              </a:ext>
            </a:extLst>
          </p:cNvPr>
          <p:cNvGrpSpPr/>
          <p:nvPr/>
        </p:nvGrpSpPr>
        <p:grpSpPr>
          <a:xfrm>
            <a:off x="3713844" y="578911"/>
            <a:ext cx="5645516" cy="261833"/>
            <a:chOff x="925392" y="-114258"/>
            <a:chExt cx="8426850" cy="390829"/>
          </a:xfrm>
        </p:grpSpPr>
        <p:sp>
          <p:nvSpPr>
            <p:cNvPr id="165" name="Arrow: Pentagon 164">
              <a:extLst>
                <a:ext uri="{FF2B5EF4-FFF2-40B4-BE49-F238E27FC236}">
                  <a16:creationId xmlns:a16="http://schemas.microsoft.com/office/drawing/2014/main" id="{734C630A-2A02-582C-B315-16EF60DC2989}"/>
                </a:ext>
              </a:extLst>
            </p:cNvPr>
            <p:cNvSpPr/>
            <p:nvPr/>
          </p:nvSpPr>
          <p:spPr>
            <a:xfrm>
              <a:off x="8418798" y="-106658"/>
              <a:ext cx="933444" cy="360000"/>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a:lnSpc>
                  <a:spcPct val="90000"/>
                </a:lnSpc>
              </a:pPr>
              <a:r>
                <a:rPr lang="en-AU" sz="700">
                  <a:solidFill>
                    <a:schemeClr val="tx2"/>
                  </a:solidFill>
                  <a:latin typeface="+mj-lt"/>
                </a:rPr>
                <a:t>NOTIFY </a:t>
              </a:r>
              <a:br>
                <a:rPr lang="en-AU" sz="700">
                  <a:solidFill>
                    <a:schemeClr val="tx2"/>
                  </a:solidFill>
                  <a:latin typeface="+mj-lt"/>
                </a:rPr>
              </a:br>
              <a:r>
                <a:rPr lang="en-AU" sz="700">
                  <a:solidFill>
                    <a:schemeClr val="tx2"/>
                  </a:solidFill>
                  <a:latin typeface="+mj-lt"/>
                </a:rPr>
                <a:t>&amp; ISSUE</a:t>
              </a:r>
            </a:p>
          </p:txBody>
        </p:sp>
        <p:sp>
          <p:nvSpPr>
            <p:cNvPr id="166" name="Isosceles Triangle 165">
              <a:extLst>
                <a:ext uri="{FF2B5EF4-FFF2-40B4-BE49-F238E27FC236}">
                  <a16:creationId xmlns:a16="http://schemas.microsoft.com/office/drawing/2014/main" id="{BAA8091C-25CB-49E8-2388-1717358C55F2}"/>
                </a:ext>
              </a:extLst>
            </p:cNvPr>
            <p:cNvSpPr/>
            <p:nvPr/>
          </p:nvSpPr>
          <p:spPr>
            <a:xfrm rot="5400000">
              <a:off x="2087899"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67" name="Arrow: Pentagon 166">
              <a:extLst>
                <a:ext uri="{FF2B5EF4-FFF2-40B4-BE49-F238E27FC236}">
                  <a16:creationId xmlns:a16="http://schemas.microsoft.com/office/drawing/2014/main" id="{F30FF85F-6D52-3FE7-9EBF-C39461A3AD02}"/>
                </a:ext>
              </a:extLst>
            </p:cNvPr>
            <p:cNvSpPr/>
            <p:nvPr/>
          </p:nvSpPr>
          <p:spPr>
            <a:xfrm>
              <a:off x="1119941" y="-106658"/>
              <a:ext cx="1116000" cy="360000"/>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bg1"/>
                  </a:solidFill>
                  <a:latin typeface="+mj-lt"/>
                </a:rPr>
                <a:t>INFORM</a:t>
              </a:r>
            </a:p>
          </p:txBody>
        </p:sp>
        <p:sp>
          <p:nvSpPr>
            <p:cNvPr id="168" name="Oval 167">
              <a:extLst>
                <a:ext uri="{FF2B5EF4-FFF2-40B4-BE49-F238E27FC236}">
                  <a16:creationId xmlns:a16="http://schemas.microsoft.com/office/drawing/2014/main" id="{0ADE1FB3-E92C-3003-FD8E-6ADB5478C532}"/>
                </a:ext>
              </a:extLst>
            </p:cNvPr>
            <p:cNvSpPr/>
            <p:nvPr/>
          </p:nvSpPr>
          <p:spPr>
            <a:xfrm>
              <a:off x="925392" y="-114258"/>
              <a:ext cx="390829" cy="39082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69" name="Oval 168">
              <a:extLst>
                <a:ext uri="{FF2B5EF4-FFF2-40B4-BE49-F238E27FC236}">
                  <a16:creationId xmlns:a16="http://schemas.microsoft.com/office/drawing/2014/main" id="{AD5599F3-9A6D-321F-E360-DA64AD15DB56}"/>
                </a:ext>
              </a:extLst>
            </p:cNvPr>
            <p:cNvSpPr/>
            <p:nvPr/>
          </p:nvSpPr>
          <p:spPr>
            <a:xfrm>
              <a:off x="964475"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70" name="Isosceles Triangle 169">
              <a:extLst>
                <a:ext uri="{FF2B5EF4-FFF2-40B4-BE49-F238E27FC236}">
                  <a16:creationId xmlns:a16="http://schemas.microsoft.com/office/drawing/2014/main" id="{DF1BC1EB-8D2B-A0C3-A8F3-6D8877CB4528}"/>
                </a:ext>
              </a:extLst>
            </p:cNvPr>
            <p:cNvSpPr/>
            <p:nvPr/>
          </p:nvSpPr>
          <p:spPr>
            <a:xfrm rot="5400000">
              <a:off x="2027459" y="24781"/>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71" name="Isosceles Triangle 170">
              <a:extLst>
                <a:ext uri="{FF2B5EF4-FFF2-40B4-BE49-F238E27FC236}">
                  <a16:creationId xmlns:a16="http://schemas.microsoft.com/office/drawing/2014/main" id="{DC424249-8DEC-1EC6-9E3C-5E35726A25EC}"/>
                </a:ext>
              </a:extLst>
            </p:cNvPr>
            <p:cNvSpPr/>
            <p:nvPr/>
          </p:nvSpPr>
          <p:spPr>
            <a:xfrm rot="5400000">
              <a:off x="3549400"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72" name="Arrow: Pentagon 171">
              <a:extLst>
                <a:ext uri="{FF2B5EF4-FFF2-40B4-BE49-F238E27FC236}">
                  <a16:creationId xmlns:a16="http://schemas.microsoft.com/office/drawing/2014/main" id="{A67D6FDA-2391-8F4C-7B9C-E98651895518}"/>
                </a:ext>
              </a:extLst>
            </p:cNvPr>
            <p:cNvSpPr/>
            <p:nvPr/>
          </p:nvSpPr>
          <p:spPr>
            <a:xfrm>
              <a:off x="2580439" y="-106658"/>
              <a:ext cx="1116000" cy="360000"/>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bg1"/>
                  </a:solidFill>
                  <a:latin typeface="+mj-lt"/>
                </a:rPr>
                <a:t>APPLY</a:t>
              </a:r>
            </a:p>
          </p:txBody>
        </p:sp>
        <p:sp>
          <p:nvSpPr>
            <p:cNvPr id="173" name="Isosceles Triangle 172">
              <a:extLst>
                <a:ext uri="{FF2B5EF4-FFF2-40B4-BE49-F238E27FC236}">
                  <a16:creationId xmlns:a16="http://schemas.microsoft.com/office/drawing/2014/main" id="{863CCE2E-BD84-05C2-B1B6-6BF26E6380CE}"/>
                </a:ext>
              </a:extLst>
            </p:cNvPr>
            <p:cNvSpPr/>
            <p:nvPr/>
          </p:nvSpPr>
          <p:spPr>
            <a:xfrm rot="5400000">
              <a:off x="3495629" y="24781"/>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74" name="Isosceles Triangle 173">
              <a:extLst>
                <a:ext uri="{FF2B5EF4-FFF2-40B4-BE49-F238E27FC236}">
                  <a16:creationId xmlns:a16="http://schemas.microsoft.com/office/drawing/2014/main" id="{99EB7A14-117A-7C76-4998-D7BC35D22480}"/>
                </a:ext>
              </a:extLst>
            </p:cNvPr>
            <p:cNvSpPr/>
            <p:nvPr/>
          </p:nvSpPr>
          <p:spPr>
            <a:xfrm rot="5400000">
              <a:off x="5005546"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75" name="Arrow: Pentagon 174">
              <a:extLst>
                <a:ext uri="{FF2B5EF4-FFF2-40B4-BE49-F238E27FC236}">
                  <a16:creationId xmlns:a16="http://schemas.microsoft.com/office/drawing/2014/main" id="{3CB2CECB-C461-7EFC-B9D0-F164781F995A}"/>
                </a:ext>
              </a:extLst>
            </p:cNvPr>
            <p:cNvSpPr/>
            <p:nvPr/>
          </p:nvSpPr>
          <p:spPr>
            <a:xfrm>
              <a:off x="4036700"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a:lnSpc>
                  <a:spcPct val="90000"/>
                </a:lnSpc>
              </a:pPr>
              <a:r>
                <a:rPr lang="en-AU" sz="700">
                  <a:solidFill>
                    <a:schemeClr val="tx2"/>
                  </a:solidFill>
                  <a:latin typeface="+mj-lt"/>
                </a:rPr>
                <a:t>REVIEW &amp; STREAM</a:t>
              </a:r>
            </a:p>
          </p:txBody>
        </p:sp>
        <p:sp>
          <p:nvSpPr>
            <p:cNvPr id="176" name="Isosceles Triangle 175">
              <a:extLst>
                <a:ext uri="{FF2B5EF4-FFF2-40B4-BE49-F238E27FC236}">
                  <a16:creationId xmlns:a16="http://schemas.microsoft.com/office/drawing/2014/main" id="{AC2B539E-54CF-1F52-B172-72587021707D}"/>
                </a:ext>
              </a:extLst>
            </p:cNvPr>
            <p:cNvSpPr/>
            <p:nvPr/>
          </p:nvSpPr>
          <p:spPr>
            <a:xfrm rot="5400000">
              <a:off x="4951635"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77" name="Isosceles Triangle 176">
              <a:extLst>
                <a:ext uri="{FF2B5EF4-FFF2-40B4-BE49-F238E27FC236}">
                  <a16:creationId xmlns:a16="http://schemas.microsoft.com/office/drawing/2014/main" id="{CCFE9760-CC98-72BA-85BA-5AF2BEDADEF1}"/>
                </a:ext>
              </a:extLst>
            </p:cNvPr>
            <p:cNvSpPr/>
            <p:nvPr/>
          </p:nvSpPr>
          <p:spPr>
            <a:xfrm rot="5400000">
              <a:off x="6470522"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78" name="Arrow: Pentagon 177">
              <a:extLst>
                <a:ext uri="{FF2B5EF4-FFF2-40B4-BE49-F238E27FC236}">
                  <a16:creationId xmlns:a16="http://schemas.microsoft.com/office/drawing/2014/main" id="{1EE8FAC7-A097-6D10-B921-4434D2A9BF6B}"/>
                </a:ext>
              </a:extLst>
            </p:cNvPr>
            <p:cNvSpPr/>
            <p:nvPr/>
          </p:nvSpPr>
          <p:spPr>
            <a:xfrm>
              <a:off x="5503066"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ASSESS</a:t>
              </a:r>
            </a:p>
          </p:txBody>
        </p:sp>
        <p:sp>
          <p:nvSpPr>
            <p:cNvPr id="179" name="Isosceles Triangle 178">
              <a:extLst>
                <a:ext uri="{FF2B5EF4-FFF2-40B4-BE49-F238E27FC236}">
                  <a16:creationId xmlns:a16="http://schemas.microsoft.com/office/drawing/2014/main" id="{CD9C83C5-8CEA-316F-1228-B37B95F41047}"/>
                </a:ext>
              </a:extLst>
            </p:cNvPr>
            <p:cNvSpPr/>
            <p:nvPr/>
          </p:nvSpPr>
          <p:spPr>
            <a:xfrm rot="5400000">
              <a:off x="6423247"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80" name="Isosceles Triangle 179">
              <a:extLst>
                <a:ext uri="{FF2B5EF4-FFF2-40B4-BE49-F238E27FC236}">
                  <a16:creationId xmlns:a16="http://schemas.microsoft.com/office/drawing/2014/main" id="{E4534900-C47A-BC70-81A3-839741B44F7E}"/>
                </a:ext>
              </a:extLst>
            </p:cNvPr>
            <p:cNvSpPr/>
            <p:nvPr/>
          </p:nvSpPr>
          <p:spPr>
            <a:xfrm rot="5400000">
              <a:off x="7932681"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81" name="Arrow: Pentagon 180">
              <a:extLst>
                <a:ext uri="{FF2B5EF4-FFF2-40B4-BE49-F238E27FC236}">
                  <a16:creationId xmlns:a16="http://schemas.microsoft.com/office/drawing/2014/main" id="{687B1E83-A7EA-480E-9801-4BDB0E58AEC4}"/>
                </a:ext>
              </a:extLst>
            </p:cNvPr>
            <p:cNvSpPr/>
            <p:nvPr/>
          </p:nvSpPr>
          <p:spPr>
            <a:xfrm>
              <a:off x="6962055"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DECIDE</a:t>
              </a:r>
            </a:p>
          </p:txBody>
        </p:sp>
        <p:sp>
          <p:nvSpPr>
            <p:cNvPr id="182" name="Isosceles Triangle 181">
              <a:extLst>
                <a:ext uri="{FF2B5EF4-FFF2-40B4-BE49-F238E27FC236}">
                  <a16:creationId xmlns:a16="http://schemas.microsoft.com/office/drawing/2014/main" id="{1F7B2087-B80A-317F-32DA-9C6216C45D99}"/>
                </a:ext>
              </a:extLst>
            </p:cNvPr>
            <p:cNvSpPr/>
            <p:nvPr/>
          </p:nvSpPr>
          <p:spPr>
            <a:xfrm rot="5400000">
              <a:off x="7882384"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183" name="Group 182">
              <a:extLst>
                <a:ext uri="{FF2B5EF4-FFF2-40B4-BE49-F238E27FC236}">
                  <a16:creationId xmlns:a16="http://schemas.microsoft.com/office/drawing/2014/main" id="{54099EB8-6D9F-26C0-4887-A1633E9CC228}"/>
                </a:ext>
              </a:extLst>
            </p:cNvPr>
            <p:cNvGrpSpPr/>
            <p:nvPr/>
          </p:nvGrpSpPr>
          <p:grpSpPr>
            <a:xfrm>
              <a:off x="2390627" y="-114258"/>
              <a:ext cx="390829" cy="390829"/>
              <a:chOff x="722538" y="2874633"/>
              <a:chExt cx="360000" cy="360000"/>
            </a:xfrm>
          </p:grpSpPr>
          <p:sp>
            <p:nvSpPr>
              <p:cNvPr id="222" name="Oval 221">
                <a:extLst>
                  <a:ext uri="{FF2B5EF4-FFF2-40B4-BE49-F238E27FC236}">
                    <a16:creationId xmlns:a16="http://schemas.microsoft.com/office/drawing/2014/main" id="{3905E116-B346-DD87-A50A-EF6B2FC0A496}"/>
                  </a:ext>
                </a:extLst>
              </p:cNvPr>
              <p:cNvSpPr/>
              <p:nvPr/>
            </p:nvSpPr>
            <p:spPr>
              <a:xfrm>
                <a:off x="722538" y="2874633"/>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23" name="Oval 222">
                <a:extLst>
                  <a:ext uri="{FF2B5EF4-FFF2-40B4-BE49-F238E27FC236}">
                    <a16:creationId xmlns:a16="http://schemas.microsoft.com/office/drawing/2014/main" id="{F364FDEE-E78D-033B-3F07-ADF5AEA7E926}"/>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sp>
          <p:nvSpPr>
            <p:cNvPr id="184" name="Oval 183">
              <a:extLst>
                <a:ext uri="{FF2B5EF4-FFF2-40B4-BE49-F238E27FC236}">
                  <a16:creationId xmlns:a16="http://schemas.microsoft.com/office/drawing/2014/main" id="{9D1FD335-41E7-1DF8-615A-75E534F2841C}"/>
                </a:ext>
              </a:extLst>
            </p:cNvPr>
            <p:cNvSpPr/>
            <p:nvPr/>
          </p:nvSpPr>
          <p:spPr>
            <a:xfrm>
              <a:off x="3837562" y="-114258"/>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85" name="Oval 184">
              <a:extLst>
                <a:ext uri="{FF2B5EF4-FFF2-40B4-BE49-F238E27FC236}">
                  <a16:creationId xmlns:a16="http://schemas.microsoft.com/office/drawing/2014/main" id="{B079CABC-C337-E4A4-5A43-CE1821829CB3}"/>
                </a:ext>
              </a:extLst>
            </p:cNvPr>
            <p:cNvSpPr/>
            <p:nvPr/>
          </p:nvSpPr>
          <p:spPr>
            <a:xfrm>
              <a:off x="3876645"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86" name="Oval 185">
              <a:extLst>
                <a:ext uri="{FF2B5EF4-FFF2-40B4-BE49-F238E27FC236}">
                  <a16:creationId xmlns:a16="http://schemas.microsoft.com/office/drawing/2014/main" id="{EDA53010-BCC0-3361-88C2-0131722C0EBF}"/>
                </a:ext>
              </a:extLst>
            </p:cNvPr>
            <p:cNvSpPr/>
            <p:nvPr/>
          </p:nvSpPr>
          <p:spPr>
            <a:xfrm>
              <a:off x="5303928" y="-114258"/>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87" name="Oval 186">
              <a:extLst>
                <a:ext uri="{FF2B5EF4-FFF2-40B4-BE49-F238E27FC236}">
                  <a16:creationId xmlns:a16="http://schemas.microsoft.com/office/drawing/2014/main" id="{0D69BE10-CF3D-1332-CC00-EA110CF58E4F}"/>
                </a:ext>
              </a:extLst>
            </p:cNvPr>
            <p:cNvSpPr/>
            <p:nvPr/>
          </p:nvSpPr>
          <p:spPr>
            <a:xfrm>
              <a:off x="5343011"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188" name="Group 187">
              <a:extLst>
                <a:ext uri="{FF2B5EF4-FFF2-40B4-BE49-F238E27FC236}">
                  <a16:creationId xmlns:a16="http://schemas.microsoft.com/office/drawing/2014/main" id="{BE3E3EA0-D626-3EE9-AD58-3613777BFFE8}"/>
                </a:ext>
              </a:extLst>
            </p:cNvPr>
            <p:cNvGrpSpPr/>
            <p:nvPr/>
          </p:nvGrpSpPr>
          <p:grpSpPr>
            <a:xfrm>
              <a:off x="6761224" y="-114258"/>
              <a:ext cx="390829" cy="390829"/>
              <a:chOff x="722538" y="2874633"/>
              <a:chExt cx="360000" cy="360000"/>
            </a:xfrm>
          </p:grpSpPr>
          <p:sp>
            <p:nvSpPr>
              <p:cNvPr id="220" name="Oval 219">
                <a:extLst>
                  <a:ext uri="{FF2B5EF4-FFF2-40B4-BE49-F238E27FC236}">
                    <a16:creationId xmlns:a16="http://schemas.microsoft.com/office/drawing/2014/main" id="{5F4B3E1C-8FC6-8520-9F93-B94AC5E730B9}"/>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21" name="Oval 220">
                <a:extLst>
                  <a:ext uri="{FF2B5EF4-FFF2-40B4-BE49-F238E27FC236}">
                    <a16:creationId xmlns:a16="http://schemas.microsoft.com/office/drawing/2014/main" id="{03C547DF-5CB6-19BD-AF7A-EFC45CD83229}"/>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grpSp>
          <p:nvGrpSpPr>
            <p:cNvPr id="189" name="Group 188">
              <a:extLst>
                <a:ext uri="{FF2B5EF4-FFF2-40B4-BE49-F238E27FC236}">
                  <a16:creationId xmlns:a16="http://schemas.microsoft.com/office/drawing/2014/main" id="{7AFB9534-9A1D-FDE0-D402-EB1C6793E339}"/>
                </a:ext>
              </a:extLst>
            </p:cNvPr>
            <p:cNvGrpSpPr/>
            <p:nvPr/>
          </p:nvGrpSpPr>
          <p:grpSpPr>
            <a:xfrm>
              <a:off x="8222725" y="-114258"/>
              <a:ext cx="390829" cy="390829"/>
              <a:chOff x="722538" y="2874633"/>
              <a:chExt cx="360000" cy="360000"/>
            </a:xfrm>
          </p:grpSpPr>
          <p:sp>
            <p:nvSpPr>
              <p:cNvPr id="218" name="Oval 217">
                <a:extLst>
                  <a:ext uri="{FF2B5EF4-FFF2-40B4-BE49-F238E27FC236}">
                    <a16:creationId xmlns:a16="http://schemas.microsoft.com/office/drawing/2014/main" id="{94B6549A-D1E9-0412-6B39-C62CCBD8E7CD}"/>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19" name="Oval 218">
                <a:extLst>
                  <a:ext uri="{FF2B5EF4-FFF2-40B4-BE49-F238E27FC236}">
                    <a16:creationId xmlns:a16="http://schemas.microsoft.com/office/drawing/2014/main" id="{B2AF3523-F608-A695-56B9-5DDB74428F79}"/>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grpSp>
          <p:nvGrpSpPr>
            <p:cNvPr id="190" name="Group 5">
              <a:extLst>
                <a:ext uri="{FF2B5EF4-FFF2-40B4-BE49-F238E27FC236}">
                  <a16:creationId xmlns:a16="http://schemas.microsoft.com/office/drawing/2014/main" id="{7192D9E9-8213-C594-D21B-54E5A3D45560}"/>
                </a:ext>
              </a:extLst>
            </p:cNvPr>
            <p:cNvGrpSpPr>
              <a:grpSpLocks noChangeAspect="1"/>
            </p:cNvGrpSpPr>
            <p:nvPr/>
          </p:nvGrpSpPr>
          <p:grpSpPr bwMode="auto">
            <a:xfrm>
              <a:off x="1012667" y="-30941"/>
              <a:ext cx="217278" cy="216000"/>
              <a:chOff x="3163" y="2182"/>
              <a:chExt cx="340" cy="338"/>
            </a:xfrm>
            <a:solidFill>
              <a:schemeClr val="tx2"/>
            </a:solidFill>
          </p:grpSpPr>
          <p:sp>
            <p:nvSpPr>
              <p:cNvPr id="215" name="Freeform 6">
                <a:extLst>
                  <a:ext uri="{FF2B5EF4-FFF2-40B4-BE49-F238E27FC236}">
                    <a16:creationId xmlns:a16="http://schemas.microsoft.com/office/drawing/2014/main" id="{D9C83863-6451-7AF3-C0C1-6850313A22F7}"/>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16" name="Freeform 7">
                <a:extLst>
                  <a:ext uri="{FF2B5EF4-FFF2-40B4-BE49-F238E27FC236}">
                    <a16:creationId xmlns:a16="http://schemas.microsoft.com/office/drawing/2014/main" id="{621743D2-EB2E-7C05-5D17-DC1FC0261BEE}"/>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17" name="Freeform 8">
                <a:extLst>
                  <a:ext uri="{FF2B5EF4-FFF2-40B4-BE49-F238E27FC236}">
                    <a16:creationId xmlns:a16="http://schemas.microsoft.com/office/drawing/2014/main" id="{5A7AE430-0700-15C7-B1E0-166869565064}"/>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191" name="Group 190">
              <a:extLst>
                <a:ext uri="{FF2B5EF4-FFF2-40B4-BE49-F238E27FC236}">
                  <a16:creationId xmlns:a16="http://schemas.microsoft.com/office/drawing/2014/main" id="{D7BAA965-2604-8E4A-1DBF-0E119C6B210F}"/>
                </a:ext>
              </a:extLst>
            </p:cNvPr>
            <p:cNvGrpSpPr/>
            <p:nvPr/>
          </p:nvGrpSpPr>
          <p:grpSpPr>
            <a:xfrm>
              <a:off x="2487841" y="-10106"/>
              <a:ext cx="190293" cy="179349"/>
              <a:chOff x="2297686" y="3724331"/>
              <a:chExt cx="190293" cy="179349"/>
            </a:xfrm>
            <a:solidFill>
              <a:schemeClr val="tx2"/>
            </a:solidFill>
          </p:grpSpPr>
          <p:sp>
            <p:nvSpPr>
              <p:cNvPr id="208" name="Freeform 6">
                <a:extLst>
                  <a:ext uri="{FF2B5EF4-FFF2-40B4-BE49-F238E27FC236}">
                    <a16:creationId xmlns:a16="http://schemas.microsoft.com/office/drawing/2014/main" id="{85841163-FC91-A78B-6F90-EFE81980D4AD}"/>
                  </a:ext>
                </a:extLst>
              </p:cNvPr>
              <p:cNvSpPr>
                <a:spLocks/>
              </p:cNvSpPr>
              <p:nvPr/>
            </p:nvSpPr>
            <p:spPr bwMode="auto">
              <a:xfrm>
                <a:off x="2327476" y="3816133"/>
                <a:ext cx="128888" cy="7296"/>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09" name="Freeform 7">
                <a:extLst>
                  <a:ext uri="{FF2B5EF4-FFF2-40B4-BE49-F238E27FC236}">
                    <a16:creationId xmlns:a16="http://schemas.microsoft.com/office/drawing/2014/main" id="{A80029B1-2051-3554-6CDE-DA9A0472FA7E}"/>
                  </a:ext>
                </a:extLst>
              </p:cNvPr>
              <p:cNvSpPr>
                <a:spLocks noEditPoints="1"/>
              </p:cNvSpPr>
              <p:nvPr/>
            </p:nvSpPr>
            <p:spPr bwMode="auto">
              <a:xfrm>
                <a:off x="2327476" y="3755337"/>
                <a:ext cx="58365" cy="47421"/>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10" name="Freeform 8">
                <a:extLst>
                  <a:ext uri="{FF2B5EF4-FFF2-40B4-BE49-F238E27FC236}">
                    <a16:creationId xmlns:a16="http://schemas.microsoft.com/office/drawing/2014/main" id="{EDC58361-3FBF-91C0-BEEE-BA58618A9652}"/>
                  </a:ext>
                </a:extLst>
              </p:cNvPr>
              <p:cNvSpPr>
                <a:spLocks/>
              </p:cNvSpPr>
              <p:nvPr/>
            </p:nvSpPr>
            <p:spPr bwMode="auto">
              <a:xfrm>
                <a:off x="2409551" y="3796071"/>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11" name="Freeform 9">
                <a:extLst>
                  <a:ext uri="{FF2B5EF4-FFF2-40B4-BE49-F238E27FC236}">
                    <a16:creationId xmlns:a16="http://schemas.microsoft.com/office/drawing/2014/main" id="{A96304B5-B09B-1F48-7C43-3F0836B6C2BF}"/>
                  </a:ext>
                </a:extLst>
              </p:cNvPr>
              <p:cNvSpPr>
                <a:spLocks/>
              </p:cNvSpPr>
              <p:nvPr/>
            </p:nvSpPr>
            <p:spPr bwMode="auto">
              <a:xfrm>
                <a:off x="2409551" y="3755337"/>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12" name="Freeform 10">
                <a:extLst>
                  <a:ext uri="{FF2B5EF4-FFF2-40B4-BE49-F238E27FC236}">
                    <a16:creationId xmlns:a16="http://schemas.microsoft.com/office/drawing/2014/main" id="{B38DCBBB-0EBD-17C0-C6DF-C95B05290C7F}"/>
                  </a:ext>
                </a:extLst>
              </p:cNvPr>
              <p:cNvSpPr>
                <a:spLocks/>
              </p:cNvSpPr>
              <p:nvPr/>
            </p:nvSpPr>
            <p:spPr bwMode="auto">
              <a:xfrm>
                <a:off x="2409551" y="3775400"/>
                <a:ext cx="46813" cy="7904"/>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13" name="Freeform 11">
                <a:extLst>
                  <a:ext uri="{FF2B5EF4-FFF2-40B4-BE49-F238E27FC236}">
                    <a16:creationId xmlns:a16="http://schemas.microsoft.com/office/drawing/2014/main" id="{B1E08229-3643-C606-B9E7-9823D3A8CC28}"/>
                  </a:ext>
                </a:extLst>
              </p:cNvPr>
              <p:cNvSpPr>
                <a:spLocks noEditPoints="1"/>
              </p:cNvSpPr>
              <p:nvPr/>
            </p:nvSpPr>
            <p:spPr bwMode="auto">
              <a:xfrm>
                <a:off x="2297686" y="3724331"/>
                <a:ext cx="190293" cy="179349"/>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14" name="Freeform 12">
                <a:extLst>
                  <a:ext uri="{FF2B5EF4-FFF2-40B4-BE49-F238E27FC236}">
                    <a16:creationId xmlns:a16="http://schemas.microsoft.com/office/drawing/2014/main" id="{626E72DE-78B4-8229-65DC-8097ABD4C758}"/>
                  </a:ext>
                </a:extLst>
              </p:cNvPr>
              <p:cNvSpPr>
                <a:spLocks noEditPoints="1"/>
              </p:cNvSpPr>
              <p:nvPr/>
            </p:nvSpPr>
            <p:spPr bwMode="auto">
              <a:xfrm>
                <a:off x="2327476" y="3830116"/>
                <a:ext cx="128888" cy="5289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192" name="Group 191">
              <a:extLst>
                <a:ext uri="{FF2B5EF4-FFF2-40B4-BE49-F238E27FC236}">
                  <a16:creationId xmlns:a16="http://schemas.microsoft.com/office/drawing/2014/main" id="{E80B75FA-7C79-7EF6-582D-C80B85DD0897}"/>
                </a:ext>
              </a:extLst>
            </p:cNvPr>
            <p:cNvGrpSpPr>
              <a:grpSpLocks noChangeAspect="1"/>
            </p:cNvGrpSpPr>
            <p:nvPr/>
          </p:nvGrpSpPr>
          <p:grpSpPr>
            <a:xfrm>
              <a:off x="3924973" y="-38452"/>
              <a:ext cx="210796" cy="210796"/>
              <a:chOff x="6107113" y="1108074"/>
              <a:chExt cx="542925" cy="542924"/>
            </a:xfrm>
            <a:solidFill>
              <a:schemeClr val="tx2"/>
            </a:solidFill>
          </p:grpSpPr>
          <p:sp>
            <p:nvSpPr>
              <p:cNvPr id="206" name="Freeform 129">
                <a:extLst>
                  <a:ext uri="{FF2B5EF4-FFF2-40B4-BE49-F238E27FC236}">
                    <a16:creationId xmlns:a16="http://schemas.microsoft.com/office/drawing/2014/main" id="{19E1BB05-EE3C-2274-84E3-27DB4EC492C5}"/>
                  </a:ext>
                </a:extLst>
              </p:cNvPr>
              <p:cNvSpPr>
                <a:spLocks noEditPoints="1"/>
              </p:cNvSpPr>
              <p:nvPr/>
            </p:nvSpPr>
            <p:spPr bwMode="auto">
              <a:xfrm>
                <a:off x="6107113" y="1108074"/>
                <a:ext cx="542925" cy="542924"/>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07" name="Freeform 130">
                <a:extLst>
                  <a:ext uri="{FF2B5EF4-FFF2-40B4-BE49-F238E27FC236}">
                    <a16:creationId xmlns:a16="http://schemas.microsoft.com/office/drawing/2014/main" id="{796EB610-5003-162D-1101-54AACDF4711F}"/>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193" name="Group 192">
              <a:extLst>
                <a:ext uri="{FF2B5EF4-FFF2-40B4-BE49-F238E27FC236}">
                  <a16:creationId xmlns:a16="http://schemas.microsoft.com/office/drawing/2014/main" id="{5664A63C-7079-3DA5-26D7-86E3750B8AB6}"/>
                </a:ext>
              </a:extLst>
            </p:cNvPr>
            <p:cNvGrpSpPr>
              <a:grpSpLocks noChangeAspect="1"/>
            </p:cNvGrpSpPr>
            <p:nvPr/>
          </p:nvGrpSpPr>
          <p:grpSpPr>
            <a:xfrm>
              <a:off x="5422216" y="-25635"/>
              <a:ext cx="162076" cy="200370"/>
              <a:chOff x="5126038" y="3305175"/>
              <a:chExt cx="436562" cy="539750"/>
            </a:xfrm>
            <a:solidFill>
              <a:schemeClr val="tx2"/>
            </a:solidFill>
          </p:grpSpPr>
          <p:sp>
            <p:nvSpPr>
              <p:cNvPr id="199" name="Freeform 34">
                <a:extLst>
                  <a:ext uri="{FF2B5EF4-FFF2-40B4-BE49-F238E27FC236}">
                    <a16:creationId xmlns:a16="http://schemas.microsoft.com/office/drawing/2014/main" id="{02BCFE86-6FF0-CF52-7F88-AC665B093FC9}"/>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00" name="Freeform 35">
                <a:extLst>
                  <a:ext uri="{FF2B5EF4-FFF2-40B4-BE49-F238E27FC236}">
                    <a16:creationId xmlns:a16="http://schemas.microsoft.com/office/drawing/2014/main" id="{A2213E0B-F166-5897-87F7-0DBBFC572194}"/>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01" name="Freeform 36">
                <a:extLst>
                  <a:ext uri="{FF2B5EF4-FFF2-40B4-BE49-F238E27FC236}">
                    <a16:creationId xmlns:a16="http://schemas.microsoft.com/office/drawing/2014/main" id="{89EAECB8-C85B-B879-36AA-2C12832698ED}"/>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02" name="Freeform 37">
                <a:extLst>
                  <a:ext uri="{FF2B5EF4-FFF2-40B4-BE49-F238E27FC236}">
                    <a16:creationId xmlns:a16="http://schemas.microsoft.com/office/drawing/2014/main" id="{A17C7B06-1E5F-591B-789A-1702E48FFAB0}"/>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03" name="Freeform 38">
                <a:extLst>
                  <a:ext uri="{FF2B5EF4-FFF2-40B4-BE49-F238E27FC236}">
                    <a16:creationId xmlns:a16="http://schemas.microsoft.com/office/drawing/2014/main" id="{BCFD1D0C-F672-E1CF-EB5D-A93F7F36E0C4}"/>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04" name="Freeform 39">
                <a:extLst>
                  <a:ext uri="{FF2B5EF4-FFF2-40B4-BE49-F238E27FC236}">
                    <a16:creationId xmlns:a16="http://schemas.microsoft.com/office/drawing/2014/main" id="{4A0F7E7B-0C67-931C-AC9B-FBC547C7A7C0}"/>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205" name="Freeform 40">
                <a:extLst>
                  <a:ext uri="{FF2B5EF4-FFF2-40B4-BE49-F238E27FC236}">
                    <a16:creationId xmlns:a16="http://schemas.microsoft.com/office/drawing/2014/main" id="{A4222FCC-3996-A108-6806-2BE562144585}"/>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sp>
          <p:nvSpPr>
            <p:cNvPr id="194" name="Freeform 23">
              <a:extLst>
                <a:ext uri="{FF2B5EF4-FFF2-40B4-BE49-F238E27FC236}">
                  <a16:creationId xmlns:a16="http://schemas.microsoft.com/office/drawing/2014/main" id="{3B5541C6-7023-CA10-980C-59177BC6301D}"/>
                </a:ext>
              </a:extLst>
            </p:cNvPr>
            <p:cNvSpPr>
              <a:spLocks noChangeAspect="1" noEditPoints="1"/>
            </p:cNvSpPr>
            <p:nvPr/>
          </p:nvSpPr>
          <p:spPr bwMode="auto">
            <a:xfrm>
              <a:off x="6894303" y="17892"/>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sz="700"/>
            </a:p>
          </p:txBody>
        </p:sp>
        <p:sp>
          <p:nvSpPr>
            <p:cNvPr id="195" name="Oval 194">
              <a:extLst>
                <a:ext uri="{FF2B5EF4-FFF2-40B4-BE49-F238E27FC236}">
                  <a16:creationId xmlns:a16="http://schemas.microsoft.com/office/drawing/2014/main" id="{01904DB8-B21E-1311-E93F-492778817B56}"/>
                </a:ext>
              </a:extLst>
            </p:cNvPr>
            <p:cNvSpPr/>
            <p:nvPr/>
          </p:nvSpPr>
          <p:spPr>
            <a:xfrm>
              <a:off x="6844406" y="-31077"/>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196" name="Group 195">
              <a:extLst>
                <a:ext uri="{FF2B5EF4-FFF2-40B4-BE49-F238E27FC236}">
                  <a16:creationId xmlns:a16="http://schemas.microsoft.com/office/drawing/2014/main" id="{A5E83C26-637B-9539-8A52-D828F2025436}"/>
                </a:ext>
              </a:extLst>
            </p:cNvPr>
            <p:cNvGrpSpPr>
              <a:grpSpLocks noChangeAspect="1"/>
            </p:cNvGrpSpPr>
            <p:nvPr/>
          </p:nvGrpSpPr>
          <p:grpSpPr>
            <a:xfrm>
              <a:off x="8315918" y="-5729"/>
              <a:ext cx="204441" cy="158141"/>
              <a:chOff x="8389938" y="1176338"/>
              <a:chExt cx="539751" cy="417513"/>
            </a:xfrm>
            <a:solidFill>
              <a:schemeClr val="tx2"/>
            </a:solidFill>
          </p:grpSpPr>
          <p:sp>
            <p:nvSpPr>
              <p:cNvPr id="197" name="Freeform 23">
                <a:extLst>
                  <a:ext uri="{FF2B5EF4-FFF2-40B4-BE49-F238E27FC236}">
                    <a16:creationId xmlns:a16="http://schemas.microsoft.com/office/drawing/2014/main" id="{96B0FBE7-1853-8244-4D05-D0484F1AB0B1}"/>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98" name="Freeform 24">
                <a:extLst>
                  <a:ext uri="{FF2B5EF4-FFF2-40B4-BE49-F238E27FC236}">
                    <a16:creationId xmlns:a16="http://schemas.microsoft.com/office/drawing/2014/main" id="{17ABD168-84F1-D649-59B4-6FD394E51397}"/>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sp>
        <p:nvSpPr>
          <p:cNvPr id="3" name="Rectangle 2">
            <a:extLst>
              <a:ext uri="{FF2B5EF4-FFF2-40B4-BE49-F238E27FC236}">
                <a16:creationId xmlns:a16="http://schemas.microsoft.com/office/drawing/2014/main" id="{78B7889F-C1EC-F610-D3C3-EE52CC6B6424}"/>
              </a:ext>
            </a:extLst>
          </p:cNvPr>
          <p:cNvSpPr/>
          <p:nvPr/>
        </p:nvSpPr>
        <p:spPr>
          <a:xfrm>
            <a:off x="882490" y="6496131"/>
            <a:ext cx="8097252"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AU" sz="900">
              <a:solidFill>
                <a:schemeClr val="bg2"/>
              </a:solidFill>
            </a:endParaRPr>
          </a:p>
        </p:txBody>
      </p:sp>
      <p:sp>
        <p:nvSpPr>
          <p:cNvPr id="6" name="Half Frame 5">
            <a:extLst>
              <a:ext uri="{FF2B5EF4-FFF2-40B4-BE49-F238E27FC236}">
                <a16:creationId xmlns:a16="http://schemas.microsoft.com/office/drawing/2014/main" id="{F197127A-78AC-20CD-11BE-9100CDD3BBB2}"/>
              </a:ext>
            </a:extLst>
          </p:cNvPr>
          <p:cNvSpPr/>
          <p:nvPr/>
        </p:nvSpPr>
        <p:spPr>
          <a:xfrm>
            <a:off x="6863093" y="3986101"/>
            <a:ext cx="396924" cy="360948"/>
          </a:xfrm>
          <a:prstGeom prst="halfFrame">
            <a:avLst>
              <a:gd name="adj1" fmla="val 23809"/>
              <a:gd name="adj2" fmla="val 2380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err="1">
              <a:ln>
                <a:noFill/>
              </a:ln>
              <a:solidFill>
                <a:srgbClr val="D2D4DA"/>
              </a:solidFill>
              <a:effectLst/>
              <a:uLnTx/>
              <a:uFillTx/>
              <a:latin typeface="Arial"/>
              <a:ea typeface="+mn-ea"/>
              <a:cs typeface="+mn-cs"/>
            </a:endParaRPr>
          </a:p>
        </p:txBody>
      </p:sp>
      <p:sp>
        <p:nvSpPr>
          <p:cNvPr id="24" name="Title 1">
            <a:extLst>
              <a:ext uri="{FF2B5EF4-FFF2-40B4-BE49-F238E27FC236}">
                <a16:creationId xmlns:a16="http://schemas.microsoft.com/office/drawing/2014/main" id="{ED154100-F4CF-F9AE-A5E9-8EC25DF5DDD3}"/>
              </a:ext>
            </a:extLst>
          </p:cNvPr>
          <p:cNvSpPr txBox="1">
            <a:spLocks/>
          </p:cNvSpPr>
          <p:nvPr/>
        </p:nvSpPr>
        <p:spPr>
          <a:xfrm>
            <a:off x="540000" y="299382"/>
            <a:ext cx="3076921" cy="590917"/>
          </a:xfrm>
          <a:prstGeom prst="rect">
            <a:avLst/>
          </a:prstGeom>
        </p:spPr>
        <p:txBody>
          <a:bodyPr vert="horz" lIns="0" tIns="45713" rIns="0" bIns="45713" rtlCol="0" anchor="b" anchorCtr="0">
            <a:spAutoFit/>
          </a:bodyPr>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a:t>Better Practice Permission Journey | </a:t>
            </a:r>
            <a:r>
              <a:rPr lang="en-AU" b="1"/>
              <a:t>Inform and Apply</a:t>
            </a:r>
            <a:endParaRPr lang="en-AU"/>
          </a:p>
        </p:txBody>
      </p:sp>
      <p:sp>
        <p:nvSpPr>
          <p:cNvPr id="25" name="object 108">
            <a:extLst>
              <a:ext uri="{FF2B5EF4-FFF2-40B4-BE49-F238E27FC236}">
                <a16:creationId xmlns:a16="http://schemas.microsoft.com/office/drawing/2014/main" id="{2DC56FC5-AFF6-9891-0FB9-8EB171679F8F}"/>
              </a:ext>
            </a:extLst>
          </p:cNvPr>
          <p:cNvSpPr txBox="1"/>
          <p:nvPr/>
        </p:nvSpPr>
        <p:spPr>
          <a:xfrm>
            <a:off x="1078269" y="4456076"/>
            <a:ext cx="1152882" cy="1089001"/>
          </a:xfrm>
          <a:prstGeom prst="rect">
            <a:avLst/>
          </a:prstGeom>
          <a:solidFill>
            <a:schemeClr val="bg1"/>
          </a:solidFill>
          <a:ln>
            <a:solidFill>
              <a:schemeClr val="accent3"/>
            </a:solidFill>
          </a:ln>
        </p:spPr>
        <p:txBody>
          <a:bodyPr vert="horz" wrap="square" lIns="36000" tIns="36000" rIns="36000" bIns="36000" rtlCol="0" anchor="ctr">
            <a:noAutofit/>
          </a:bodyPr>
          <a:lstStyle/>
          <a:p>
            <a:pPr marL="762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0" normalizeH="0" baseline="0" noProof="0">
                <a:ln>
                  <a:noFill/>
                </a:ln>
                <a:solidFill>
                  <a:srgbClr val="1A1A1A"/>
                </a:solidFill>
                <a:effectLst/>
                <a:uLnTx/>
                <a:uFillTx/>
                <a:ea typeface="+mn-ea"/>
                <a:cs typeface="Open Sans"/>
              </a:rPr>
              <a:t>Where relevant, information is tailored to the applicant or permission holder throughout their application</a:t>
            </a:r>
            <a:endParaRPr kumimoji="0" lang="en-AU" sz="900" b="0" i="0" u="none" strike="noStrike" kern="1200" cap="none" spc="0" normalizeH="0" baseline="0" noProof="0">
              <a:ln>
                <a:noFill/>
              </a:ln>
              <a:solidFill>
                <a:prstClr val="black"/>
              </a:solidFill>
              <a:effectLst/>
              <a:uLnTx/>
              <a:uFillTx/>
              <a:ea typeface="+mn-ea"/>
              <a:cs typeface="Open Sans"/>
            </a:endParaRPr>
          </a:p>
        </p:txBody>
      </p:sp>
      <p:sp>
        <p:nvSpPr>
          <p:cNvPr id="26" name="object 83">
            <a:extLst>
              <a:ext uri="{FF2B5EF4-FFF2-40B4-BE49-F238E27FC236}">
                <a16:creationId xmlns:a16="http://schemas.microsoft.com/office/drawing/2014/main" id="{CA5F8A57-E72B-CC9A-C0E8-E5E1312B0B34}"/>
              </a:ext>
            </a:extLst>
          </p:cNvPr>
          <p:cNvSpPr txBox="1"/>
          <p:nvPr/>
        </p:nvSpPr>
        <p:spPr>
          <a:xfrm>
            <a:off x="6921329" y="2286525"/>
            <a:ext cx="2386443" cy="781356"/>
          </a:xfrm>
          <a:prstGeom prst="rect">
            <a:avLst/>
          </a:prstGeom>
          <a:noFill/>
          <a:ln>
            <a:solidFill>
              <a:schemeClr val="tx2"/>
            </a:solidFill>
            <a:prstDash val="sysDot"/>
          </a:ln>
        </p:spPr>
        <p:txBody>
          <a:bodyPr vert="horz" wrap="square" lIns="0" tIns="36000" rIns="0" bIns="36000" rtlCol="0" anchor="ctr">
            <a:noAutofit/>
          </a:bodyPr>
          <a:lstStyle/>
          <a:p>
            <a:pPr marL="16510" marR="8890" lvl="0" indent="5715" algn="ctr" defTabSz="914349" rtl="0" eaLnBrk="1" fontAlgn="auto" latinLnBrk="0" hangingPunct="1">
              <a:lnSpc>
                <a:spcPct val="90000"/>
              </a:lnSpc>
              <a:spcBef>
                <a:spcPts val="0"/>
              </a:spcBef>
              <a:spcAft>
                <a:spcPts val="0"/>
              </a:spcAft>
              <a:buClrTx/>
              <a:buSzTx/>
              <a:buFontTx/>
              <a:buNone/>
              <a:tabLst/>
              <a:defRPr/>
            </a:pPr>
            <a:r>
              <a:rPr kumimoji="0" lang="en-AU" sz="900" b="1" i="0" u="none" strike="noStrike" kern="1200" cap="none" spc="-10" normalizeH="0" baseline="0" noProof="0">
                <a:ln>
                  <a:noFill/>
                </a:ln>
                <a:solidFill>
                  <a:schemeClr val="tx2"/>
                </a:solidFill>
                <a:effectLst/>
                <a:uLnTx/>
                <a:uFillTx/>
                <a:ea typeface="+mn-ea"/>
                <a:cs typeface="Open Sans"/>
              </a:rPr>
              <a:t>DECLARATIONS</a:t>
            </a:r>
          </a:p>
          <a:p>
            <a:pPr marL="16510" marR="8890" lvl="0" indent="5715"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schemeClr val="tx2"/>
                </a:solidFill>
                <a:effectLst/>
                <a:uLnTx/>
                <a:uFillTx/>
                <a:ea typeface="+mn-ea"/>
                <a:cs typeface="Open Sans"/>
              </a:rPr>
              <a:t>can be used through APPLY, </a:t>
            </a:r>
            <a:br>
              <a:rPr kumimoji="0" lang="en-AU" sz="900" b="0" i="0" u="none" strike="noStrike" kern="1200" cap="none" spc="-10" normalizeH="0" baseline="0" noProof="0">
                <a:ln>
                  <a:noFill/>
                </a:ln>
                <a:solidFill>
                  <a:schemeClr val="tx2"/>
                </a:solidFill>
                <a:effectLst/>
                <a:uLnTx/>
                <a:uFillTx/>
                <a:ea typeface="+mn-ea"/>
                <a:cs typeface="Open Sans"/>
              </a:rPr>
            </a:br>
            <a:r>
              <a:rPr kumimoji="0" lang="en-AU" sz="900" b="0" i="0" u="none" strike="noStrike" kern="1200" cap="none" spc="-10" normalizeH="0" baseline="0" noProof="0">
                <a:ln>
                  <a:noFill/>
                </a:ln>
                <a:solidFill>
                  <a:schemeClr val="tx2"/>
                </a:solidFill>
                <a:effectLst/>
                <a:uLnTx/>
                <a:uFillTx/>
                <a:ea typeface="+mn-ea"/>
                <a:cs typeface="Open Sans"/>
              </a:rPr>
              <a:t>including to declare suitability, permission information and final declaration</a:t>
            </a:r>
          </a:p>
        </p:txBody>
      </p:sp>
      <p:sp>
        <p:nvSpPr>
          <p:cNvPr id="5" name="object 112">
            <a:extLst>
              <a:ext uri="{FF2B5EF4-FFF2-40B4-BE49-F238E27FC236}">
                <a16:creationId xmlns:a16="http://schemas.microsoft.com/office/drawing/2014/main" id="{479CC5FC-9B05-308D-41C0-BBD5460B7500}"/>
              </a:ext>
            </a:extLst>
          </p:cNvPr>
          <p:cNvSpPr txBox="1"/>
          <p:nvPr/>
        </p:nvSpPr>
        <p:spPr>
          <a:xfrm>
            <a:off x="6921329" y="4036670"/>
            <a:ext cx="2386443" cy="2010288"/>
          </a:xfrm>
          <a:prstGeom prst="rect">
            <a:avLst/>
          </a:prstGeom>
          <a:solidFill>
            <a:schemeClr val="bg1"/>
          </a:solidFill>
          <a:ln w="15875">
            <a:solidFill>
              <a:schemeClr val="accent3"/>
            </a:solidFill>
          </a:ln>
        </p:spPr>
        <p:txBody>
          <a:bodyPr vert="horz" wrap="square" lIns="36000" tIns="36000" rIns="36000" bIns="36000" rtlCol="0" anchor="ctr">
            <a:noAutofit/>
          </a:bodyPr>
          <a:lstStyle/>
          <a:p>
            <a:pPr algn="ctr"/>
            <a:r>
              <a:rPr lang="en-AU" sz="900" b="1">
                <a:latin typeface="+mj-lt"/>
                <a:cs typeface="Times New Roman"/>
              </a:rPr>
              <a:t>INFORM &amp; APPLY</a:t>
            </a:r>
            <a:r>
              <a:rPr lang="en-AU" sz="900">
                <a:latin typeface="+mj-lt"/>
                <a:cs typeface="Times New Roman"/>
              </a:rPr>
              <a:t>: Better practice in this stage involves the provision of clear information to the applicant to help them apply. The application is made through a smart online form which has </a:t>
            </a:r>
            <a:r>
              <a:rPr lang="en-AU" sz="900"/>
              <a:t>conditional logic built in t</a:t>
            </a:r>
            <a:r>
              <a:rPr lang="en-AU" sz="900">
                <a:latin typeface="+mj-lt"/>
                <a:cs typeface="Times New Roman"/>
              </a:rPr>
              <a:t>o ask the applicant relevant questions depending on the answers provided and the level of risk assessed. Identity and criminal history is able to be verified digitally. Fees are collected, and further declarations (e.g., fit and proper) are made online. Applicants can pause and recommence applications. </a:t>
            </a:r>
          </a:p>
        </p:txBody>
      </p:sp>
      <p:sp>
        <p:nvSpPr>
          <p:cNvPr id="153" name="object 182">
            <a:extLst>
              <a:ext uri="{FF2B5EF4-FFF2-40B4-BE49-F238E27FC236}">
                <a16:creationId xmlns:a16="http://schemas.microsoft.com/office/drawing/2014/main" id="{C4BC172A-0A48-A647-9922-2A6B191C3C79}"/>
              </a:ext>
            </a:extLst>
          </p:cNvPr>
          <p:cNvSpPr txBox="1"/>
          <p:nvPr/>
        </p:nvSpPr>
        <p:spPr>
          <a:xfrm>
            <a:off x="7143702" y="3344187"/>
            <a:ext cx="860240" cy="172867"/>
          </a:xfrm>
          <a:prstGeom prst="rect">
            <a:avLst/>
          </a:prstGeom>
          <a:solidFill>
            <a:schemeClr val="tx2"/>
          </a:solidFill>
          <a:ln>
            <a:solidFill>
              <a:schemeClr val="tx2"/>
            </a:solidFill>
          </a:ln>
        </p:spPr>
        <p:txBody>
          <a:bodyPr vert="horz" wrap="square" lIns="36000" tIns="36000" rIns="36000" bIns="36000" rtlCol="0" anchor="ctr">
            <a:noAutofit/>
          </a:bodyPr>
          <a:lstStyle/>
          <a:p>
            <a:pPr marL="29209" algn="ctr">
              <a:lnSpc>
                <a:spcPct val="90000"/>
              </a:lnSpc>
            </a:pPr>
            <a:r>
              <a:rPr lang="en-AU" sz="900" spc="-10">
                <a:solidFill>
                  <a:schemeClr val="bg1"/>
                </a:solidFill>
                <a:latin typeface="+mj-lt"/>
                <a:cs typeface="Open Sans"/>
              </a:rPr>
              <a:t>COMMON</a:t>
            </a:r>
            <a:endParaRPr lang="en-AU" sz="900">
              <a:solidFill>
                <a:schemeClr val="bg1"/>
              </a:solidFill>
              <a:latin typeface="+mj-lt"/>
              <a:cs typeface="Open Sans"/>
            </a:endParaRPr>
          </a:p>
        </p:txBody>
      </p:sp>
      <p:sp>
        <p:nvSpPr>
          <p:cNvPr id="154" name="object 183">
            <a:extLst>
              <a:ext uri="{FF2B5EF4-FFF2-40B4-BE49-F238E27FC236}">
                <a16:creationId xmlns:a16="http://schemas.microsoft.com/office/drawing/2014/main" id="{0C777550-8BF1-ABF6-5A3A-934D81C3E678}"/>
              </a:ext>
            </a:extLst>
          </p:cNvPr>
          <p:cNvSpPr txBox="1"/>
          <p:nvPr/>
        </p:nvSpPr>
        <p:spPr>
          <a:xfrm>
            <a:off x="8299362" y="3344187"/>
            <a:ext cx="812387" cy="172867"/>
          </a:xfrm>
          <a:prstGeom prst="rect">
            <a:avLst/>
          </a:prstGeom>
          <a:solidFill>
            <a:schemeClr val="tx2"/>
          </a:solidFill>
          <a:ln>
            <a:solidFill>
              <a:schemeClr val="tx2"/>
            </a:solidFill>
          </a:ln>
        </p:spPr>
        <p:txBody>
          <a:bodyPr vert="horz" wrap="square" lIns="36000" tIns="36000" rIns="36000" bIns="36000" rtlCol="0" anchor="ctr">
            <a:noAutofit/>
          </a:bodyPr>
          <a:lstStyle/>
          <a:p>
            <a:pPr marL="29209" algn="ctr">
              <a:lnSpc>
                <a:spcPct val="90000"/>
              </a:lnSpc>
            </a:pPr>
            <a:r>
              <a:rPr lang="en-AU" sz="900" spc="-10">
                <a:solidFill>
                  <a:schemeClr val="bg1"/>
                </a:solidFill>
                <a:latin typeface="+mj-lt"/>
                <a:cs typeface="Open Sans"/>
              </a:rPr>
              <a:t>COMMON</a:t>
            </a:r>
            <a:endParaRPr lang="en-AU" sz="900">
              <a:solidFill>
                <a:schemeClr val="bg1"/>
              </a:solidFill>
              <a:latin typeface="+mj-lt"/>
              <a:cs typeface="Open Sans"/>
            </a:endParaRPr>
          </a:p>
        </p:txBody>
      </p:sp>
      <p:grpSp>
        <p:nvGrpSpPr>
          <p:cNvPr id="19" name="Group 18">
            <a:extLst>
              <a:ext uri="{FF2B5EF4-FFF2-40B4-BE49-F238E27FC236}">
                <a16:creationId xmlns:a16="http://schemas.microsoft.com/office/drawing/2014/main" id="{57A79868-61B2-34BA-95D5-B8C91ECF5733}"/>
              </a:ext>
            </a:extLst>
          </p:cNvPr>
          <p:cNvGrpSpPr/>
          <p:nvPr/>
        </p:nvGrpSpPr>
        <p:grpSpPr>
          <a:xfrm>
            <a:off x="8716488" y="5670164"/>
            <a:ext cx="1193470" cy="1193469"/>
            <a:chOff x="10069009" y="2893384"/>
            <a:chExt cx="1704975" cy="1704975"/>
          </a:xfrm>
        </p:grpSpPr>
        <p:sp>
          <p:nvSpPr>
            <p:cNvPr id="20" name="Freeform: Shape 19">
              <a:extLst>
                <a:ext uri="{FF2B5EF4-FFF2-40B4-BE49-F238E27FC236}">
                  <a16:creationId xmlns:a16="http://schemas.microsoft.com/office/drawing/2014/main" id="{EB1314F9-276B-DDEC-0AB5-17211E529A40}"/>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21" name="Freeform: Shape 20">
              <a:extLst>
                <a:ext uri="{FF2B5EF4-FFF2-40B4-BE49-F238E27FC236}">
                  <a16:creationId xmlns:a16="http://schemas.microsoft.com/office/drawing/2014/main" id="{DD620EAB-DEC8-9772-7CBF-CD57EE48498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2" name="Freeform: Shape 21">
              <a:extLst>
                <a:ext uri="{FF2B5EF4-FFF2-40B4-BE49-F238E27FC236}">
                  <a16:creationId xmlns:a16="http://schemas.microsoft.com/office/drawing/2014/main" id="{B9CBFD66-D488-053A-F49B-B83EA54F815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7" name="TextBox 26">
            <a:extLst>
              <a:ext uri="{FF2B5EF4-FFF2-40B4-BE49-F238E27FC236}">
                <a16:creationId xmlns:a16="http://schemas.microsoft.com/office/drawing/2014/main" id="{9F9A3E5B-EC4E-AE71-A016-46C409F870A2}"/>
              </a:ext>
            </a:extLst>
          </p:cNvPr>
          <p:cNvSpPr txBox="1"/>
          <p:nvPr/>
        </p:nvSpPr>
        <p:spPr>
          <a:xfrm>
            <a:off x="8621976" y="6394040"/>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4</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2" name="Rectangle 11">
            <a:extLst>
              <a:ext uri="{FF2B5EF4-FFF2-40B4-BE49-F238E27FC236}">
                <a16:creationId xmlns:a16="http://schemas.microsoft.com/office/drawing/2014/main" id="{2004F6F7-6626-CAB6-1A0A-5B4BE542A937}"/>
              </a:ext>
            </a:extLst>
          </p:cNvPr>
          <p:cNvSpPr/>
          <p:nvPr/>
        </p:nvSpPr>
        <p:spPr>
          <a:xfrm>
            <a:off x="458470" y="6449749"/>
            <a:ext cx="8446463"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en-AU" sz="1000" b="1" i="0" u="none" strike="noStrike" kern="1200" cap="none" spc="0" normalizeH="0" baseline="0" noProof="0" dirty="0">
                <a:ln>
                  <a:noFill/>
                </a:ln>
                <a:solidFill>
                  <a:srgbClr val="1F2A44"/>
                </a:solidFill>
                <a:effectLst/>
                <a:uLnTx/>
                <a:uFillTx/>
                <a:ea typeface="+mn-ea"/>
                <a:cs typeface="Segoe UI Semilight" panose="020B0402040204020203" pitchFamily="34" charset="0"/>
              </a:rPr>
              <a:t>You</a:t>
            </a:r>
            <a:r>
              <a:rPr lang="en-AU" sz="1000" b="1" dirty="0">
                <a:solidFill>
                  <a:srgbClr val="1F2A44"/>
                </a:solidFill>
                <a:cs typeface="Segoe UI Semilight" panose="020B0402040204020203" pitchFamily="34" charset="0"/>
              </a:rPr>
              <a:t> may not need all components, refer only to those that are relevant for your permission. A digitised process might automate or bypass this stage if business rules are met and straightforward approval can be issued.</a:t>
            </a:r>
            <a:endParaRPr lang="en-AU" sz="1000" b="1" dirty="0">
              <a:solidFill>
                <a:schemeClr val="bg2"/>
              </a:solidFill>
            </a:endParaRPr>
          </a:p>
        </p:txBody>
      </p:sp>
    </p:spTree>
    <p:extLst>
      <p:ext uri="{BB962C8B-B14F-4D97-AF65-F5344CB8AC3E}">
        <p14:creationId xmlns:p14="http://schemas.microsoft.com/office/powerpoint/2010/main" val="4253366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ectangle 148">
            <a:extLst>
              <a:ext uri="{FF2B5EF4-FFF2-40B4-BE49-F238E27FC236}">
                <a16:creationId xmlns:a16="http://schemas.microsoft.com/office/drawing/2014/main" id="{71ACD2C7-B9A7-6129-0137-34F1E6E0F023}"/>
              </a:ext>
            </a:extLst>
          </p:cNvPr>
          <p:cNvSpPr/>
          <p:nvPr/>
        </p:nvSpPr>
        <p:spPr>
          <a:xfrm>
            <a:off x="807167" y="1139884"/>
            <a:ext cx="8672393"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23" name="Isosceles Triangle 22">
            <a:extLst>
              <a:ext uri="{FF2B5EF4-FFF2-40B4-BE49-F238E27FC236}">
                <a16:creationId xmlns:a16="http://schemas.microsoft.com/office/drawing/2014/main" id="{699248B5-7B28-940B-17F8-EBE971A22F73}"/>
              </a:ext>
            </a:extLst>
          </p:cNvPr>
          <p:cNvSpPr/>
          <p:nvPr/>
        </p:nvSpPr>
        <p:spPr>
          <a:xfrm rot="5400000">
            <a:off x="9162911"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48" name="Rectangle 147">
            <a:extLst>
              <a:ext uri="{FF2B5EF4-FFF2-40B4-BE49-F238E27FC236}">
                <a16:creationId xmlns:a16="http://schemas.microsoft.com/office/drawing/2014/main" id="{D1237E8B-1DB5-F53C-469D-E10AE425B82F}"/>
              </a:ext>
            </a:extLst>
          </p:cNvPr>
          <p:cNvSpPr/>
          <p:nvPr/>
        </p:nvSpPr>
        <p:spPr>
          <a:xfrm>
            <a:off x="807167" y="1941010"/>
            <a:ext cx="8672393"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39" name="Rectangle 138">
            <a:extLst>
              <a:ext uri="{FF2B5EF4-FFF2-40B4-BE49-F238E27FC236}">
                <a16:creationId xmlns:a16="http://schemas.microsoft.com/office/drawing/2014/main" id="{6286CC51-44C9-0EC3-8DE0-DDFE2FDEC02A}"/>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graphicFrame>
        <p:nvGraphicFramePr>
          <p:cNvPr id="3" name="Object 2" hidden="1">
            <a:extLst>
              <a:ext uri="{FF2B5EF4-FFF2-40B4-BE49-F238E27FC236}">
                <a16:creationId xmlns:a16="http://schemas.microsoft.com/office/drawing/2014/main" id="{E24807DC-8FDC-695F-D181-D30306B941A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3" name="Object 2" hidden="1">
                        <a:extLst>
                          <a:ext uri="{FF2B5EF4-FFF2-40B4-BE49-F238E27FC236}">
                            <a16:creationId xmlns:a16="http://schemas.microsoft.com/office/drawing/2014/main" id="{E24807DC-8FDC-695F-D181-D30306B941A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Arrow: Pentagon 6">
            <a:extLst>
              <a:ext uri="{FF2B5EF4-FFF2-40B4-BE49-F238E27FC236}">
                <a16:creationId xmlns:a16="http://schemas.microsoft.com/office/drawing/2014/main" id="{651C606F-CBCA-50B8-57CC-89284DB63661}"/>
              </a:ext>
            </a:extLst>
          </p:cNvPr>
          <p:cNvSpPr/>
          <p:nvPr/>
        </p:nvSpPr>
        <p:spPr>
          <a:xfrm>
            <a:off x="2174921" y="1289525"/>
            <a:ext cx="7170313"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cxnSp>
        <p:nvCxnSpPr>
          <p:cNvPr id="155" name="Straight Connector 154">
            <a:extLst>
              <a:ext uri="{FF2B5EF4-FFF2-40B4-BE49-F238E27FC236}">
                <a16:creationId xmlns:a16="http://schemas.microsoft.com/office/drawing/2014/main" id="{15277A9A-46BA-8AB8-E54C-59E615EAB21F}"/>
              </a:ext>
            </a:extLst>
          </p:cNvPr>
          <p:cNvCxnSpPr>
            <a:cxnSpLocks/>
            <a:stCxn id="26" idx="3"/>
            <a:endCxn id="24" idx="3"/>
          </p:cNvCxnSpPr>
          <p:nvPr/>
        </p:nvCxnSpPr>
        <p:spPr>
          <a:xfrm>
            <a:off x="8396866" y="1504597"/>
            <a:ext cx="758499" cy="458"/>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object 41">
            <a:extLst>
              <a:ext uri="{FF2B5EF4-FFF2-40B4-BE49-F238E27FC236}">
                <a16:creationId xmlns:a16="http://schemas.microsoft.com/office/drawing/2014/main" id="{C2A80DBF-5FC5-3297-20F1-43805F3EC543}"/>
              </a:ext>
            </a:extLst>
          </p:cNvPr>
          <p:cNvSpPr txBox="1"/>
          <p:nvPr/>
        </p:nvSpPr>
        <p:spPr>
          <a:xfrm>
            <a:off x="1688745" y="3150087"/>
            <a:ext cx="1716375" cy="3001332"/>
          </a:xfrm>
          <a:prstGeom prst="rect">
            <a:avLst/>
          </a:prstGeom>
          <a:solidFill>
            <a:schemeClr val="bg2"/>
          </a:solidFill>
        </p:spPr>
        <p:txBody>
          <a:bodyPr vert="horz" wrap="square" lIns="36000" tIns="72000" rIns="36000" bIns="36000" rtlCol="0" anchor="t">
            <a:noAutofit/>
          </a:bodyPr>
          <a:lstStyle/>
          <a:p>
            <a:pPr algn="ctr"/>
            <a:r>
              <a:rPr lang="en-AU" sz="900">
                <a:solidFill>
                  <a:schemeClr val="tx2"/>
                </a:solidFill>
                <a:latin typeface="VIC Medium" panose="00000600000000000000" pitchFamily="50" charset="0"/>
                <a:cs typeface="Times New Roman"/>
              </a:rPr>
              <a:t>Application information initial review / triage</a:t>
            </a:r>
            <a:endParaRPr lang="en-AU" sz="900">
              <a:solidFill>
                <a:schemeClr val="tx2"/>
              </a:solidFill>
              <a:latin typeface="VIC Medium" panose="00000600000000000000" pitchFamily="50" charset="0"/>
              <a:cs typeface="Open Sans"/>
            </a:endParaRPr>
          </a:p>
        </p:txBody>
      </p:sp>
      <p:sp>
        <p:nvSpPr>
          <p:cNvPr id="9" name="object 41">
            <a:extLst>
              <a:ext uri="{FF2B5EF4-FFF2-40B4-BE49-F238E27FC236}">
                <a16:creationId xmlns:a16="http://schemas.microsoft.com/office/drawing/2014/main" id="{8A541263-DBA3-49D4-6455-51A8D76D5C9A}"/>
              </a:ext>
            </a:extLst>
          </p:cNvPr>
          <p:cNvSpPr txBox="1"/>
          <p:nvPr/>
        </p:nvSpPr>
        <p:spPr>
          <a:xfrm>
            <a:off x="935497" y="2019892"/>
            <a:ext cx="3786153" cy="922814"/>
          </a:xfrm>
          <a:prstGeom prst="rect">
            <a:avLst/>
          </a:prstGeom>
          <a:solidFill>
            <a:schemeClr val="bg2"/>
          </a:solidFill>
        </p:spPr>
        <p:txBody>
          <a:bodyPr vert="horz" wrap="square" lIns="36000" tIns="36000" rIns="36000" bIns="36000" rtlCol="0" anchor="t">
            <a:noAutofit/>
          </a:bodyPr>
          <a:lstStyle/>
          <a:p>
            <a:pPr marL="12700" algn="ctr"/>
            <a:r>
              <a:rPr lang="en-AU" sz="900">
                <a:solidFill>
                  <a:schemeClr val="tx2"/>
                </a:solidFill>
                <a:latin typeface="VIC Medium" panose="00000600000000000000" pitchFamily="50" charset="0"/>
                <a:cs typeface="Open Sans"/>
              </a:rPr>
              <a:t>Information</a:t>
            </a:r>
            <a:r>
              <a:rPr lang="en-AU" sz="900" spc="185">
                <a:solidFill>
                  <a:schemeClr val="tx2"/>
                </a:solidFill>
                <a:latin typeface="VIC Medium" panose="00000600000000000000" pitchFamily="50" charset="0"/>
                <a:cs typeface="Open Sans"/>
              </a:rPr>
              <a:t> </a:t>
            </a:r>
            <a:r>
              <a:rPr lang="en-AU" sz="900" spc="-10">
                <a:solidFill>
                  <a:schemeClr val="tx2"/>
                </a:solidFill>
                <a:latin typeface="VIC Medium" panose="00000600000000000000" pitchFamily="50" charset="0"/>
                <a:cs typeface="Open Sans"/>
              </a:rPr>
              <a:t>Environment</a:t>
            </a:r>
            <a:endParaRPr lang="en-AU" sz="900">
              <a:solidFill>
                <a:schemeClr val="tx2"/>
              </a:solidFill>
              <a:latin typeface="VIC Medium" panose="00000600000000000000" pitchFamily="50" charset="0"/>
              <a:cs typeface="Open Sans"/>
            </a:endParaRPr>
          </a:p>
        </p:txBody>
      </p:sp>
      <p:sp>
        <p:nvSpPr>
          <p:cNvPr id="153" name="Isosceles Triangle 152">
            <a:extLst>
              <a:ext uri="{FF2B5EF4-FFF2-40B4-BE49-F238E27FC236}">
                <a16:creationId xmlns:a16="http://schemas.microsoft.com/office/drawing/2014/main" id="{C6CFE20A-9F1E-D71C-CEA6-53C1E557676D}"/>
              </a:ext>
            </a:extLst>
          </p:cNvPr>
          <p:cNvSpPr/>
          <p:nvPr/>
        </p:nvSpPr>
        <p:spPr>
          <a:xfrm rot="5400000">
            <a:off x="8227781"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17" name="object 81">
            <a:extLst>
              <a:ext uri="{FF2B5EF4-FFF2-40B4-BE49-F238E27FC236}">
                <a16:creationId xmlns:a16="http://schemas.microsoft.com/office/drawing/2014/main" id="{3D508B9C-F6FA-013A-25A1-ADE0CA391067}"/>
              </a:ext>
            </a:extLst>
          </p:cNvPr>
          <p:cNvSpPr txBox="1"/>
          <p:nvPr/>
        </p:nvSpPr>
        <p:spPr>
          <a:xfrm>
            <a:off x="1821246" y="3642361"/>
            <a:ext cx="1443287" cy="2378274"/>
          </a:xfrm>
          <a:prstGeom prst="rect">
            <a:avLst/>
          </a:prstGeom>
          <a:solidFill>
            <a:schemeClr val="bg1"/>
          </a:solidFill>
          <a:ln>
            <a:noFill/>
          </a:ln>
        </p:spPr>
        <p:txBody>
          <a:bodyPr vert="horz" wrap="square" lIns="36000" tIns="36000" rIns="36000" bIns="108000" rtlCol="0" anchor="b">
            <a:noAutofit/>
          </a:bodyPr>
          <a:lstStyle/>
          <a:p>
            <a:pPr algn="ctr">
              <a:lnSpc>
                <a:spcPct val="90000"/>
              </a:lnSpc>
            </a:pPr>
            <a:r>
              <a:rPr lang="en-AU" sz="1050">
                <a:solidFill>
                  <a:schemeClr val="tx2"/>
                </a:solidFill>
                <a:latin typeface="VIC Medium" panose="00000600000000000000" pitchFamily="50" charset="0"/>
                <a:cs typeface="Times New Roman"/>
              </a:rPr>
              <a:t>Intensity of review categorised using business / </a:t>
            </a:r>
            <a:br>
              <a:rPr lang="en-AU" sz="1050">
                <a:solidFill>
                  <a:schemeClr val="tx2"/>
                </a:solidFill>
                <a:latin typeface="VIC Medium" panose="00000600000000000000" pitchFamily="50" charset="0"/>
                <a:cs typeface="Times New Roman"/>
              </a:rPr>
            </a:br>
            <a:r>
              <a:rPr lang="en-AU" sz="1050">
                <a:solidFill>
                  <a:schemeClr val="tx2"/>
                </a:solidFill>
                <a:latin typeface="VIC Medium" panose="00000600000000000000" pitchFamily="50" charset="0"/>
                <a:cs typeface="Times New Roman"/>
              </a:rPr>
              <a:t>risk rules</a:t>
            </a:r>
            <a:endParaRPr lang="en-AU" sz="1050">
              <a:solidFill>
                <a:schemeClr val="tx2"/>
              </a:solidFill>
              <a:latin typeface="VIC Medium" panose="00000600000000000000" pitchFamily="50" charset="0"/>
              <a:cs typeface="Open Sans"/>
            </a:endParaRPr>
          </a:p>
        </p:txBody>
      </p:sp>
      <p:cxnSp>
        <p:nvCxnSpPr>
          <p:cNvPr id="25" name="Straight Connector 24">
            <a:extLst>
              <a:ext uri="{FF2B5EF4-FFF2-40B4-BE49-F238E27FC236}">
                <a16:creationId xmlns:a16="http://schemas.microsoft.com/office/drawing/2014/main" id="{CB0D470B-15E6-49FC-9C9E-FF218AA5CD27}"/>
              </a:ext>
            </a:extLst>
          </p:cNvPr>
          <p:cNvCxnSpPr>
            <a:cxnSpLocks/>
            <a:endCxn id="26" idx="1"/>
          </p:cNvCxnSpPr>
          <p:nvPr/>
        </p:nvCxnSpPr>
        <p:spPr>
          <a:xfrm>
            <a:off x="2417506" y="1498597"/>
            <a:ext cx="4752819" cy="600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object 83">
            <a:extLst>
              <a:ext uri="{FF2B5EF4-FFF2-40B4-BE49-F238E27FC236}">
                <a16:creationId xmlns:a16="http://schemas.microsoft.com/office/drawing/2014/main" id="{432BCF69-0817-2898-6624-0F5E5B38C721}"/>
              </a:ext>
            </a:extLst>
          </p:cNvPr>
          <p:cNvSpPr txBox="1"/>
          <p:nvPr/>
        </p:nvSpPr>
        <p:spPr>
          <a:xfrm>
            <a:off x="1015068" y="2447335"/>
            <a:ext cx="1402438" cy="42493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Provide additional </a:t>
            </a:r>
            <a:br>
              <a:rPr lang="en-AU" sz="900" spc="-10">
                <a:solidFill>
                  <a:srgbClr val="1A1A1A"/>
                </a:solidFill>
                <a:latin typeface="+mj-lt"/>
                <a:cs typeface="Open Sans"/>
              </a:rPr>
            </a:br>
            <a:r>
              <a:rPr lang="en-AU" sz="900" spc="-10">
                <a:solidFill>
                  <a:srgbClr val="1A1A1A"/>
                </a:solidFill>
                <a:latin typeface="+mj-lt"/>
                <a:cs typeface="Open Sans"/>
              </a:rPr>
              <a:t>documents/</a:t>
            </a:r>
            <a:br>
              <a:rPr lang="en-AU" sz="900" spc="-10">
                <a:solidFill>
                  <a:srgbClr val="1A1A1A"/>
                </a:solidFill>
                <a:latin typeface="+mj-lt"/>
                <a:cs typeface="Open Sans"/>
              </a:rPr>
            </a:br>
            <a:r>
              <a:rPr lang="en-AU" sz="900" spc="-10">
                <a:solidFill>
                  <a:srgbClr val="1A1A1A"/>
                </a:solidFill>
                <a:latin typeface="+mj-lt"/>
                <a:cs typeface="Open Sans"/>
              </a:rPr>
              <a:t>information</a:t>
            </a:r>
          </a:p>
        </p:txBody>
      </p:sp>
      <p:sp>
        <p:nvSpPr>
          <p:cNvPr id="19" name="object 161">
            <a:extLst>
              <a:ext uri="{FF2B5EF4-FFF2-40B4-BE49-F238E27FC236}">
                <a16:creationId xmlns:a16="http://schemas.microsoft.com/office/drawing/2014/main" id="{B6CC3713-7E2C-AD15-0F9D-8CA3549B8FBD}"/>
              </a:ext>
            </a:extLst>
          </p:cNvPr>
          <p:cNvSpPr txBox="1"/>
          <p:nvPr/>
        </p:nvSpPr>
        <p:spPr>
          <a:xfrm>
            <a:off x="1015068" y="2274467"/>
            <a:ext cx="1402438"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CONFIGURABLE</a:t>
            </a:r>
          </a:p>
        </p:txBody>
      </p:sp>
      <p:sp>
        <p:nvSpPr>
          <p:cNvPr id="24" name="Isosceles Triangle 23">
            <a:extLst>
              <a:ext uri="{FF2B5EF4-FFF2-40B4-BE49-F238E27FC236}">
                <a16:creationId xmlns:a16="http://schemas.microsoft.com/office/drawing/2014/main" id="{BFC7D662-7C27-BCD5-7C31-F7ED6FD52809}"/>
              </a:ext>
            </a:extLst>
          </p:cNvPr>
          <p:cNvSpPr/>
          <p:nvPr/>
        </p:nvSpPr>
        <p:spPr>
          <a:xfrm rot="5400000">
            <a:off x="9096130" y="1446574"/>
            <a:ext cx="235429" cy="1169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6" name="Arrow: Pentagon 25">
            <a:extLst>
              <a:ext uri="{FF2B5EF4-FFF2-40B4-BE49-F238E27FC236}">
                <a16:creationId xmlns:a16="http://schemas.microsoft.com/office/drawing/2014/main" id="{5BA72C06-8AAC-9564-F1FC-59DEE7809BB6}"/>
              </a:ext>
            </a:extLst>
          </p:cNvPr>
          <p:cNvSpPr/>
          <p:nvPr/>
        </p:nvSpPr>
        <p:spPr>
          <a:xfrm>
            <a:off x="7170325" y="1289525"/>
            <a:ext cx="1226541"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r>
              <a:rPr lang="en-AU" sz="1000">
                <a:solidFill>
                  <a:schemeClr val="tx2"/>
                </a:solidFill>
                <a:latin typeface="+mj-lt"/>
              </a:rPr>
              <a:t>STREAM</a:t>
            </a:r>
          </a:p>
        </p:txBody>
      </p:sp>
      <p:sp>
        <p:nvSpPr>
          <p:cNvPr id="29" name="object 83">
            <a:extLst>
              <a:ext uri="{FF2B5EF4-FFF2-40B4-BE49-F238E27FC236}">
                <a16:creationId xmlns:a16="http://schemas.microsoft.com/office/drawing/2014/main" id="{BFD9A830-952D-68FE-6F96-F632C4EC5241}"/>
              </a:ext>
            </a:extLst>
          </p:cNvPr>
          <p:cNvSpPr txBox="1"/>
          <p:nvPr/>
        </p:nvSpPr>
        <p:spPr>
          <a:xfrm>
            <a:off x="2014324" y="4836806"/>
            <a:ext cx="1041715"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Manual Review</a:t>
            </a:r>
          </a:p>
        </p:txBody>
      </p:sp>
      <p:sp>
        <p:nvSpPr>
          <p:cNvPr id="30" name="object 161">
            <a:extLst>
              <a:ext uri="{FF2B5EF4-FFF2-40B4-BE49-F238E27FC236}">
                <a16:creationId xmlns:a16="http://schemas.microsoft.com/office/drawing/2014/main" id="{7AA80BB2-E86F-571E-2BB4-8023EC5FE573}"/>
              </a:ext>
            </a:extLst>
          </p:cNvPr>
          <p:cNvSpPr txBox="1"/>
          <p:nvPr/>
        </p:nvSpPr>
        <p:spPr>
          <a:xfrm>
            <a:off x="2014324" y="4679428"/>
            <a:ext cx="1041715"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CONFIGURABLE</a:t>
            </a:r>
          </a:p>
        </p:txBody>
      </p:sp>
      <p:sp>
        <p:nvSpPr>
          <p:cNvPr id="31" name="object 83">
            <a:extLst>
              <a:ext uri="{FF2B5EF4-FFF2-40B4-BE49-F238E27FC236}">
                <a16:creationId xmlns:a16="http://schemas.microsoft.com/office/drawing/2014/main" id="{9CDCDE4D-7701-47F3-386D-6998125EC9F3}"/>
              </a:ext>
            </a:extLst>
          </p:cNvPr>
          <p:cNvSpPr txBox="1"/>
          <p:nvPr/>
        </p:nvSpPr>
        <p:spPr>
          <a:xfrm>
            <a:off x="2014324" y="4026204"/>
            <a:ext cx="1041715"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Automatic </a:t>
            </a:r>
            <a:br>
              <a:rPr lang="en-AU" sz="900" spc="-10">
                <a:solidFill>
                  <a:srgbClr val="1A1A1A"/>
                </a:solidFill>
                <a:latin typeface="+mj-lt"/>
                <a:cs typeface="Open Sans"/>
              </a:rPr>
            </a:br>
            <a:r>
              <a:rPr lang="en-AU" sz="900" spc="-10">
                <a:solidFill>
                  <a:srgbClr val="1A1A1A"/>
                </a:solidFill>
                <a:latin typeface="+mj-lt"/>
                <a:cs typeface="Open Sans"/>
              </a:rPr>
              <a:t>Review</a:t>
            </a:r>
          </a:p>
        </p:txBody>
      </p:sp>
      <p:sp>
        <p:nvSpPr>
          <p:cNvPr id="32" name="object 161">
            <a:extLst>
              <a:ext uri="{FF2B5EF4-FFF2-40B4-BE49-F238E27FC236}">
                <a16:creationId xmlns:a16="http://schemas.microsoft.com/office/drawing/2014/main" id="{F74B3886-B222-5C23-5626-1CA939901BAF}"/>
              </a:ext>
            </a:extLst>
          </p:cNvPr>
          <p:cNvSpPr txBox="1"/>
          <p:nvPr/>
        </p:nvSpPr>
        <p:spPr>
          <a:xfrm>
            <a:off x="2014324" y="3868826"/>
            <a:ext cx="1041715" cy="172867"/>
          </a:xfrm>
          <a:prstGeom prst="rect">
            <a:avLst/>
          </a:prstGeom>
          <a:solidFill>
            <a:schemeClr val="tx2"/>
          </a:solidFill>
          <a:ln>
            <a:solidFill>
              <a:schemeClr val="tx2"/>
            </a:solidFill>
          </a:ln>
        </p:spPr>
        <p:txBody>
          <a:bodyPr vert="horz" wrap="square" lIns="0" tIns="36000" rIns="0" bIns="36000" rtlCol="0" anchor="ctr">
            <a:noAutofit/>
          </a:bodyPr>
          <a:lstStyle/>
          <a:p>
            <a:pPr marL="29209" algn="ctr">
              <a:lnSpc>
                <a:spcPct val="90000"/>
              </a:lnSpc>
            </a:pPr>
            <a:r>
              <a:rPr lang="en-AU" sz="900" spc="-10">
                <a:solidFill>
                  <a:schemeClr val="bg1"/>
                </a:solidFill>
                <a:latin typeface="+mj-lt"/>
                <a:cs typeface="Open Sans"/>
              </a:rPr>
              <a:t>COMMON</a:t>
            </a:r>
            <a:endParaRPr lang="en-AU" sz="900">
              <a:solidFill>
                <a:schemeClr val="bg1"/>
              </a:solidFill>
              <a:latin typeface="+mj-lt"/>
              <a:cs typeface="Open Sans"/>
            </a:endParaRPr>
          </a:p>
        </p:txBody>
      </p:sp>
      <p:sp>
        <p:nvSpPr>
          <p:cNvPr id="34" name="object 83">
            <a:extLst>
              <a:ext uri="{FF2B5EF4-FFF2-40B4-BE49-F238E27FC236}">
                <a16:creationId xmlns:a16="http://schemas.microsoft.com/office/drawing/2014/main" id="{84D8FD63-7472-A356-6982-F1B40DCD877F}"/>
              </a:ext>
            </a:extLst>
          </p:cNvPr>
          <p:cNvSpPr txBox="1"/>
          <p:nvPr/>
        </p:nvSpPr>
        <p:spPr>
          <a:xfrm>
            <a:off x="3598198" y="2431845"/>
            <a:ext cx="1041715"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Request for further information</a:t>
            </a:r>
          </a:p>
        </p:txBody>
      </p:sp>
      <p:sp>
        <p:nvSpPr>
          <p:cNvPr id="35" name="object 161">
            <a:extLst>
              <a:ext uri="{FF2B5EF4-FFF2-40B4-BE49-F238E27FC236}">
                <a16:creationId xmlns:a16="http://schemas.microsoft.com/office/drawing/2014/main" id="{D472451F-D633-B271-8FBE-4F808EE9F551}"/>
              </a:ext>
            </a:extLst>
          </p:cNvPr>
          <p:cNvSpPr txBox="1"/>
          <p:nvPr/>
        </p:nvSpPr>
        <p:spPr>
          <a:xfrm>
            <a:off x="3598198" y="2274467"/>
            <a:ext cx="1041715"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CONFIGURABLE</a:t>
            </a:r>
          </a:p>
        </p:txBody>
      </p:sp>
      <p:sp>
        <p:nvSpPr>
          <p:cNvPr id="36" name="object 83">
            <a:extLst>
              <a:ext uri="{FF2B5EF4-FFF2-40B4-BE49-F238E27FC236}">
                <a16:creationId xmlns:a16="http://schemas.microsoft.com/office/drawing/2014/main" id="{EE2F5F1F-57C2-78DE-F0EA-D585A51AA646}"/>
              </a:ext>
            </a:extLst>
          </p:cNvPr>
          <p:cNvSpPr txBox="1"/>
          <p:nvPr/>
        </p:nvSpPr>
        <p:spPr>
          <a:xfrm>
            <a:off x="3671243" y="3669255"/>
            <a:ext cx="895623" cy="530822"/>
          </a:xfrm>
          <a:prstGeom prst="rect">
            <a:avLst/>
          </a:prstGeom>
          <a:solidFill>
            <a:schemeClr val="tx2"/>
          </a:solidFill>
          <a:ln>
            <a:noFill/>
          </a:ln>
        </p:spPr>
        <p:txBody>
          <a:bodyPr vert="horz" wrap="square" lIns="0" tIns="36000" rIns="0" bIns="36000" rtlCol="0" anchor="ctr">
            <a:noAutofit/>
          </a:bodyPr>
          <a:lstStyle/>
          <a:p>
            <a:pPr marL="16510" marR="8890" indent="5715" algn="ctr">
              <a:lnSpc>
                <a:spcPct val="90000"/>
              </a:lnSpc>
            </a:pPr>
            <a:r>
              <a:rPr lang="en-AU" sz="900" spc="-10">
                <a:solidFill>
                  <a:schemeClr val="bg1"/>
                </a:solidFill>
                <a:latin typeface="+mj-lt"/>
                <a:cs typeface="Open Sans"/>
              </a:rPr>
              <a:t>Is additional information required? </a:t>
            </a:r>
          </a:p>
        </p:txBody>
      </p:sp>
      <p:sp>
        <p:nvSpPr>
          <p:cNvPr id="37" name="object 83">
            <a:extLst>
              <a:ext uri="{FF2B5EF4-FFF2-40B4-BE49-F238E27FC236}">
                <a16:creationId xmlns:a16="http://schemas.microsoft.com/office/drawing/2014/main" id="{ADF3A82A-E607-1381-B033-6D12918DE72A}"/>
              </a:ext>
            </a:extLst>
          </p:cNvPr>
          <p:cNvSpPr txBox="1"/>
          <p:nvPr/>
        </p:nvSpPr>
        <p:spPr>
          <a:xfrm>
            <a:off x="3921055" y="3066392"/>
            <a:ext cx="396000" cy="396000"/>
          </a:xfrm>
          <a:prstGeom prst="ellipse">
            <a:avLst/>
          </a:prstGeom>
          <a:solidFill>
            <a:schemeClr val="accent2"/>
          </a:solidFill>
          <a:ln w="15875">
            <a:solidFill>
              <a:schemeClr val="bg1"/>
            </a:solidFill>
          </a:ln>
        </p:spPr>
        <p:txBody>
          <a:bodyPr vert="horz" wrap="none" lIns="0" tIns="0" rIns="0" bIns="0" rtlCol="0" anchor="ctr">
            <a:noAutofit/>
          </a:bodyPr>
          <a:lstStyle/>
          <a:p>
            <a:pPr marL="16510" marR="8890" indent="5715" algn="ctr"/>
            <a:r>
              <a:rPr lang="en-AU" sz="900" spc="-10">
                <a:solidFill>
                  <a:schemeClr val="bg1"/>
                </a:solidFill>
                <a:latin typeface="+mj-lt"/>
                <a:cs typeface="Open Sans"/>
              </a:rPr>
              <a:t>YES</a:t>
            </a:r>
          </a:p>
        </p:txBody>
      </p:sp>
      <p:sp>
        <p:nvSpPr>
          <p:cNvPr id="38" name="object 83">
            <a:extLst>
              <a:ext uri="{FF2B5EF4-FFF2-40B4-BE49-F238E27FC236}">
                <a16:creationId xmlns:a16="http://schemas.microsoft.com/office/drawing/2014/main" id="{2EA488E6-B899-FE43-126D-E5762D1F0970}"/>
              </a:ext>
            </a:extLst>
          </p:cNvPr>
          <p:cNvSpPr txBox="1"/>
          <p:nvPr/>
        </p:nvSpPr>
        <p:spPr>
          <a:xfrm>
            <a:off x="4795326" y="3692765"/>
            <a:ext cx="396000" cy="396000"/>
          </a:xfrm>
          <a:prstGeom prst="ellipse">
            <a:avLst/>
          </a:prstGeom>
          <a:solidFill>
            <a:schemeClr val="bg1"/>
          </a:solidFill>
          <a:ln w="15875">
            <a:solidFill>
              <a:schemeClr val="tx2"/>
            </a:solidFill>
          </a:ln>
        </p:spPr>
        <p:txBody>
          <a:bodyPr vert="horz" wrap="none" lIns="0" tIns="0" rIns="0" bIns="0" rtlCol="0" anchor="ctr">
            <a:noAutofit/>
          </a:bodyPr>
          <a:lstStyle/>
          <a:p>
            <a:pPr marL="16510" marR="8890" indent="5715" algn="ctr"/>
            <a:r>
              <a:rPr lang="en-AU" sz="900" spc="-10">
                <a:solidFill>
                  <a:schemeClr val="tx2"/>
                </a:solidFill>
                <a:latin typeface="+mj-lt"/>
                <a:cs typeface="Open Sans"/>
              </a:rPr>
              <a:t>NO</a:t>
            </a:r>
          </a:p>
        </p:txBody>
      </p:sp>
      <p:cxnSp>
        <p:nvCxnSpPr>
          <p:cNvPr id="39" name="Straight Connector 38">
            <a:extLst>
              <a:ext uri="{FF2B5EF4-FFF2-40B4-BE49-F238E27FC236}">
                <a16:creationId xmlns:a16="http://schemas.microsoft.com/office/drawing/2014/main" id="{7B3E4B6E-B353-F739-DA84-23B3C8F70C1D}"/>
              </a:ext>
            </a:extLst>
          </p:cNvPr>
          <p:cNvCxnSpPr>
            <a:cxnSpLocks/>
            <a:endCxn id="36" idx="1"/>
          </p:cNvCxnSpPr>
          <p:nvPr/>
        </p:nvCxnSpPr>
        <p:spPr>
          <a:xfrm>
            <a:off x="3405120" y="3889467"/>
            <a:ext cx="266123" cy="0"/>
          </a:xfrm>
          <a:prstGeom prst="line">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9DAF9534-BD2B-71CA-0125-BFA213E267FE}"/>
              </a:ext>
            </a:extLst>
          </p:cNvPr>
          <p:cNvCxnSpPr>
            <a:cxnSpLocks/>
            <a:stCxn id="36" idx="0"/>
            <a:endCxn id="37" idx="4"/>
          </p:cNvCxnSpPr>
          <p:nvPr/>
        </p:nvCxnSpPr>
        <p:spPr>
          <a:xfrm flipV="1">
            <a:off x="4119055" y="3462392"/>
            <a:ext cx="0" cy="206863"/>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812BAC32-C81C-169F-892E-3DFF2FB95168}"/>
              </a:ext>
            </a:extLst>
          </p:cNvPr>
          <p:cNvCxnSpPr>
            <a:cxnSpLocks/>
            <a:stCxn id="37" idx="0"/>
            <a:endCxn id="34" idx="2"/>
          </p:cNvCxnSpPr>
          <p:nvPr/>
        </p:nvCxnSpPr>
        <p:spPr>
          <a:xfrm flipV="1">
            <a:off x="4119055" y="2872269"/>
            <a:ext cx="1" cy="194123"/>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42" name="object 83">
            <a:extLst>
              <a:ext uri="{FF2B5EF4-FFF2-40B4-BE49-F238E27FC236}">
                <a16:creationId xmlns:a16="http://schemas.microsoft.com/office/drawing/2014/main" id="{93B21CC0-1764-296F-05D0-9A369AC83882}"/>
              </a:ext>
            </a:extLst>
          </p:cNvPr>
          <p:cNvSpPr txBox="1"/>
          <p:nvPr/>
        </p:nvSpPr>
        <p:spPr>
          <a:xfrm>
            <a:off x="4545515" y="4309427"/>
            <a:ext cx="895623" cy="440424"/>
          </a:xfrm>
          <a:prstGeom prst="rect">
            <a:avLst/>
          </a:prstGeom>
          <a:solidFill>
            <a:schemeClr val="tx2"/>
          </a:solidFill>
          <a:ln>
            <a:noFill/>
          </a:ln>
        </p:spPr>
        <p:txBody>
          <a:bodyPr vert="horz" wrap="square" lIns="0" tIns="36000" rIns="0" bIns="36000" rtlCol="0" anchor="ctr">
            <a:noAutofit/>
          </a:bodyPr>
          <a:lstStyle/>
          <a:p>
            <a:pPr marL="16510" marR="8890" indent="5715" algn="ctr">
              <a:lnSpc>
                <a:spcPct val="90000"/>
              </a:lnSpc>
            </a:pPr>
            <a:r>
              <a:rPr lang="en-AU" sz="900" spc="-10">
                <a:solidFill>
                  <a:schemeClr val="bg1"/>
                </a:solidFill>
                <a:latin typeface="+mj-lt"/>
                <a:cs typeface="Open Sans"/>
              </a:rPr>
              <a:t>Should application continue?</a:t>
            </a:r>
          </a:p>
        </p:txBody>
      </p:sp>
      <p:sp>
        <p:nvSpPr>
          <p:cNvPr id="43" name="object 83">
            <a:extLst>
              <a:ext uri="{FF2B5EF4-FFF2-40B4-BE49-F238E27FC236}">
                <a16:creationId xmlns:a16="http://schemas.microsoft.com/office/drawing/2014/main" id="{C8DDE95B-82AF-6369-F300-2F3A28B3EA77}"/>
              </a:ext>
            </a:extLst>
          </p:cNvPr>
          <p:cNvSpPr txBox="1"/>
          <p:nvPr/>
        </p:nvSpPr>
        <p:spPr>
          <a:xfrm>
            <a:off x="4795326" y="4992595"/>
            <a:ext cx="396000" cy="396000"/>
          </a:xfrm>
          <a:prstGeom prst="ellipse">
            <a:avLst/>
          </a:prstGeom>
          <a:solidFill>
            <a:schemeClr val="bg1"/>
          </a:solidFill>
          <a:ln w="15875">
            <a:solidFill>
              <a:schemeClr val="tx2"/>
            </a:solidFill>
          </a:ln>
        </p:spPr>
        <p:txBody>
          <a:bodyPr vert="horz" wrap="none" lIns="0" tIns="0" rIns="0" bIns="0" rtlCol="0" anchor="ctr">
            <a:noAutofit/>
          </a:bodyPr>
          <a:lstStyle/>
          <a:p>
            <a:pPr marL="16510" marR="8890" indent="5715" algn="ctr"/>
            <a:r>
              <a:rPr lang="en-AU" sz="900" spc="-10">
                <a:solidFill>
                  <a:schemeClr val="tx2"/>
                </a:solidFill>
                <a:latin typeface="+mj-lt"/>
                <a:cs typeface="Open Sans"/>
              </a:rPr>
              <a:t>NO</a:t>
            </a:r>
          </a:p>
        </p:txBody>
      </p:sp>
      <p:sp>
        <p:nvSpPr>
          <p:cNvPr id="44" name="object 83">
            <a:extLst>
              <a:ext uri="{FF2B5EF4-FFF2-40B4-BE49-F238E27FC236}">
                <a16:creationId xmlns:a16="http://schemas.microsoft.com/office/drawing/2014/main" id="{1284F4D3-9D44-7F4F-F813-F541BB471E7D}"/>
              </a:ext>
            </a:extLst>
          </p:cNvPr>
          <p:cNvSpPr txBox="1"/>
          <p:nvPr/>
        </p:nvSpPr>
        <p:spPr>
          <a:xfrm>
            <a:off x="5781896" y="4334512"/>
            <a:ext cx="396000" cy="396000"/>
          </a:xfrm>
          <a:prstGeom prst="ellipse">
            <a:avLst/>
          </a:prstGeom>
          <a:solidFill>
            <a:schemeClr val="accent2"/>
          </a:solidFill>
          <a:ln w="15875">
            <a:solidFill>
              <a:schemeClr val="bg1"/>
            </a:solidFill>
          </a:ln>
        </p:spPr>
        <p:txBody>
          <a:bodyPr vert="horz" wrap="none" lIns="0" tIns="0" rIns="0" bIns="0" rtlCol="0" anchor="ctr">
            <a:noAutofit/>
          </a:bodyPr>
          <a:lstStyle/>
          <a:p>
            <a:pPr marL="16510" marR="8890" indent="5715" algn="ctr"/>
            <a:r>
              <a:rPr lang="en-AU" sz="900" spc="-10">
                <a:solidFill>
                  <a:schemeClr val="bg1"/>
                </a:solidFill>
                <a:latin typeface="+mj-lt"/>
                <a:cs typeface="Open Sans"/>
              </a:rPr>
              <a:t>YES</a:t>
            </a:r>
          </a:p>
        </p:txBody>
      </p:sp>
      <p:cxnSp>
        <p:nvCxnSpPr>
          <p:cNvPr id="45" name="Straight Connector 44">
            <a:extLst>
              <a:ext uri="{FF2B5EF4-FFF2-40B4-BE49-F238E27FC236}">
                <a16:creationId xmlns:a16="http://schemas.microsoft.com/office/drawing/2014/main" id="{6C03002B-168F-3420-3347-DA8AE8A54021}"/>
              </a:ext>
            </a:extLst>
          </p:cNvPr>
          <p:cNvCxnSpPr>
            <a:cxnSpLocks/>
            <a:stCxn id="36" idx="3"/>
          </p:cNvCxnSpPr>
          <p:nvPr/>
        </p:nvCxnSpPr>
        <p:spPr>
          <a:xfrm flipV="1">
            <a:off x="4566866" y="3889467"/>
            <a:ext cx="213460" cy="0"/>
          </a:xfrm>
          <a:prstGeom prst="line">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0759F0D-EB31-CAD4-6BDB-090E76B0ED6A}"/>
              </a:ext>
            </a:extLst>
          </p:cNvPr>
          <p:cNvCxnSpPr>
            <a:cxnSpLocks/>
          </p:cNvCxnSpPr>
          <p:nvPr/>
        </p:nvCxnSpPr>
        <p:spPr>
          <a:xfrm flipH="1">
            <a:off x="4993326" y="4749851"/>
            <a:ext cx="1" cy="214289"/>
          </a:xfrm>
          <a:prstGeom prst="line">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grpSp>
        <p:nvGrpSpPr>
          <p:cNvPr id="167" name="Group 166">
            <a:extLst>
              <a:ext uri="{FF2B5EF4-FFF2-40B4-BE49-F238E27FC236}">
                <a16:creationId xmlns:a16="http://schemas.microsoft.com/office/drawing/2014/main" id="{972AAF06-DF68-B581-B2EE-DBF3FF762818}"/>
              </a:ext>
            </a:extLst>
          </p:cNvPr>
          <p:cNvGrpSpPr/>
          <p:nvPr/>
        </p:nvGrpSpPr>
        <p:grpSpPr>
          <a:xfrm>
            <a:off x="4070546" y="5569967"/>
            <a:ext cx="1068923" cy="597802"/>
            <a:chOff x="4375909" y="5711517"/>
            <a:chExt cx="756000" cy="597802"/>
          </a:xfrm>
        </p:grpSpPr>
        <p:sp>
          <p:nvSpPr>
            <p:cNvPr id="47" name="object 83">
              <a:extLst>
                <a:ext uri="{FF2B5EF4-FFF2-40B4-BE49-F238E27FC236}">
                  <a16:creationId xmlns:a16="http://schemas.microsoft.com/office/drawing/2014/main" id="{EBC9486C-6595-1A8D-FE3C-C57245B73429}"/>
                </a:ext>
              </a:extLst>
            </p:cNvPr>
            <p:cNvSpPr txBox="1"/>
            <p:nvPr/>
          </p:nvSpPr>
          <p:spPr>
            <a:xfrm>
              <a:off x="4375909" y="5868895"/>
              <a:ext cx="756000"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Record decision</a:t>
              </a:r>
            </a:p>
          </p:txBody>
        </p:sp>
        <p:sp>
          <p:nvSpPr>
            <p:cNvPr id="48" name="object 161">
              <a:extLst>
                <a:ext uri="{FF2B5EF4-FFF2-40B4-BE49-F238E27FC236}">
                  <a16:creationId xmlns:a16="http://schemas.microsoft.com/office/drawing/2014/main" id="{A1952579-DE59-994A-1662-66D265FAECB2}"/>
                </a:ext>
              </a:extLst>
            </p:cNvPr>
            <p:cNvSpPr txBox="1"/>
            <p:nvPr/>
          </p:nvSpPr>
          <p:spPr>
            <a:xfrm>
              <a:off x="4375909" y="5711517"/>
              <a:ext cx="756000"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CONFIGURABLE</a:t>
              </a:r>
            </a:p>
          </p:txBody>
        </p:sp>
      </p:grpSp>
      <p:grpSp>
        <p:nvGrpSpPr>
          <p:cNvPr id="168" name="Group 167">
            <a:extLst>
              <a:ext uri="{FF2B5EF4-FFF2-40B4-BE49-F238E27FC236}">
                <a16:creationId xmlns:a16="http://schemas.microsoft.com/office/drawing/2014/main" id="{73221BBB-EA35-805C-9492-5DC7E876F9C3}"/>
              </a:ext>
            </a:extLst>
          </p:cNvPr>
          <p:cNvGrpSpPr/>
          <p:nvPr/>
        </p:nvGrpSpPr>
        <p:grpSpPr>
          <a:xfrm>
            <a:off x="5330085" y="5569967"/>
            <a:ext cx="1068923" cy="597802"/>
            <a:chOff x="5310055" y="5711517"/>
            <a:chExt cx="756000" cy="597802"/>
          </a:xfrm>
        </p:grpSpPr>
        <p:sp>
          <p:nvSpPr>
            <p:cNvPr id="49" name="object 83">
              <a:extLst>
                <a:ext uri="{FF2B5EF4-FFF2-40B4-BE49-F238E27FC236}">
                  <a16:creationId xmlns:a16="http://schemas.microsoft.com/office/drawing/2014/main" id="{6E56BF55-CE1A-617B-DEAB-6ABBF58471F2}"/>
                </a:ext>
              </a:extLst>
            </p:cNvPr>
            <p:cNvSpPr txBox="1"/>
            <p:nvPr/>
          </p:nvSpPr>
          <p:spPr>
            <a:xfrm>
              <a:off x="5310055" y="5868895"/>
              <a:ext cx="756000"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Notify Business</a:t>
              </a:r>
            </a:p>
          </p:txBody>
        </p:sp>
        <p:sp>
          <p:nvSpPr>
            <p:cNvPr id="50" name="object 161">
              <a:extLst>
                <a:ext uri="{FF2B5EF4-FFF2-40B4-BE49-F238E27FC236}">
                  <a16:creationId xmlns:a16="http://schemas.microsoft.com/office/drawing/2014/main" id="{9BBB9138-2061-A30F-FBAC-F1FDCBCF8D3D}"/>
                </a:ext>
              </a:extLst>
            </p:cNvPr>
            <p:cNvSpPr txBox="1"/>
            <p:nvPr/>
          </p:nvSpPr>
          <p:spPr>
            <a:xfrm>
              <a:off x="5310055" y="5711517"/>
              <a:ext cx="756000"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CONFIGURABLE</a:t>
              </a:r>
            </a:p>
          </p:txBody>
        </p:sp>
      </p:grpSp>
      <p:grpSp>
        <p:nvGrpSpPr>
          <p:cNvPr id="169" name="Group 168">
            <a:extLst>
              <a:ext uri="{FF2B5EF4-FFF2-40B4-BE49-F238E27FC236}">
                <a16:creationId xmlns:a16="http://schemas.microsoft.com/office/drawing/2014/main" id="{73133091-40D9-BAAF-1949-78F08C50331E}"/>
              </a:ext>
            </a:extLst>
          </p:cNvPr>
          <p:cNvGrpSpPr/>
          <p:nvPr/>
        </p:nvGrpSpPr>
        <p:grpSpPr>
          <a:xfrm>
            <a:off x="6580782" y="5569967"/>
            <a:ext cx="1068923" cy="597802"/>
            <a:chOff x="6237888" y="5711517"/>
            <a:chExt cx="756000" cy="597802"/>
          </a:xfrm>
        </p:grpSpPr>
        <p:sp>
          <p:nvSpPr>
            <p:cNvPr id="51" name="object 83">
              <a:extLst>
                <a:ext uri="{FF2B5EF4-FFF2-40B4-BE49-F238E27FC236}">
                  <a16:creationId xmlns:a16="http://schemas.microsoft.com/office/drawing/2014/main" id="{1D9D9801-9791-D0DC-ED07-78997455554C}"/>
                </a:ext>
              </a:extLst>
            </p:cNvPr>
            <p:cNvSpPr txBox="1"/>
            <p:nvPr/>
          </p:nvSpPr>
          <p:spPr>
            <a:xfrm>
              <a:off x="6237888" y="5868895"/>
              <a:ext cx="756000"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Provide justification of outcome</a:t>
              </a:r>
            </a:p>
          </p:txBody>
        </p:sp>
        <p:sp>
          <p:nvSpPr>
            <p:cNvPr id="52" name="object 161">
              <a:extLst>
                <a:ext uri="{FF2B5EF4-FFF2-40B4-BE49-F238E27FC236}">
                  <a16:creationId xmlns:a16="http://schemas.microsoft.com/office/drawing/2014/main" id="{A0BE7430-612C-36DB-9230-8FB8A82C5BD1}"/>
                </a:ext>
              </a:extLst>
            </p:cNvPr>
            <p:cNvSpPr txBox="1"/>
            <p:nvPr/>
          </p:nvSpPr>
          <p:spPr>
            <a:xfrm>
              <a:off x="6237888" y="5711517"/>
              <a:ext cx="756000"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CONFIGURABLE</a:t>
              </a:r>
            </a:p>
          </p:txBody>
        </p:sp>
      </p:grpSp>
      <p:sp>
        <p:nvSpPr>
          <p:cNvPr id="53" name="object 83">
            <a:extLst>
              <a:ext uri="{FF2B5EF4-FFF2-40B4-BE49-F238E27FC236}">
                <a16:creationId xmlns:a16="http://schemas.microsoft.com/office/drawing/2014/main" id="{D49E469F-DB99-383A-FCE7-BED87F861024}"/>
              </a:ext>
            </a:extLst>
          </p:cNvPr>
          <p:cNvSpPr txBox="1"/>
          <p:nvPr/>
        </p:nvSpPr>
        <p:spPr>
          <a:xfrm>
            <a:off x="6463298" y="4312300"/>
            <a:ext cx="978782"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Triage based on Risk</a:t>
            </a:r>
          </a:p>
        </p:txBody>
      </p:sp>
      <p:sp>
        <p:nvSpPr>
          <p:cNvPr id="54" name="object 161">
            <a:extLst>
              <a:ext uri="{FF2B5EF4-FFF2-40B4-BE49-F238E27FC236}">
                <a16:creationId xmlns:a16="http://schemas.microsoft.com/office/drawing/2014/main" id="{9EB20FDB-9488-82E7-63FF-F23C1945A4CC}"/>
              </a:ext>
            </a:extLst>
          </p:cNvPr>
          <p:cNvSpPr txBox="1"/>
          <p:nvPr/>
        </p:nvSpPr>
        <p:spPr>
          <a:xfrm>
            <a:off x="6463298" y="4154922"/>
            <a:ext cx="978782" cy="172867"/>
          </a:xfrm>
          <a:prstGeom prst="rect">
            <a:avLst/>
          </a:prstGeom>
          <a:solidFill>
            <a:schemeClr val="tx2"/>
          </a:solidFill>
          <a:ln>
            <a:solidFill>
              <a:schemeClr val="tx2"/>
            </a:solidFill>
          </a:ln>
        </p:spPr>
        <p:txBody>
          <a:bodyPr vert="horz" wrap="square" lIns="0" tIns="36000" rIns="0" bIns="36000" rtlCol="0" anchor="ctr">
            <a:noAutofit/>
          </a:bodyPr>
          <a:lstStyle/>
          <a:p>
            <a:pPr marL="29209" algn="ctr">
              <a:lnSpc>
                <a:spcPct val="90000"/>
              </a:lnSpc>
            </a:pPr>
            <a:r>
              <a:rPr lang="en-AU" sz="900" spc="-10">
                <a:solidFill>
                  <a:schemeClr val="bg1"/>
                </a:solidFill>
                <a:latin typeface="+mj-lt"/>
                <a:cs typeface="Open Sans"/>
              </a:rPr>
              <a:t>COMMON</a:t>
            </a:r>
            <a:endParaRPr lang="en-AU" sz="900">
              <a:solidFill>
                <a:schemeClr val="bg1"/>
              </a:solidFill>
              <a:latin typeface="+mj-lt"/>
              <a:cs typeface="Open Sans"/>
            </a:endParaRPr>
          </a:p>
        </p:txBody>
      </p:sp>
      <p:cxnSp>
        <p:nvCxnSpPr>
          <p:cNvPr id="55" name="Straight Connector 54">
            <a:extLst>
              <a:ext uri="{FF2B5EF4-FFF2-40B4-BE49-F238E27FC236}">
                <a16:creationId xmlns:a16="http://schemas.microsoft.com/office/drawing/2014/main" id="{23C7E274-EE43-DFDE-E7D6-FB71A973063B}"/>
              </a:ext>
            </a:extLst>
          </p:cNvPr>
          <p:cNvCxnSpPr>
            <a:cxnSpLocks/>
          </p:cNvCxnSpPr>
          <p:nvPr/>
        </p:nvCxnSpPr>
        <p:spPr>
          <a:xfrm flipH="1">
            <a:off x="4992713" y="4095640"/>
            <a:ext cx="1227" cy="180000"/>
          </a:xfrm>
          <a:prstGeom prst="line">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7047D09-BE4D-9BDF-6988-80D24DD4B667}"/>
              </a:ext>
            </a:extLst>
          </p:cNvPr>
          <p:cNvCxnSpPr>
            <a:cxnSpLocks/>
          </p:cNvCxnSpPr>
          <p:nvPr/>
        </p:nvCxnSpPr>
        <p:spPr>
          <a:xfrm>
            <a:off x="4993327" y="5394230"/>
            <a:ext cx="0" cy="180000"/>
          </a:xfrm>
          <a:prstGeom prst="line">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DEED6525-480E-DD50-BEA4-463B311A7872}"/>
              </a:ext>
            </a:extLst>
          </p:cNvPr>
          <p:cNvCxnSpPr>
            <a:cxnSpLocks/>
          </p:cNvCxnSpPr>
          <p:nvPr/>
        </p:nvCxnSpPr>
        <p:spPr>
          <a:xfrm>
            <a:off x="5151939" y="5947557"/>
            <a:ext cx="178146" cy="0"/>
          </a:xfrm>
          <a:prstGeom prst="line">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53C7A3B-9FA5-13B8-DA84-E053FABD5A2B}"/>
              </a:ext>
            </a:extLst>
          </p:cNvPr>
          <p:cNvCxnSpPr>
            <a:cxnSpLocks/>
          </p:cNvCxnSpPr>
          <p:nvPr/>
        </p:nvCxnSpPr>
        <p:spPr>
          <a:xfrm>
            <a:off x="6404769" y="5947557"/>
            <a:ext cx="171833" cy="0"/>
          </a:xfrm>
          <a:prstGeom prst="line">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sp>
        <p:nvSpPr>
          <p:cNvPr id="59" name="object 83">
            <a:extLst>
              <a:ext uri="{FF2B5EF4-FFF2-40B4-BE49-F238E27FC236}">
                <a16:creationId xmlns:a16="http://schemas.microsoft.com/office/drawing/2014/main" id="{0A0D5986-F36D-77DE-1515-F153E3861DBA}"/>
              </a:ext>
            </a:extLst>
          </p:cNvPr>
          <p:cNvSpPr txBox="1"/>
          <p:nvPr/>
        </p:nvSpPr>
        <p:spPr>
          <a:xfrm>
            <a:off x="7803044" y="3689797"/>
            <a:ext cx="540000" cy="540000"/>
          </a:xfrm>
          <a:prstGeom prst="ellipse">
            <a:avLst/>
          </a:prstGeom>
          <a:solidFill>
            <a:schemeClr val="tx2"/>
          </a:solidFill>
          <a:ln>
            <a:noFill/>
          </a:ln>
        </p:spPr>
        <p:txBody>
          <a:bodyPr vert="horz" wrap="none" lIns="0" tIns="0" rIns="0" bIns="0" rtlCol="0" anchor="ctr">
            <a:noAutofit/>
          </a:bodyPr>
          <a:lstStyle/>
          <a:p>
            <a:pPr marR="8890" algn="ctr"/>
            <a:r>
              <a:rPr lang="en-AU" sz="900" spc="-10">
                <a:solidFill>
                  <a:schemeClr val="bg1"/>
                </a:solidFill>
                <a:latin typeface="+mj-lt"/>
                <a:cs typeface="Open Sans"/>
              </a:rPr>
              <a:t>High</a:t>
            </a:r>
            <a:br>
              <a:rPr lang="en-AU" sz="900" spc="-10">
                <a:solidFill>
                  <a:schemeClr val="bg1"/>
                </a:solidFill>
                <a:latin typeface="+mj-lt"/>
                <a:cs typeface="Open Sans"/>
              </a:rPr>
            </a:br>
            <a:r>
              <a:rPr lang="en-AU" sz="900" spc="-10">
                <a:solidFill>
                  <a:schemeClr val="bg1"/>
                </a:solidFill>
                <a:latin typeface="+mj-lt"/>
                <a:cs typeface="Open Sans"/>
              </a:rPr>
              <a:t>risk</a:t>
            </a:r>
          </a:p>
        </p:txBody>
      </p:sp>
      <p:sp>
        <p:nvSpPr>
          <p:cNvPr id="60" name="object 83">
            <a:extLst>
              <a:ext uri="{FF2B5EF4-FFF2-40B4-BE49-F238E27FC236}">
                <a16:creationId xmlns:a16="http://schemas.microsoft.com/office/drawing/2014/main" id="{A731CAA3-1308-6F1B-AF3F-6C15E01B1566}"/>
              </a:ext>
            </a:extLst>
          </p:cNvPr>
          <p:cNvSpPr txBox="1"/>
          <p:nvPr/>
        </p:nvSpPr>
        <p:spPr>
          <a:xfrm>
            <a:off x="7789974" y="4259639"/>
            <a:ext cx="540000" cy="540000"/>
          </a:xfrm>
          <a:prstGeom prst="ellipse">
            <a:avLst/>
          </a:prstGeom>
          <a:solidFill>
            <a:schemeClr val="tx2"/>
          </a:solidFill>
          <a:ln>
            <a:noFill/>
          </a:ln>
        </p:spPr>
        <p:txBody>
          <a:bodyPr vert="horz" wrap="none" lIns="0" tIns="0" rIns="0" bIns="0" rtlCol="0" anchor="ctr">
            <a:noAutofit/>
          </a:bodyPr>
          <a:lstStyle/>
          <a:p>
            <a:pPr marR="8890" algn="ctr"/>
            <a:r>
              <a:rPr lang="en-AU" sz="900" spc="-10">
                <a:solidFill>
                  <a:schemeClr val="bg1"/>
                </a:solidFill>
                <a:latin typeface="+mj-lt"/>
                <a:cs typeface="Open Sans"/>
              </a:rPr>
              <a:t>Medium</a:t>
            </a:r>
            <a:br>
              <a:rPr lang="en-AU" sz="900" spc="-10">
                <a:solidFill>
                  <a:schemeClr val="bg1"/>
                </a:solidFill>
                <a:latin typeface="+mj-lt"/>
                <a:cs typeface="Open Sans"/>
              </a:rPr>
            </a:br>
            <a:r>
              <a:rPr lang="en-AU" sz="900" spc="-10">
                <a:solidFill>
                  <a:schemeClr val="bg1"/>
                </a:solidFill>
                <a:latin typeface="+mj-lt"/>
                <a:cs typeface="Open Sans"/>
              </a:rPr>
              <a:t>risk</a:t>
            </a:r>
          </a:p>
        </p:txBody>
      </p:sp>
      <p:sp>
        <p:nvSpPr>
          <p:cNvPr id="61" name="object 83">
            <a:extLst>
              <a:ext uri="{FF2B5EF4-FFF2-40B4-BE49-F238E27FC236}">
                <a16:creationId xmlns:a16="http://schemas.microsoft.com/office/drawing/2014/main" id="{774CCCB3-6B4D-A105-CC44-11948833806D}"/>
              </a:ext>
            </a:extLst>
          </p:cNvPr>
          <p:cNvSpPr txBox="1"/>
          <p:nvPr/>
        </p:nvSpPr>
        <p:spPr>
          <a:xfrm>
            <a:off x="7802295" y="4865416"/>
            <a:ext cx="540000" cy="540000"/>
          </a:xfrm>
          <a:prstGeom prst="ellipse">
            <a:avLst/>
          </a:prstGeom>
          <a:solidFill>
            <a:schemeClr val="tx2"/>
          </a:solidFill>
          <a:ln>
            <a:noFill/>
          </a:ln>
        </p:spPr>
        <p:txBody>
          <a:bodyPr vert="horz" wrap="none" lIns="0" tIns="0" rIns="0" bIns="0" rtlCol="0" anchor="ctr">
            <a:noAutofit/>
          </a:bodyPr>
          <a:lstStyle/>
          <a:p>
            <a:pPr marR="8890" algn="ctr"/>
            <a:r>
              <a:rPr lang="en-AU" sz="900" spc="-10">
                <a:solidFill>
                  <a:schemeClr val="bg1"/>
                </a:solidFill>
                <a:latin typeface="+mj-lt"/>
                <a:cs typeface="Open Sans"/>
              </a:rPr>
              <a:t>Low</a:t>
            </a:r>
            <a:br>
              <a:rPr lang="en-AU" sz="900" spc="-10">
                <a:solidFill>
                  <a:schemeClr val="bg1"/>
                </a:solidFill>
                <a:latin typeface="+mj-lt"/>
                <a:cs typeface="Open Sans"/>
              </a:rPr>
            </a:br>
            <a:r>
              <a:rPr lang="en-AU" sz="900" spc="-10">
                <a:solidFill>
                  <a:schemeClr val="bg1"/>
                </a:solidFill>
                <a:latin typeface="+mj-lt"/>
                <a:cs typeface="Open Sans"/>
              </a:rPr>
              <a:t>risk</a:t>
            </a:r>
          </a:p>
        </p:txBody>
      </p:sp>
      <p:cxnSp>
        <p:nvCxnSpPr>
          <p:cNvPr id="65" name="Connector: Elbow 64">
            <a:extLst>
              <a:ext uri="{FF2B5EF4-FFF2-40B4-BE49-F238E27FC236}">
                <a16:creationId xmlns:a16="http://schemas.microsoft.com/office/drawing/2014/main" id="{ADF53204-781D-8593-6720-039E6A11FF47}"/>
              </a:ext>
            </a:extLst>
          </p:cNvPr>
          <p:cNvCxnSpPr>
            <a:cxnSpLocks/>
            <a:stCxn id="53" idx="3"/>
            <a:endCxn id="59" idx="2"/>
          </p:cNvCxnSpPr>
          <p:nvPr/>
        </p:nvCxnSpPr>
        <p:spPr>
          <a:xfrm flipV="1">
            <a:off x="7442080" y="3959797"/>
            <a:ext cx="360964" cy="572715"/>
          </a:xfrm>
          <a:prstGeom prst="bentConnector3">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Connector: Elbow 65">
            <a:extLst>
              <a:ext uri="{FF2B5EF4-FFF2-40B4-BE49-F238E27FC236}">
                <a16:creationId xmlns:a16="http://schemas.microsoft.com/office/drawing/2014/main" id="{18956AD2-F05E-E945-D951-41408CC529C5}"/>
              </a:ext>
            </a:extLst>
          </p:cNvPr>
          <p:cNvCxnSpPr>
            <a:cxnSpLocks/>
            <a:stCxn id="53" idx="3"/>
            <a:endCxn id="61" idx="2"/>
          </p:cNvCxnSpPr>
          <p:nvPr/>
        </p:nvCxnSpPr>
        <p:spPr>
          <a:xfrm>
            <a:off x="7442080" y="4532512"/>
            <a:ext cx="360215" cy="602904"/>
          </a:xfrm>
          <a:prstGeom prst="bentConnector3">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Connector: Elbow 66">
            <a:extLst>
              <a:ext uri="{FF2B5EF4-FFF2-40B4-BE49-F238E27FC236}">
                <a16:creationId xmlns:a16="http://schemas.microsoft.com/office/drawing/2014/main" id="{6854D096-950F-AA40-51C5-6068BA225E7F}"/>
              </a:ext>
            </a:extLst>
          </p:cNvPr>
          <p:cNvCxnSpPr>
            <a:cxnSpLocks/>
          </p:cNvCxnSpPr>
          <p:nvPr/>
        </p:nvCxnSpPr>
        <p:spPr>
          <a:xfrm flipV="1">
            <a:off x="7622831" y="4535795"/>
            <a:ext cx="108000" cy="911"/>
          </a:xfrm>
          <a:prstGeom prst="bentConnector3">
            <a:avLst>
              <a:gd name="adj1" fmla="val 50000"/>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13AF9141-E932-605D-1456-B4A0E034E038}"/>
              </a:ext>
            </a:extLst>
          </p:cNvPr>
          <p:cNvCxnSpPr>
            <a:stCxn id="42" idx="3"/>
            <a:endCxn id="44" idx="2"/>
          </p:cNvCxnSpPr>
          <p:nvPr/>
        </p:nvCxnSpPr>
        <p:spPr>
          <a:xfrm>
            <a:off x="5441138" y="4529639"/>
            <a:ext cx="340758" cy="2873"/>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3E759714-9E6E-2B77-EC4E-7B6686AA0E2A}"/>
              </a:ext>
            </a:extLst>
          </p:cNvPr>
          <p:cNvCxnSpPr>
            <a:cxnSpLocks/>
          </p:cNvCxnSpPr>
          <p:nvPr/>
        </p:nvCxnSpPr>
        <p:spPr>
          <a:xfrm>
            <a:off x="6177896" y="4532512"/>
            <a:ext cx="285402"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grpSp>
        <p:nvGrpSpPr>
          <p:cNvPr id="73" name="Group 72">
            <a:extLst>
              <a:ext uri="{FF2B5EF4-FFF2-40B4-BE49-F238E27FC236}">
                <a16:creationId xmlns:a16="http://schemas.microsoft.com/office/drawing/2014/main" id="{FD145E1A-DF22-5985-3C9B-3314F88A7DB9}"/>
              </a:ext>
            </a:extLst>
          </p:cNvPr>
          <p:cNvGrpSpPr/>
          <p:nvPr/>
        </p:nvGrpSpPr>
        <p:grpSpPr>
          <a:xfrm>
            <a:off x="3721574" y="593581"/>
            <a:ext cx="5645516" cy="261833"/>
            <a:chOff x="925392" y="-114258"/>
            <a:chExt cx="8426850" cy="390829"/>
          </a:xfrm>
        </p:grpSpPr>
        <p:sp>
          <p:nvSpPr>
            <p:cNvPr id="74" name="Arrow: Pentagon 73">
              <a:extLst>
                <a:ext uri="{FF2B5EF4-FFF2-40B4-BE49-F238E27FC236}">
                  <a16:creationId xmlns:a16="http://schemas.microsoft.com/office/drawing/2014/main" id="{DC2E44FA-19DD-37A1-BE56-A8D01AFE0EBD}"/>
                </a:ext>
              </a:extLst>
            </p:cNvPr>
            <p:cNvSpPr/>
            <p:nvPr/>
          </p:nvSpPr>
          <p:spPr>
            <a:xfrm>
              <a:off x="8418798" y="-106658"/>
              <a:ext cx="933444" cy="360000"/>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a:lnSpc>
                  <a:spcPct val="90000"/>
                </a:lnSpc>
              </a:pPr>
              <a:r>
                <a:rPr lang="en-AU" sz="700">
                  <a:solidFill>
                    <a:schemeClr val="tx2"/>
                  </a:solidFill>
                  <a:latin typeface="+mj-lt"/>
                </a:rPr>
                <a:t>NOTIFY </a:t>
              </a:r>
              <a:br>
                <a:rPr lang="en-AU" sz="700">
                  <a:solidFill>
                    <a:schemeClr val="tx2"/>
                  </a:solidFill>
                  <a:latin typeface="+mj-lt"/>
                </a:rPr>
              </a:br>
              <a:r>
                <a:rPr lang="en-AU" sz="700">
                  <a:solidFill>
                    <a:schemeClr val="tx2"/>
                  </a:solidFill>
                  <a:latin typeface="+mj-lt"/>
                </a:rPr>
                <a:t>&amp; ISSUE</a:t>
              </a:r>
            </a:p>
          </p:txBody>
        </p:sp>
        <p:sp>
          <p:nvSpPr>
            <p:cNvPr id="75" name="Isosceles Triangle 74">
              <a:extLst>
                <a:ext uri="{FF2B5EF4-FFF2-40B4-BE49-F238E27FC236}">
                  <a16:creationId xmlns:a16="http://schemas.microsoft.com/office/drawing/2014/main" id="{09B8EB14-15EC-1EE7-88C1-5D51593DDF8B}"/>
                </a:ext>
              </a:extLst>
            </p:cNvPr>
            <p:cNvSpPr/>
            <p:nvPr/>
          </p:nvSpPr>
          <p:spPr>
            <a:xfrm rot="5400000">
              <a:off x="2087899"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76" name="Arrow: Pentagon 75">
              <a:extLst>
                <a:ext uri="{FF2B5EF4-FFF2-40B4-BE49-F238E27FC236}">
                  <a16:creationId xmlns:a16="http://schemas.microsoft.com/office/drawing/2014/main" id="{1D823628-D216-C5FF-F091-8CF1DE2F7108}"/>
                </a:ext>
              </a:extLst>
            </p:cNvPr>
            <p:cNvSpPr/>
            <p:nvPr/>
          </p:nvSpPr>
          <p:spPr>
            <a:xfrm>
              <a:off x="1119941"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INFORM</a:t>
              </a:r>
            </a:p>
          </p:txBody>
        </p:sp>
        <p:sp>
          <p:nvSpPr>
            <p:cNvPr id="77" name="Oval 76">
              <a:extLst>
                <a:ext uri="{FF2B5EF4-FFF2-40B4-BE49-F238E27FC236}">
                  <a16:creationId xmlns:a16="http://schemas.microsoft.com/office/drawing/2014/main" id="{7A0ACBF5-324E-B0DF-48D1-C4E41BB8134B}"/>
                </a:ext>
              </a:extLst>
            </p:cNvPr>
            <p:cNvSpPr/>
            <p:nvPr/>
          </p:nvSpPr>
          <p:spPr>
            <a:xfrm>
              <a:off x="925392" y="-114258"/>
              <a:ext cx="390829" cy="39082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78" name="Oval 77">
              <a:extLst>
                <a:ext uri="{FF2B5EF4-FFF2-40B4-BE49-F238E27FC236}">
                  <a16:creationId xmlns:a16="http://schemas.microsoft.com/office/drawing/2014/main" id="{7696FA58-EE6B-3364-25AC-E4414110FCAA}"/>
                </a:ext>
              </a:extLst>
            </p:cNvPr>
            <p:cNvSpPr/>
            <p:nvPr/>
          </p:nvSpPr>
          <p:spPr>
            <a:xfrm>
              <a:off x="964475"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79" name="Isosceles Triangle 78">
              <a:extLst>
                <a:ext uri="{FF2B5EF4-FFF2-40B4-BE49-F238E27FC236}">
                  <a16:creationId xmlns:a16="http://schemas.microsoft.com/office/drawing/2014/main" id="{2B4339A0-381D-7FC2-E6C4-BC202647160B}"/>
                </a:ext>
              </a:extLst>
            </p:cNvPr>
            <p:cNvSpPr/>
            <p:nvPr/>
          </p:nvSpPr>
          <p:spPr>
            <a:xfrm rot="5400000">
              <a:off x="2027459" y="24781"/>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80" name="Isosceles Triangle 79">
              <a:extLst>
                <a:ext uri="{FF2B5EF4-FFF2-40B4-BE49-F238E27FC236}">
                  <a16:creationId xmlns:a16="http://schemas.microsoft.com/office/drawing/2014/main" id="{21F2AE7C-9BF2-3005-2472-5B2967A59BE0}"/>
                </a:ext>
              </a:extLst>
            </p:cNvPr>
            <p:cNvSpPr/>
            <p:nvPr/>
          </p:nvSpPr>
          <p:spPr>
            <a:xfrm rot="5400000">
              <a:off x="3549400"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81" name="Arrow: Pentagon 80">
              <a:extLst>
                <a:ext uri="{FF2B5EF4-FFF2-40B4-BE49-F238E27FC236}">
                  <a16:creationId xmlns:a16="http://schemas.microsoft.com/office/drawing/2014/main" id="{A54773F2-0F37-6BC7-8FD7-7F8076CAF561}"/>
                </a:ext>
              </a:extLst>
            </p:cNvPr>
            <p:cNvSpPr/>
            <p:nvPr/>
          </p:nvSpPr>
          <p:spPr>
            <a:xfrm>
              <a:off x="2580439"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APPLY</a:t>
              </a:r>
            </a:p>
          </p:txBody>
        </p:sp>
        <p:sp>
          <p:nvSpPr>
            <p:cNvPr id="82" name="Isosceles Triangle 81">
              <a:extLst>
                <a:ext uri="{FF2B5EF4-FFF2-40B4-BE49-F238E27FC236}">
                  <a16:creationId xmlns:a16="http://schemas.microsoft.com/office/drawing/2014/main" id="{BC934036-D607-8638-FD15-DD502F404559}"/>
                </a:ext>
              </a:extLst>
            </p:cNvPr>
            <p:cNvSpPr/>
            <p:nvPr/>
          </p:nvSpPr>
          <p:spPr>
            <a:xfrm rot="5400000">
              <a:off x="3495629" y="24781"/>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83" name="Isosceles Triangle 82">
              <a:extLst>
                <a:ext uri="{FF2B5EF4-FFF2-40B4-BE49-F238E27FC236}">
                  <a16:creationId xmlns:a16="http://schemas.microsoft.com/office/drawing/2014/main" id="{898D5CE7-9B43-9D40-5E09-8BD2D737E8A1}"/>
                </a:ext>
              </a:extLst>
            </p:cNvPr>
            <p:cNvSpPr/>
            <p:nvPr/>
          </p:nvSpPr>
          <p:spPr>
            <a:xfrm rot="5400000">
              <a:off x="5005546"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84" name="Arrow: Pentagon 83">
              <a:extLst>
                <a:ext uri="{FF2B5EF4-FFF2-40B4-BE49-F238E27FC236}">
                  <a16:creationId xmlns:a16="http://schemas.microsoft.com/office/drawing/2014/main" id="{7F581C68-229C-34FA-7016-59A630DE9E74}"/>
                </a:ext>
              </a:extLst>
            </p:cNvPr>
            <p:cNvSpPr/>
            <p:nvPr/>
          </p:nvSpPr>
          <p:spPr>
            <a:xfrm>
              <a:off x="4036700" y="-106658"/>
              <a:ext cx="1116000" cy="360000"/>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a:lnSpc>
                  <a:spcPct val="90000"/>
                </a:lnSpc>
              </a:pPr>
              <a:r>
                <a:rPr lang="en-AU" sz="700">
                  <a:solidFill>
                    <a:schemeClr val="bg1"/>
                  </a:solidFill>
                  <a:latin typeface="+mj-lt"/>
                </a:rPr>
                <a:t>REVIEW &amp; STREAM</a:t>
              </a:r>
            </a:p>
          </p:txBody>
        </p:sp>
        <p:sp>
          <p:nvSpPr>
            <p:cNvPr id="85" name="Isosceles Triangle 84">
              <a:extLst>
                <a:ext uri="{FF2B5EF4-FFF2-40B4-BE49-F238E27FC236}">
                  <a16:creationId xmlns:a16="http://schemas.microsoft.com/office/drawing/2014/main" id="{70B2F054-4157-E531-D8B3-5FFDDB9834CF}"/>
                </a:ext>
              </a:extLst>
            </p:cNvPr>
            <p:cNvSpPr/>
            <p:nvPr/>
          </p:nvSpPr>
          <p:spPr>
            <a:xfrm rot="5400000">
              <a:off x="4951635"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86" name="Isosceles Triangle 85">
              <a:extLst>
                <a:ext uri="{FF2B5EF4-FFF2-40B4-BE49-F238E27FC236}">
                  <a16:creationId xmlns:a16="http://schemas.microsoft.com/office/drawing/2014/main" id="{5AEC4D1F-5A66-4B4E-DCD9-06EF97A55886}"/>
                </a:ext>
              </a:extLst>
            </p:cNvPr>
            <p:cNvSpPr/>
            <p:nvPr/>
          </p:nvSpPr>
          <p:spPr>
            <a:xfrm rot="5400000">
              <a:off x="6470522"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87" name="Arrow: Pentagon 86">
              <a:extLst>
                <a:ext uri="{FF2B5EF4-FFF2-40B4-BE49-F238E27FC236}">
                  <a16:creationId xmlns:a16="http://schemas.microsoft.com/office/drawing/2014/main" id="{25E60281-F880-1A94-A963-37C03FA88894}"/>
                </a:ext>
              </a:extLst>
            </p:cNvPr>
            <p:cNvSpPr/>
            <p:nvPr/>
          </p:nvSpPr>
          <p:spPr>
            <a:xfrm>
              <a:off x="5503066"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ASSESS</a:t>
              </a:r>
            </a:p>
          </p:txBody>
        </p:sp>
        <p:sp>
          <p:nvSpPr>
            <p:cNvPr id="88" name="Isosceles Triangle 87">
              <a:extLst>
                <a:ext uri="{FF2B5EF4-FFF2-40B4-BE49-F238E27FC236}">
                  <a16:creationId xmlns:a16="http://schemas.microsoft.com/office/drawing/2014/main" id="{05176B01-E235-D89D-F500-FEE1148E37C9}"/>
                </a:ext>
              </a:extLst>
            </p:cNvPr>
            <p:cNvSpPr/>
            <p:nvPr/>
          </p:nvSpPr>
          <p:spPr>
            <a:xfrm rot="5400000">
              <a:off x="6423247"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89" name="Isosceles Triangle 88">
              <a:extLst>
                <a:ext uri="{FF2B5EF4-FFF2-40B4-BE49-F238E27FC236}">
                  <a16:creationId xmlns:a16="http://schemas.microsoft.com/office/drawing/2014/main" id="{877472E2-75E5-951D-083E-F1979947312A}"/>
                </a:ext>
              </a:extLst>
            </p:cNvPr>
            <p:cNvSpPr/>
            <p:nvPr/>
          </p:nvSpPr>
          <p:spPr>
            <a:xfrm rot="5400000">
              <a:off x="7932681"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90" name="Arrow: Pentagon 89">
              <a:extLst>
                <a:ext uri="{FF2B5EF4-FFF2-40B4-BE49-F238E27FC236}">
                  <a16:creationId xmlns:a16="http://schemas.microsoft.com/office/drawing/2014/main" id="{A1338A85-372B-05B8-BBF2-61426BC125A6}"/>
                </a:ext>
              </a:extLst>
            </p:cNvPr>
            <p:cNvSpPr/>
            <p:nvPr/>
          </p:nvSpPr>
          <p:spPr>
            <a:xfrm>
              <a:off x="6962055"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DECIDE</a:t>
              </a:r>
            </a:p>
          </p:txBody>
        </p:sp>
        <p:sp>
          <p:nvSpPr>
            <p:cNvPr id="91" name="Isosceles Triangle 90">
              <a:extLst>
                <a:ext uri="{FF2B5EF4-FFF2-40B4-BE49-F238E27FC236}">
                  <a16:creationId xmlns:a16="http://schemas.microsoft.com/office/drawing/2014/main" id="{184BBED8-F324-697F-C45E-A91E026CFB41}"/>
                </a:ext>
              </a:extLst>
            </p:cNvPr>
            <p:cNvSpPr/>
            <p:nvPr/>
          </p:nvSpPr>
          <p:spPr>
            <a:xfrm rot="5400000">
              <a:off x="7882384"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92" name="Group 91">
              <a:extLst>
                <a:ext uri="{FF2B5EF4-FFF2-40B4-BE49-F238E27FC236}">
                  <a16:creationId xmlns:a16="http://schemas.microsoft.com/office/drawing/2014/main" id="{E83F4A8F-B77C-4E8B-6E0B-BA040BB0700B}"/>
                </a:ext>
              </a:extLst>
            </p:cNvPr>
            <p:cNvGrpSpPr/>
            <p:nvPr/>
          </p:nvGrpSpPr>
          <p:grpSpPr>
            <a:xfrm>
              <a:off x="2390627" y="-114258"/>
              <a:ext cx="390829" cy="390829"/>
              <a:chOff x="722538" y="2874633"/>
              <a:chExt cx="360000" cy="360000"/>
            </a:xfrm>
          </p:grpSpPr>
          <p:sp>
            <p:nvSpPr>
              <p:cNvPr id="131" name="Oval 130">
                <a:extLst>
                  <a:ext uri="{FF2B5EF4-FFF2-40B4-BE49-F238E27FC236}">
                    <a16:creationId xmlns:a16="http://schemas.microsoft.com/office/drawing/2014/main" id="{13DA98BA-F3A8-F8B0-649B-D8DC88163A01}"/>
                  </a:ext>
                </a:extLst>
              </p:cNvPr>
              <p:cNvSpPr/>
              <p:nvPr/>
            </p:nvSpPr>
            <p:spPr>
              <a:xfrm>
                <a:off x="722538" y="2874633"/>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32" name="Oval 131">
                <a:extLst>
                  <a:ext uri="{FF2B5EF4-FFF2-40B4-BE49-F238E27FC236}">
                    <a16:creationId xmlns:a16="http://schemas.microsoft.com/office/drawing/2014/main" id="{5453318D-E4AC-0849-9D52-FCD340F22A0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sp>
          <p:nvSpPr>
            <p:cNvPr id="93" name="Oval 92">
              <a:extLst>
                <a:ext uri="{FF2B5EF4-FFF2-40B4-BE49-F238E27FC236}">
                  <a16:creationId xmlns:a16="http://schemas.microsoft.com/office/drawing/2014/main" id="{A97B6BCA-3689-D5F0-9AAB-06589CFC8990}"/>
                </a:ext>
              </a:extLst>
            </p:cNvPr>
            <p:cNvSpPr/>
            <p:nvPr/>
          </p:nvSpPr>
          <p:spPr>
            <a:xfrm>
              <a:off x="3837562" y="-114258"/>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94" name="Oval 93">
              <a:extLst>
                <a:ext uri="{FF2B5EF4-FFF2-40B4-BE49-F238E27FC236}">
                  <a16:creationId xmlns:a16="http://schemas.microsoft.com/office/drawing/2014/main" id="{3F0EA29D-1AAE-286A-737A-6146F91EE4C9}"/>
                </a:ext>
              </a:extLst>
            </p:cNvPr>
            <p:cNvSpPr/>
            <p:nvPr/>
          </p:nvSpPr>
          <p:spPr>
            <a:xfrm>
              <a:off x="3876645"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95" name="Oval 94">
              <a:extLst>
                <a:ext uri="{FF2B5EF4-FFF2-40B4-BE49-F238E27FC236}">
                  <a16:creationId xmlns:a16="http://schemas.microsoft.com/office/drawing/2014/main" id="{F8C73F43-BBFF-C7F0-0B99-88B6C7DFE987}"/>
                </a:ext>
              </a:extLst>
            </p:cNvPr>
            <p:cNvSpPr/>
            <p:nvPr/>
          </p:nvSpPr>
          <p:spPr>
            <a:xfrm>
              <a:off x="5303928" y="-114258"/>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96" name="Oval 95">
              <a:extLst>
                <a:ext uri="{FF2B5EF4-FFF2-40B4-BE49-F238E27FC236}">
                  <a16:creationId xmlns:a16="http://schemas.microsoft.com/office/drawing/2014/main" id="{408F1D57-CE35-0CE6-A963-07306902D4D6}"/>
                </a:ext>
              </a:extLst>
            </p:cNvPr>
            <p:cNvSpPr/>
            <p:nvPr/>
          </p:nvSpPr>
          <p:spPr>
            <a:xfrm>
              <a:off x="5343011"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97" name="Group 96">
              <a:extLst>
                <a:ext uri="{FF2B5EF4-FFF2-40B4-BE49-F238E27FC236}">
                  <a16:creationId xmlns:a16="http://schemas.microsoft.com/office/drawing/2014/main" id="{D054BA66-9127-1366-428A-47EBAD44DC7C}"/>
                </a:ext>
              </a:extLst>
            </p:cNvPr>
            <p:cNvGrpSpPr/>
            <p:nvPr/>
          </p:nvGrpSpPr>
          <p:grpSpPr>
            <a:xfrm>
              <a:off x="6761224" y="-114258"/>
              <a:ext cx="390829" cy="390829"/>
              <a:chOff x="722538" y="2874633"/>
              <a:chExt cx="360000" cy="360000"/>
            </a:xfrm>
          </p:grpSpPr>
          <p:sp>
            <p:nvSpPr>
              <p:cNvPr id="129" name="Oval 128">
                <a:extLst>
                  <a:ext uri="{FF2B5EF4-FFF2-40B4-BE49-F238E27FC236}">
                    <a16:creationId xmlns:a16="http://schemas.microsoft.com/office/drawing/2014/main" id="{BD79DE58-F90D-7A04-3C5B-DC9698F51EFE}"/>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30" name="Oval 129">
                <a:extLst>
                  <a:ext uri="{FF2B5EF4-FFF2-40B4-BE49-F238E27FC236}">
                    <a16:creationId xmlns:a16="http://schemas.microsoft.com/office/drawing/2014/main" id="{39F3BC05-7B41-9CCE-A333-B7A5A6D1B66F}"/>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grpSp>
          <p:nvGrpSpPr>
            <p:cNvPr id="98" name="Group 97">
              <a:extLst>
                <a:ext uri="{FF2B5EF4-FFF2-40B4-BE49-F238E27FC236}">
                  <a16:creationId xmlns:a16="http://schemas.microsoft.com/office/drawing/2014/main" id="{A1B5C895-AD3B-060D-946A-10641C7C7F77}"/>
                </a:ext>
              </a:extLst>
            </p:cNvPr>
            <p:cNvGrpSpPr/>
            <p:nvPr/>
          </p:nvGrpSpPr>
          <p:grpSpPr>
            <a:xfrm>
              <a:off x="8222725" y="-114258"/>
              <a:ext cx="390829" cy="390829"/>
              <a:chOff x="722538" y="2874633"/>
              <a:chExt cx="360000" cy="360000"/>
            </a:xfrm>
          </p:grpSpPr>
          <p:sp>
            <p:nvSpPr>
              <p:cNvPr id="127" name="Oval 126">
                <a:extLst>
                  <a:ext uri="{FF2B5EF4-FFF2-40B4-BE49-F238E27FC236}">
                    <a16:creationId xmlns:a16="http://schemas.microsoft.com/office/drawing/2014/main" id="{2B877E1B-68CB-2CA8-9BDB-BCE09D540125}"/>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28" name="Oval 127">
                <a:extLst>
                  <a:ext uri="{FF2B5EF4-FFF2-40B4-BE49-F238E27FC236}">
                    <a16:creationId xmlns:a16="http://schemas.microsoft.com/office/drawing/2014/main" id="{84C83F63-7104-D8D4-879E-7868DD2B660B}"/>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grpSp>
          <p:nvGrpSpPr>
            <p:cNvPr id="99" name="Group 5">
              <a:extLst>
                <a:ext uri="{FF2B5EF4-FFF2-40B4-BE49-F238E27FC236}">
                  <a16:creationId xmlns:a16="http://schemas.microsoft.com/office/drawing/2014/main" id="{49E5479F-95EA-C108-744C-886953226992}"/>
                </a:ext>
              </a:extLst>
            </p:cNvPr>
            <p:cNvGrpSpPr>
              <a:grpSpLocks noChangeAspect="1"/>
            </p:cNvGrpSpPr>
            <p:nvPr/>
          </p:nvGrpSpPr>
          <p:grpSpPr bwMode="auto">
            <a:xfrm>
              <a:off x="1012667" y="-30941"/>
              <a:ext cx="217278" cy="216000"/>
              <a:chOff x="3163" y="2182"/>
              <a:chExt cx="340" cy="338"/>
            </a:xfrm>
            <a:solidFill>
              <a:schemeClr val="tx2"/>
            </a:solidFill>
          </p:grpSpPr>
          <p:sp>
            <p:nvSpPr>
              <p:cNvPr id="124" name="Freeform 6">
                <a:extLst>
                  <a:ext uri="{FF2B5EF4-FFF2-40B4-BE49-F238E27FC236}">
                    <a16:creationId xmlns:a16="http://schemas.microsoft.com/office/drawing/2014/main" id="{BC86C44F-F95D-0C64-C707-563DA3F5127D}"/>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25" name="Freeform 7">
                <a:extLst>
                  <a:ext uri="{FF2B5EF4-FFF2-40B4-BE49-F238E27FC236}">
                    <a16:creationId xmlns:a16="http://schemas.microsoft.com/office/drawing/2014/main" id="{16E54967-8161-EE02-09B3-5BBD63D102E6}"/>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26" name="Freeform 8">
                <a:extLst>
                  <a:ext uri="{FF2B5EF4-FFF2-40B4-BE49-F238E27FC236}">
                    <a16:creationId xmlns:a16="http://schemas.microsoft.com/office/drawing/2014/main" id="{69B517B0-E98D-5B79-240B-60E62E452EFE}"/>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100" name="Group 99">
              <a:extLst>
                <a:ext uri="{FF2B5EF4-FFF2-40B4-BE49-F238E27FC236}">
                  <a16:creationId xmlns:a16="http://schemas.microsoft.com/office/drawing/2014/main" id="{4D8B210C-B1A0-69B3-9DDA-F8549364B96D}"/>
                </a:ext>
              </a:extLst>
            </p:cNvPr>
            <p:cNvGrpSpPr/>
            <p:nvPr/>
          </p:nvGrpSpPr>
          <p:grpSpPr>
            <a:xfrm>
              <a:off x="2487841" y="-10106"/>
              <a:ext cx="190293" cy="179349"/>
              <a:chOff x="2297686" y="3724331"/>
              <a:chExt cx="190293" cy="179349"/>
            </a:xfrm>
            <a:solidFill>
              <a:schemeClr val="tx2"/>
            </a:solidFill>
          </p:grpSpPr>
          <p:sp>
            <p:nvSpPr>
              <p:cNvPr id="117" name="Freeform 6">
                <a:extLst>
                  <a:ext uri="{FF2B5EF4-FFF2-40B4-BE49-F238E27FC236}">
                    <a16:creationId xmlns:a16="http://schemas.microsoft.com/office/drawing/2014/main" id="{BE35DA39-B64E-FF51-4AB1-05E59BE050A9}"/>
                  </a:ext>
                </a:extLst>
              </p:cNvPr>
              <p:cNvSpPr>
                <a:spLocks/>
              </p:cNvSpPr>
              <p:nvPr/>
            </p:nvSpPr>
            <p:spPr bwMode="auto">
              <a:xfrm>
                <a:off x="2327476" y="3816133"/>
                <a:ext cx="128888" cy="7296"/>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18" name="Freeform 7">
                <a:extLst>
                  <a:ext uri="{FF2B5EF4-FFF2-40B4-BE49-F238E27FC236}">
                    <a16:creationId xmlns:a16="http://schemas.microsoft.com/office/drawing/2014/main" id="{CCDC39E6-0834-856D-5262-C529D1E3272E}"/>
                  </a:ext>
                </a:extLst>
              </p:cNvPr>
              <p:cNvSpPr>
                <a:spLocks noEditPoints="1"/>
              </p:cNvSpPr>
              <p:nvPr/>
            </p:nvSpPr>
            <p:spPr bwMode="auto">
              <a:xfrm>
                <a:off x="2327476" y="3755337"/>
                <a:ext cx="58365" cy="47421"/>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19" name="Freeform 8">
                <a:extLst>
                  <a:ext uri="{FF2B5EF4-FFF2-40B4-BE49-F238E27FC236}">
                    <a16:creationId xmlns:a16="http://schemas.microsoft.com/office/drawing/2014/main" id="{52F600EF-6400-7BC9-6156-A597A6E22297}"/>
                  </a:ext>
                </a:extLst>
              </p:cNvPr>
              <p:cNvSpPr>
                <a:spLocks/>
              </p:cNvSpPr>
              <p:nvPr/>
            </p:nvSpPr>
            <p:spPr bwMode="auto">
              <a:xfrm>
                <a:off x="2409551" y="3796071"/>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20" name="Freeform 9">
                <a:extLst>
                  <a:ext uri="{FF2B5EF4-FFF2-40B4-BE49-F238E27FC236}">
                    <a16:creationId xmlns:a16="http://schemas.microsoft.com/office/drawing/2014/main" id="{61D9AD33-06E0-3466-FFE5-108EEE12D843}"/>
                  </a:ext>
                </a:extLst>
              </p:cNvPr>
              <p:cNvSpPr>
                <a:spLocks/>
              </p:cNvSpPr>
              <p:nvPr/>
            </p:nvSpPr>
            <p:spPr bwMode="auto">
              <a:xfrm>
                <a:off x="2409551" y="3755337"/>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21" name="Freeform 10">
                <a:extLst>
                  <a:ext uri="{FF2B5EF4-FFF2-40B4-BE49-F238E27FC236}">
                    <a16:creationId xmlns:a16="http://schemas.microsoft.com/office/drawing/2014/main" id="{F078028C-9A70-4678-3641-B4001B97073B}"/>
                  </a:ext>
                </a:extLst>
              </p:cNvPr>
              <p:cNvSpPr>
                <a:spLocks/>
              </p:cNvSpPr>
              <p:nvPr/>
            </p:nvSpPr>
            <p:spPr bwMode="auto">
              <a:xfrm>
                <a:off x="2409551" y="3775400"/>
                <a:ext cx="46813" cy="7904"/>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22" name="Freeform 11">
                <a:extLst>
                  <a:ext uri="{FF2B5EF4-FFF2-40B4-BE49-F238E27FC236}">
                    <a16:creationId xmlns:a16="http://schemas.microsoft.com/office/drawing/2014/main" id="{2B16E860-41B3-ED8C-FFA1-AB79510CB0CD}"/>
                  </a:ext>
                </a:extLst>
              </p:cNvPr>
              <p:cNvSpPr>
                <a:spLocks noEditPoints="1"/>
              </p:cNvSpPr>
              <p:nvPr/>
            </p:nvSpPr>
            <p:spPr bwMode="auto">
              <a:xfrm>
                <a:off x="2297686" y="3724331"/>
                <a:ext cx="190293" cy="179349"/>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23" name="Freeform 12">
                <a:extLst>
                  <a:ext uri="{FF2B5EF4-FFF2-40B4-BE49-F238E27FC236}">
                    <a16:creationId xmlns:a16="http://schemas.microsoft.com/office/drawing/2014/main" id="{9CE6F3A3-4F67-8A0C-217C-97ECDB22B2CA}"/>
                  </a:ext>
                </a:extLst>
              </p:cNvPr>
              <p:cNvSpPr>
                <a:spLocks noEditPoints="1"/>
              </p:cNvSpPr>
              <p:nvPr/>
            </p:nvSpPr>
            <p:spPr bwMode="auto">
              <a:xfrm>
                <a:off x="2327476" y="3830116"/>
                <a:ext cx="128888" cy="5289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101" name="Group 100">
              <a:extLst>
                <a:ext uri="{FF2B5EF4-FFF2-40B4-BE49-F238E27FC236}">
                  <a16:creationId xmlns:a16="http://schemas.microsoft.com/office/drawing/2014/main" id="{1810DA01-D427-7CCC-580B-DC0A3841A67D}"/>
                </a:ext>
              </a:extLst>
            </p:cNvPr>
            <p:cNvGrpSpPr>
              <a:grpSpLocks noChangeAspect="1"/>
            </p:cNvGrpSpPr>
            <p:nvPr/>
          </p:nvGrpSpPr>
          <p:grpSpPr>
            <a:xfrm>
              <a:off x="3924973" y="-38452"/>
              <a:ext cx="210796" cy="210796"/>
              <a:chOff x="6107113" y="1108074"/>
              <a:chExt cx="542925" cy="542924"/>
            </a:xfrm>
            <a:solidFill>
              <a:schemeClr val="tx2"/>
            </a:solidFill>
          </p:grpSpPr>
          <p:sp>
            <p:nvSpPr>
              <p:cNvPr id="115" name="Freeform 129">
                <a:extLst>
                  <a:ext uri="{FF2B5EF4-FFF2-40B4-BE49-F238E27FC236}">
                    <a16:creationId xmlns:a16="http://schemas.microsoft.com/office/drawing/2014/main" id="{16296990-51A2-E407-F97A-214C01DA71E2}"/>
                  </a:ext>
                </a:extLst>
              </p:cNvPr>
              <p:cNvSpPr>
                <a:spLocks noEditPoints="1"/>
              </p:cNvSpPr>
              <p:nvPr/>
            </p:nvSpPr>
            <p:spPr bwMode="auto">
              <a:xfrm>
                <a:off x="6107113" y="1108074"/>
                <a:ext cx="542925" cy="542924"/>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16" name="Freeform 130">
                <a:extLst>
                  <a:ext uri="{FF2B5EF4-FFF2-40B4-BE49-F238E27FC236}">
                    <a16:creationId xmlns:a16="http://schemas.microsoft.com/office/drawing/2014/main" id="{0B37D226-A91A-00E0-805C-A85308668652}"/>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102" name="Group 101">
              <a:extLst>
                <a:ext uri="{FF2B5EF4-FFF2-40B4-BE49-F238E27FC236}">
                  <a16:creationId xmlns:a16="http://schemas.microsoft.com/office/drawing/2014/main" id="{F4D53950-B5FB-5EC0-487F-F4791228D35F}"/>
                </a:ext>
              </a:extLst>
            </p:cNvPr>
            <p:cNvGrpSpPr>
              <a:grpSpLocks noChangeAspect="1"/>
            </p:cNvGrpSpPr>
            <p:nvPr/>
          </p:nvGrpSpPr>
          <p:grpSpPr>
            <a:xfrm>
              <a:off x="5422215" y="-25634"/>
              <a:ext cx="162076" cy="200370"/>
              <a:chOff x="5126038" y="3305175"/>
              <a:chExt cx="436562" cy="539750"/>
            </a:xfrm>
            <a:solidFill>
              <a:schemeClr val="tx2"/>
            </a:solidFill>
          </p:grpSpPr>
          <p:sp>
            <p:nvSpPr>
              <p:cNvPr id="108" name="Freeform 34">
                <a:extLst>
                  <a:ext uri="{FF2B5EF4-FFF2-40B4-BE49-F238E27FC236}">
                    <a16:creationId xmlns:a16="http://schemas.microsoft.com/office/drawing/2014/main" id="{2C6A643E-ADCD-9D6C-5047-769801EA9EC6}"/>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09" name="Freeform 35">
                <a:extLst>
                  <a:ext uri="{FF2B5EF4-FFF2-40B4-BE49-F238E27FC236}">
                    <a16:creationId xmlns:a16="http://schemas.microsoft.com/office/drawing/2014/main" id="{4B8A1B55-4C7F-C871-8EE3-D4F7AE2E3339}"/>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10" name="Freeform 36">
                <a:extLst>
                  <a:ext uri="{FF2B5EF4-FFF2-40B4-BE49-F238E27FC236}">
                    <a16:creationId xmlns:a16="http://schemas.microsoft.com/office/drawing/2014/main" id="{AA311AD5-AE05-D6BA-8983-73DF9F228591}"/>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11" name="Freeform 37">
                <a:extLst>
                  <a:ext uri="{FF2B5EF4-FFF2-40B4-BE49-F238E27FC236}">
                    <a16:creationId xmlns:a16="http://schemas.microsoft.com/office/drawing/2014/main" id="{84A1360E-0522-0347-117B-CB205BBE14C7}"/>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12" name="Freeform 38">
                <a:extLst>
                  <a:ext uri="{FF2B5EF4-FFF2-40B4-BE49-F238E27FC236}">
                    <a16:creationId xmlns:a16="http://schemas.microsoft.com/office/drawing/2014/main" id="{9B5AED84-08B9-082F-19E8-CB98C41267B0}"/>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13" name="Freeform 39">
                <a:extLst>
                  <a:ext uri="{FF2B5EF4-FFF2-40B4-BE49-F238E27FC236}">
                    <a16:creationId xmlns:a16="http://schemas.microsoft.com/office/drawing/2014/main" id="{D05CC69A-C394-176B-A6E0-BFE9168B73EE}"/>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14" name="Freeform 40">
                <a:extLst>
                  <a:ext uri="{FF2B5EF4-FFF2-40B4-BE49-F238E27FC236}">
                    <a16:creationId xmlns:a16="http://schemas.microsoft.com/office/drawing/2014/main" id="{94B497F9-029C-3DE3-883F-C8AB21D9DECD}"/>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sp>
          <p:nvSpPr>
            <p:cNvPr id="103" name="Freeform 23">
              <a:extLst>
                <a:ext uri="{FF2B5EF4-FFF2-40B4-BE49-F238E27FC236}">
                  <a16:creationId xmlns:a16="http://schemas.microsoft.com/office/drawing/2014/main" id="{41AA6FB2-535A-3FC1-5458-1BB900488BEE}"/>
                </a:ext>
              </a:extLst>
            </p:cNvPr>
            <p:cNvSpPr>
              <a:spLocks noChangeAspect="1" noEditPoints="1"/>
            </p:cNvSpPr>
            <p:nvPr/>
          </p:nvSpPr>
          <p:spPr bwMode="auto">
            <a:xfrm>
              <a:off x="6894303" y="17892"/>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sz="700"/>
            </a:p>
          </p:txBody>
        </p:sp>
        <p:sp>
          <p:nvSpPr>
            <p:cNvPr id="104" name="Oval 103">
              <a:extLst>
                <a:ext uri="{FF2B5EF4-FFF2-40B4-BE49-F238E27FC236}">
                  <a16:creationId xmlns:a16="http://schemas.microsoft.com/office/drawing/2014/main" id="{DB004C97-3662-58ED-01C2-E3B2BE252DBF}"/>
                </a:ext>
              </a:extLst>
            </p:cNvPr>
            <p:cNvSpPr/>
            <p:nvPr/>
          </p:nvSpPr>
          <p:spPr>
            <a:xfrm>
              <a:off x="6844406" y="-31077"/>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105" name="Group 104">
              <a:extLst>
                <a:ext uri="{FF2B5EF4-FFF2-40B4-BE49-F238E27FC236}">
                  <a16:creationId xmlns:a16="http://schemas.microsoft.com/office/drawing/2014/main" id="{32D1591B-5B4C-2222-5B95-34F3D83E7AE4}"/>
                </a:ext>
              </a:extLst>
            </p:cNvPr>
            <p:cNvGrpSpPr>
              <a:grpSpLocks noChangeAspect="1"/>
            </p:cNvGrpSpPr>
            <p:nvPr/>
          </p:nvGrpSpPr>
          <p:grpSpPr>
            <a:xfrm>
              <a:off x="8315918" y="-5729"/>
              <a:ext cx="204441" cy="158141"/>
              <a:chOff x="8389938" y="1176338"/>
              <a:chExt cx="539751" cy="417513"/>
            </a:xfrm>
            <a:solidFill>
              <a:schemeClr val="tx2"/>
            </a:solidFill>
          </p:grpSpPr>
          <p:sp>
            <p:nvSpPr>
              <p:cNvPr id="106" name="Freeform 23">
                <a:extLst>
                  <a:ext uri="{FF2B5EF4-FFF2-40B4-BE49-F238E27FC236}">
                    <a16:creationId xmlns:a16="http://schemas.microsoft.com/office/drawing/2014/main" id="{2EC740F5-4C6A-5862-EFE2-19664EB39E9D}"/>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107" name="Freeform 24">
                <a:extLst>
                  <a:ext uri="{FF2B5EF4-FFF2-40B4-BE49-F238E27FC236}">
                    <a16:creationId xmlns:a16="http://schemas.microsoft.com/office/drawing/2014/main" id="{AB89F18A-1428-2993-6686-533B90BE8844}"/>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sp>
        <p:nvSpPr>
          <p:cNvPr id="133" name="object 41">
            <a:extLst>
              <a:ext uri="{FF2B5EF4-FFF2-40B4-BE49-F238E27FC236}">
                <a16:creationId xmlns:a16="http://schemas.microsoft.com/office/drawing/2014/main" id="{C82853D8-97D0-7E49-BA20-00DC92A33649}"/>
              </a:ext>
            </a:extLst>
          </p:cNvPr>
          <p:cNvSpPr txBox="1"/>
          <p:nvPr/>
        </p:nvSpPr>
        <p:spPr>
          <a:xfrm>
            <a:off x="8696746" y="4152080"/>
            <a:ext cx="721512" cy="1275499"/>
          </a:xfrm>
          <a:prstGeom prst="rect">
            <a:avLst/>
          </a:prstGeom>
          <a:solidFill>
            <a:schemeClr val="bg2"/>
          </a:solidFill>
        </p:spPr>
        <p:txBody>
          <a:bodyPr vert="horz" wrap="square" lIns="36000" tIns="36000" rIns="36000" bIns="36000" rtlCol="0" anchor="t">
            <a:noAutofit/>
          </a:bodyPr>
          <a:lstStyle/>
          <a:p>
            <a:pPr algn="ctr"/>
            <a:endParaRPr lang="en-AU" sz="1050">
              <a:latin typeface="+mj-lt"/>
              <a:cs typeface="Open Sans"/>
            </a:endParaRPr>
          </a:p>
        </p:txBody>
      </p:sp>
      <p:sp>
        <p:nvSpPr>
          <p:cNvPr id="134" name="object 81">
            <a:extLst>
              <a:ext uri="{FF2B5EF4-FFF2-40B4-BE49-F238E27FC236}">
                <a16:creationId xmlns:a16="http://schemas.microsoft.com/office/drawing/2014/main" id="{6F3B46A9-76AF-7C52-B9C5-C217EE1365BE}"/>
              </a:ext>
            </a:extLst>
          </p:cNvPr>
          <p:cNvSpPr txBox="1"/>
          <p:nvPr/>
        </p:nvSpPr>
        <p:spPr>
          <a:xfrm>
            <a:off x="8737322" y="4198422"/>
            <a:ext cx="640359" cy="1181138"/>
          </a:xfrm>
          <a:prstGeom prst="rect">
            <a:avLst/>
          </a:prstGeom>
          <a:solidFill>
            <a:schemeClr val="bg1"/>
          </a:solidFill>
          <a:ln>
            <a:noFill/>
          </a:ln>
        </p:spPr>
        <p:txBody>
          <a:bodyPr vert="horz" wrap="square" lIns="36000" tIns="36000" rIns="36000" bIns="36000" rtlCol="0" anchor="b">
            <a:noAutofit/>
          </a:bodyPr>
          <a:lstStyle/>
          <a:p>
            <a:pPr algn="ctr">
              <a:lnSpc>
                <a:spcPct val="90000"/>
              </a:lnSpc>
            </a:pPr>
            <a:r>
              <a:rPr lang="en-AU" sz="900">
                <a:latin typeface="+mj-lt"/>
                <a:cs typeface="Times New Roman"/>
              </a:rPr>
              <a:t>Assign based on Risk</a:t>
            </a:r>
            <a:endParaRPr lang="en-AU" sz="900">
              <a:solidFill>
                <a:srgbClr val="1A1A1A"/>
              </a:solidFill>
              <a:latin typeface="+mj-lt"/>
              <a:cs typeface="Open Sans"/>
            </a:endParaRPr>
          </a:p>
        </p:txBody>
      </p:sp>
      <p:sp>
        <p:nvSpPr>
          <p:cNvPr id="135" name="object 83">
            <a:extLst>
              <a:ext uri="{FF2B5EF4-FFF2-40B4-BE49-F238E27FC236}">
                <a16:creationId xmlns:a16="http://schemas.microsoft.com/office/drawing/2014/main" id="{68BA8C88-B0B4-CB14-407A-9A43548753AE}"/>
              </a:ext>
            </a:extLst>
          </p:cNvPr>
          <p:cNvSpPr txBox="1"/>
          <p:nvPr/>
        </p:nvSpPr>
        <p:spPr>
          <a:xfrm>
            <a:off x="8795631" y="4329243"/>
            <a:ext cx="523744"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VIC SemiBold" panose="00000700000000000000" pitchFamily="50" charset="0"/>
                <a:cs typeface="Open Sans"/>
              </a:rPr>
              <a:t>Assign</a:t>
            </a:r>
          </a:p>
        </p:txBody>
      </p:sp>
      <p:sp>
        <p:nvSpPr>
          <p:cNvPr id="4" name="Title 1">
            <a:extLst>
              <a:ext uri="{FF2B5EF4-FFF2-40B4-BE49-F238E27FC236}">
                <a16:creationId xmlns:a16="http://schemas.microsoft.com/office/drawing/2014/main" id="{E898C651-BA08-E978-EB2F-BE9E3D3511F7}"/>
              </a:ext>
            </a:extLst>
          </p:cNvPr>
          <p:cNvSpPr>
            <a:spLocks noGrp="1"/>
          </p:cNvSpPr>
          <p:nvPr>
            <p:ph type="title"/>
          </p:nvPr>
        </p:nvSpPr>
        <p:spPr>
          <a:xfrm>
            <a:off x="540000" y="243982"/>
            <a:ext cx="4113253" cy="646317"/>
          </a:xfrm>
        </p:spPr>
        <p:txBody>
          <a:bodyPr vert="horz"/>
          <a:lstStyle/>
          <a:p>
            <a:pPr>
              <a:lnSpc>
                <a:spcPct val="100000"/>
              </a:lnSpc>
            </a:pPr>
            <a:r>
              <a:rPr lang="en-AU"/>
              <a:t>Better Practice Permission Journey </a:t>
            </a:r>
            <a:br>
              <a:rPr lang="en-AU"/>
            </a:br>
            <a:r>
              <a:rPr lang="en-AU"/>
              <a:t>| </a:t>
            </a:r>
            <a:r>
              <a:rPr lang="en-AU" b="1"/>
              <a:t>Review and Stream</a:t>
            </a:r>
          </a:p>
        </p:txBody>
      </p:sp>
      <p:cxnSp>
        <p:nvCxnSpPr>
          <p:cNvPr id="144" name="Straight Arrow Connector 143">
            <a:extLst>
              <a:ext uri="{FF2B5EF4-FFF2-40B4-BE49-F238E27FC236}">
                <a16:creationId xmlns:a16="http://schemas.microsoft.com/office/drawing/2014/main" id="{B53BF059-6485-7DBC-52A4-EC5DCE3CE936}"/>
              </a:ext>
            </a:extLst>
          </p:cNvPr>
          <p:cNvCxnSpPr>
            <a:cxnSpLocks/>
            <a:stCxn id="34" idx="1"/>
          </p:cNvCxnSpPr>
          <p:nvPr/>
        </p:nvCxnSpPr>
        <p:spPr>
          <a:xfrm flipH="1">
            <a:off x="2428492" y="2652057"/>
            <a:ext cx="1169706"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grpSp>
        <p:nvGrpSpPr>
          <p:cNvPr id="151" name="Group 150">
            <a:extLst>
              <a:ext uri="{FF2B5EF4-FFF2-40B4-BE49-F238E27FC236}">
                <a16:creationId xmlns:a16="http://schemas.microsoft.com/office/drawing/2014/main" id="{4ACD6697-2841-95BA-AAAD-0E72881DE033}"/>
              </a:ext>
            </a:extLst>
          </p:cNvPr>
          <p:cNvGrpSpPr/>
          <p:nvPr/>
        </p:nvGrpSpPr>
        <p:grpSpPr>
          <a:xfrm>
            <a:off x="935498" y="1280444"/>
            <a:ext cx="1613663" cy="466980"/>
            <a:chOff x="935498" y="1280444"/>
            <a:chExt cx="1613663" cy="466980"/>
          </a:xfrm>
        </p:grpSpPr>
        <p:sp>
          <p:nvSpPr>
            <p:cNvPr id="12" name="Isosceles Triangle 11">
              <a:extLst>
                <a:ext uri="{FF2B5EF4-FFF2-40B4-BE49-F238E27FC236}">
                  <a16:creationId xmlns:a16="http://schemas.microsoft.com/office/drawing/2014/main" id="{D561F9C0-883A-2D6A-158B-2AB5DB7BA8C2}"/>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3" name="Arrow: Pentagon 12">
              <a:extLst>
                <a:ext uri="{FF2B5EF4-FFF2-40B4-BE49-F238E27FC236}">
                  <a16:creationId xmlns:a16="http://schemas.microsoft.com/office/drawing/2014/main" id="{5502455C-D560-97E0-58EC-D1B260121E6E}"/>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r>
                <a:rPr lang="en-AU" sz="1000">
                  <a:solidFill>
                    <a:schemeClr val="tx2"/>
                  </a:solidFill>
                  <a:latin typeface="+mj-lt"/>
                </a:rPr>
                <a:t>REVIEW</a:t>
              </a:r>
            </a:p>
          </p:txBody>
        </p:sp>
        <p:sp>
          <p:nvSpPr>
            <p:cNvPr id="14" name="Oval 13">
              <a:extLst>
                <a:ext uri="{FF2B5EF4-FFF2-40B4-BE49-F238E27FC236}">
                  <a16:creationId xmlns:a16="http://schemas.microsoft.com/office/drawing/2014/main" id="{1C934B8D-19D2-F27F-2E89-85F7D2D52146}"/>
                </a:ext>
              </a:extLst>
            </p:cNvPr>
            <p:cNvSpPr/>
            <p:nvPr/>
          </p:nvSpPr>
          <p:spPr>
            <a:xfrm>
              <a:off x="935498" y="1280444"/>
              <a:ext cx="466980" cy="4669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5" name="Oval 14">
              <a:extLst>
                <a:ext uri="{FF2B5EF4-FFF2-40B4-BE49-F238E27FC236}">
                  <a16:creationId xmlns:a16="http://schemas.microsoft.com/office/drawing/2014/main" id="{E66F6F29-1B23-28AD-7696-A6C9E835C9C6}"/>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6" name="Isosceles Triangle 15">
              <a:extLst>
                <a:ext uri="{FF2B5EF4-FFF2-40B4-BE49-F238E27FC236}">
                  <a16:creationId xmlns:a16="http://schemas.microsoft.com/office/drawing/2014/main" id="{1A940BCE-2ED8-9207-9FC3-1FF04BF17B85}"/>
                </a:ext>
              </a:extLst>
            </p:cNvPr>
            <p:cNvSpPr/>
            <p:nvPr/>
          </p:nvSpPr>
          <p:spPr>
            <a:xfrm rot="5400000">
              <a:off x="2252297" y="1446574"/>
              <a:ext cx="235429" cy="1169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20" name="Group 19">
              <a:extLst>
                <a:ext uri="{FF2B5EF4-FFF2-40B4-BE49-F238E27FC236}">
                  <a16:creationId xmlns:a16="http://schemas.microsoft.com/office/drawing/2014/main" id="{C4D65027-622A-BB07-B848-DEE4FFD9A790}"/>
                </a:ext>
              </a:extLst>
            </p:cNvPr>
            <p:cNvGrpSpPr/>
            <p:nvPr/>
          </p:nvGrpSpPr>
          <p:grpSpPr>
            <a:xfrm>
              <a:off x="1059020" y="1399655"/>
              <a:ext cx="210796" cy="210796"/>
              <a:chOff x="2991985" y="825673"/>
              <a:chExt cx="210796" cy="210796"/>
            </a:xfrm>
          </p:grpSpPr>
          <p:sp>
            <p:nvSpPr>
              <p:cNvPr id="21" name="Freeform 129">
                <a:extLst>
                  <a:ext uri="{FF2B5EF4-FFF2-40B4-BE49-F238E27FC236}">
                    <a16:creationId xmlns:a16="http://schemas.microsoft.com/office/drawing/2014/main" id="{71DD3D03-DB78-9954-785A-7A022C6F3233}"/>
                  </a:ext>
                </a:extLst>
              </p:cNvPr>
              <p:cNvSpPr>
                <a:spLocks noEditPoints="1"/>
              </p:cNvSpPr>
              <p:nvPr/>
            </p:nvSpPr>
            <p:spPr bwMode="auto">
              <a:xfrm>
                <a:off x="2991985" y="825673"/>
                <a:ext cx="210796" cy="210796"/>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2" name="Freeform 130">
                <a:extLst>
                  <a:ext uri="{FF2B5EF4-FFF2-40B4-BE49-F238E27FC236}">
                    <a16:creationId xmlns:a16="http://schemas.microsoft.com/office/drawing/2014/main" id="{7D1581BB-29C8-E5A8-619D-F16AFF67561E}"/>
                  </a:ext>
                </a:extLst>
              </p:cNvPr>
              <p:cNvSpPr>
                <a:spLocks/>
              </p:cNvSpPr>
              <p:nvPr/>
            </p:nvSpPr>
            <p:spPr bwMode="auto">
              <a:xfrm>
                <a:off x="3038829" y="880530"/>
                <a:ext cx="84442" cy="83825"/>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sp>
        <p:nvSpPr>
          <p:cNvPr id="152" name="Isosceles Triangle 151">
            <a:extLst>
              <a:ext uri="{FF2B5EF4-FFF2-40B4-BE49-F238E27FC236}">
                <a16:creationId xmlns:a16="http://schemas.microsoft.com/office/drawing/2014/main" id="{DABF3472-8353-4781-2022-FA91BD64D453}"/>
              </a:ext>
            </a:extLst>
          </p:cNvPr>
          <p:cNvSpPr/>
          <p:nvPr/>
        </p:nvSpPr>
        <p:spPr>
          <a:xfrm rot="5400000">
            <a:off x="8146850" y="1446575"/>
            <a:ext cx="235429" cy="1169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42" name="Half Frame 141">
            <a:extLst>
              <a:ext uri="{FF2B5EF4-FFF2-40B4-BE49-F238E27FC236}">
                <a16:creationId xmlns:a16="http://schemas.microsoft.com/office/drawing/2014/main" id="{7ECFC067-A7D2-393B-A588-7566E2B40C94}"/>
              </a:ext>
            </a:extLst>
          </p:cNvPr>
          <p:cNvSpPr/>
          <p:nvPr/>
        </p:nvSpPr>
        <p:spPr>
          <a:xfrm>
            <a:off x="4952406" y="2015640"/>
            <a:ext cx="340757" cy="346259"/>
          </a:xfrm>
          <a:prstGeom prst="halfFrame">
            <a:avLst>
              <a:gd name="adj1" fmla="val 23809"/>
              <a:gd name="adj2" fmla="val 2380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err="1">
              <a:ln>
                <a:noFill/>
              </a:ln>
              <a:solidFill>
                <a:srgbClr val="D2D4DA"/>
              </a:solidFill>
              <a:effectLst/>
              <a:uLnTx/>
              <a:uFillTx/>
              <a:latin typeface="Arial"/>
              <a:ea typeface="+mn-ea"/>
              <a:cs typeface="+mn-cs"/>
            </a:endParaRPr>
          </a:p>
        </p:txBody>
      </p:sp>
      <p:grpSp>
        <p:nvGrpSpPr>
          <p:cNvPr id="150" name="Group 149">
            <a:extLst>
              <a:ext uri="{FF2B5EF4-FFF2-40B4-BE49-F238E27FC236}">
                <a16:creationId xmlns:a16="http://schemas.microsoft.com/office/drawing/2014/main" id="{0596698C-A296-1BB3-37F5-F72415E15A32}"/>
              </a:ext>
            </a:extLst>
          </p:cNvPr>
          <p:cNvGrpSpPr/>
          <p:nvPr/>
        </p:nvGrpSpPr>
        <p:grpSpPr>
          <a:xfrm>
            <a:off x="8716488" y="5668486"/>
            <a:ext cx="1193470" cy="1193469"/>
            <a:chOff x="10069009" y="2893384"/>
            <a:chExt cx="1704975" cy="1704975"/>
          </a:xfrm>
        </p:grpSpPr>
        <p:sp>
          <p:nvSpPr>
            <p:cNvPr id="154" name="Freeform: Shape 153">
              <a:extLst>
                <a:ext uri="{FF2B5EF4-FFF2-40B4-BE49-F238E27FC236}">
                  <a16:creationId xmlns:a16="http://schemas.microsoft.com/office/drawing/2014/main" id="{120E83E8-EB33-DA17-EA68-99A00F7759EE}"/>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56" name="Freeform: Shape 155">
              <a:extLst>
                <a:ext uri="{FF2B5EF4-FFF2-40B4-BE49-F238E27FC236}">
                  <a16:creationId xmlns:a16="http://schemas.microsoft.com/office/drawing/2014/main" id="{C41D6B9B-61FB-BEB3-54CE-85B89A2CB41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57" name="Freeform: Shape 156">
              <a:extLst>
                <a:ext uri="{FF2B5EF4-FFF2-40B4-BE49-F238E27FC236}">
                  <a16:creationId xmlns:a16="http://schemas.microsoft.com/office/drawing/2014/main" id="{61EEBC37-0D68-8E0D-58EB-82E0B5418D23}"/>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158" name="TextBox 157">
            <a:extLst>
              <a:ext uri="{FF2B5EF4-FFF2-40B4-BE49-F238E27FC236}">
                <a16:creationId xmlns:a16="http://schemas.microsoft.com/office/drawing/2014/main" id="{AA83EF0E-3AF7-607D-39A3-E2B76885DA65}"/>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5</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60" name="Freeform: Shape 159">
            <a:extLst>
              <a:ext uri="{FF2B5EF4-FFF2-40B4-BE49-F238E27FC236}">
                <a16:creationId xmlns:a16="http://schemas.microsoft.com/office/drawing/2014/main" id="{656D82A0-5EB0-C366-8E1A-ACBF18CAFB53}"/>
              </a:ext>
            </a:extLst>
          </p:cNvPr>
          <p:cNvSpPr/>
          <p:nvPr/>
        </p:nvSpPr>
        <p:spPr>
          <a:xfrm>
            <a:off x="1178653" y="2940368"/>
            <a:ext cx="511729" cy="947430"/>
          </a:xfrm>
          <a:custGeom>
            <a:avLst/>
            <a:gdLst>
              <a:gd name="connsiteX0" fmla="*/ 0 w 511729"/>
              <a:gd name="connsiteY0" fmla="*/ 0 h 989901"/>
              <a:gd name="connsiteX1" fmla="*/ 0 w 511729"/>
              <a:gd name="connsiteY1" fmla="*/ 989901 h 989901"/>
              <a:gd name="connsiteX2" fmla="*/ 511729 w 511729"/>
              <a:gd name="connsiteY2" fmla="*/ 989901 h 989901"/>
            </a:gdLst>
            <a:ahLst/>
            <a:cxnLst>
              <a:cxn ang="0">
                <a:pos x="connsiteX0" y="connsiteY0"/>
              </a:cxn>
              <a:cxn ang="0">
                <a:pos x="connsiteX1" y="connsiteY1"/>
              </a:cxn>
              <a:cxn ang="0">
                <a:pos x="connsiteX2" y="connsiteY2"/>
              </a:cxn>
            </a:cxnLst>
            <a:rect l="l" t="t" r="r" b="b"/>
            <a:pathLst>
              <a:path w="511729" h="989901">
                <a:moveTo>
                  <a:pt x="0" y="0"/>
                </a:moveTo>
                <a:lnTo>
                  <a:pt x="0" y="989901"/>
                </a:lnTo>
                <a:lnTo>
                  <a:pt x="511729" y="989901"/>
                </a:lnTo>
              </a:path>
            </a:pathLst>
          </a:custGeom>
          <a:noFill/>
          <a:ln w="12700">
            <a:solidFill>
              <a:schemeClr val="tx2"/>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8" name="object 112">
            <a:extLst>
              <a:ext uri="{FF2B5EF4-FFF2-40B4-BE49-F238E27FC236}">
                <a16:creationId xmlns:a16="http://schemas.microsoft.com/office/drawing/2014/main" id="{8E79E5BB-F58D-E9E3-ABF3-FE2A9D5C17A0}"/>
              </a:ext>
            </a:extLst>
          </p:cNvPr>
          <p:cNvSpPr txBox="1"/>
          <p:nvPr/>
        </p:nvSpPr>
        <p:spPr>
          <a:xfrm>
            <a:off x="5030991" y="2091442"/>
            <a:ext cx="4278898" cy="1545299"/>
          </a:xfrm>
          <a:prstGeom prst="rect">
            <a:avLst/>
          </a:prstGeom>
          <a:solidFill>
            <a:schemeClr val="bg1"/>
          </a:solidFill>
          <a:ln w="15875">
            <a:solidFill>
              <a:schemeClr val="accent2"/>
            </a:solidFill>
          </a:ln>
        </p:spPr>
        <p:txBody>
          <a:bodyPr vert="horz" wrap="square" lIns="36000" tIns="36000" rIns="36000" bIns="36000" rtlCol="0" anchor="ctr">
            <a:noAutofit/>
          </a:bodyPr>
          <a:lstStyle/>
          <a:p>
            <a:r>
              <a:rPr lang="en-AU" sz="1050" b="1">
                <a:latin typeface="+mj-lt"/>
                <a:cs typeface="Times New Roman"/>
              </a:rPr>
              <a:t>REVIEW &amp; STREAM</a:t>
            </a:r>
            <a:r>
              <a:rPr lang="en-AU" sz="1050">
                <a:latin typeface="+mj-lt"/>
                <a:cs typeface="Times New Roman"/>
              </a:rPr>
              <a:t>: Better practice review is automated where it can be. Where it is useful and there is variation, applications are triaged and allocated to different assessment pathways or streams depending on the level of risk or complexity. Requests for additional information might be required at this stage if not sufficient to make an assessment. </a:t>
            </a:r>
          </a:p>
          <a:p>
            <a:r>
              <a:rPr lang="en-AU" sz="1050">
                <a:latin typeface="+mj-lt"/>
                <a:cs typeface="Times New Roman"/>
              </a:rPr>
              <a:t>This stage may not be required for less complex applications or those that can be automated, or you may not need all components.</a:t>
            </a:r>
          </a:p>
        </p:txBody>
      </p:sp>
      <p:sp>
        <p:nvSpPr>
          <p:cNvPr id="182" name="Freeform: Shape 181">
            <a:extLst>
              <a:ext uri="{FF2B5EF4-FFF2-40B4-BE49-F238E27FC236}">
                <a16:creationId xmlns:a16="http://schemas.microsoft.com/office/drawing/2014/main" id="{7C76950D-95B3-C6A3-B447-B532C740846D}"/>
              </a:ext>
            </a:extLst>
          </p:cNvPr>
          <p:cNvSpPr/>
          <p:nvPr/>
        </p:nvSpPr>
        <p:spPr>
          <a:xfrm>
            <a:off x="8330268" y="3955409"/>
            <a:ext cx="175456" cy="1191237"/>
          </a:xfrm>
          <a:custGeom>
            <a:avLst/>
            <a:gdLst>
              <a:gd name="connsiteX0" fmla="*/ 0 w 121641"/>
              <a:gd name="connsiteY0" fmla="*/ 0 h 1191237"/>
              <a:gd name="connsiteX1" fmla="*/ 121641 w 121641"/>
              <a:gd name="connsiteY1" fmla="*/ 0 h 1191237"/>
              <a:gd name="connsiteX2" fmla="*/ 121641 w 121641"/>
              <a:gd name="connsiteY2" fmla="*/ 1191237 h 1191237"/>
              <a:gd name="connsiteX3" fmla="*/ 8389 w 121641"/>
              <a:gd name="connsiteY3" fmla="*/ 1191237 h 1191237"/>
            </a:gdLst>
            <a:ahLst/>
            <a:cxnLst>
              <a:cxn ang="0">
                <a:pos x="connsiteX0" y="connsiteY0"/>
              </a:cxn>
              <a:cxn ang="0">
                <a:pos x="connsiteX1" y="connsiteY1"/>
              </a:cxn>
              <a:cxn ang="0">
                <a:pos x="connsiteX2" y="connsiteY2"/>
              </a:cxn>
              <a:cxn ang="0">
                <a:pos x="connsiteX3" y="connsiteY3"/>
              </a:cxn>
            </a:cxnLst>
            <a:rect l="l" t="t" r="r" b="b"/>
            <a:pathLst>
              <a:path w="121641" h="1191237">
                <a:moveTo>
                  <a:pt x="0" y="0"/>
                </a:moveTo>
                <a:lnTo>
                  <a:pt x="121641" y="0"/>
                </a:lnTo>
                <a:lnTo>
                  <a:pt x="121641" y="1191237"/>
                </a:lnTo>
                <a:lnTo>
                  <a:pt x="8389" y="1191237"/>
                </a:lnTo>
              </a:path>
            </a:pathLst>
          </a:custGeom>
          <a:noFill/>
          <a:ln w="12700">
            <a:solidFill>
              <a:schemeClr val="tx2"/>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87" name="Straight Arrow Connector 186">
            <a:extLst>
              <a:ext uri="{FF2B5EF4-FFF2-40B4-BE49-F238E27FC236}">
                <a16:creationId xmlns:a16="http://schemas.microsoft.com/office/drawing/2014/main" id="{C4E08566-D9CC-1BDE-450E-A7D41C0D62C9}"/>
              </a:ext>
            </a:extLst>
          </p:cNvPr>
          <p:cNvCxnSpPr>
            <a:cxnSpLocks/>
          </p:cNvCxnSpPr>
          <p:nvPr/>
        </p:nvCxnSpPr>
        <p:spPr>
          <a:xfrm>
            <a:off x="8323045" y="4532512"/>
            <a:ext cx="367413" cy="0"/>
          </a:xfrm>
          <a:prstGeom prst="straightConnector1">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ECE350A-B178-ABF6-EB5F-B2C3D9FCABC0}"/>
              </a:ext>
            </a:extLst>
          </p:cNvPr>
          <p:cNvCxnSpPr>
            <a:cxnSpLocks/>
          </p:cNvCxnSpPr>
          <p:nvPr/>
        </p:nvCxnSpPr>
        <p:spPr>
          <a:xfrm>
            <a:off x="4890" y="3990600"/>
            <a:ext cx="1688745" cy="0"/>
          </a:xfrm>
          <a:prstGeom prst="line">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sp>
        <p:nvSpPr>
          <p:cNvPr id="140" name="Rectangle 139">
            <a:extLst>
              <a:ext uri="{FF2B5EF4-FFF2-40B4-BE49-F238E27FC236}">
                <a16:creationId xmlns:a16="http://schemas.microsoft.com/office/drawing/2014/main" id="{9DB14A9B-57A8-9AD7-CD62-8C1DC8F8130F}"/>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cxnSp>
        <p:nvCxnSpPr>
          <p:cNvPr id="28" name="Straight Connector 27">
            <a:extLst>
              <a:ext uri="{FF2B5EF4-FFF2-40B4-BE49-F238E27FC236}">
                <a16:creationId xmlns:a16="http://schemas.microsoft.com/office/drawing/2014/main" id="{4AAA42AA-B63B-47F5-09D5-1B284A547489}"/>
              </a:ext>
            </a:extLst>
          </p:cNvPr>
          <p:cNvCxnSpPr>
            <a:cxnSpLocks/>
          </p:cNvCxnSpPr>
          <p:nvPr/>
        </p:nvCxnSpPr>
        <p:spPr>
          <a:xfrm>
            <a:off x="9414065" y="4529639"/>
            <a:ext cx="288000" cy="0"/>
          </a:xfrm>
          <a:prstGeom prst="line">
            <a:avLst/>
          </a:prstGeom>
          <a:ln w="12700">
            <a:solidFill>
              <a:schemeClr val="tx2"/>
            </a:solidFill>
            <a:tailEnd type="triangle" w="med" len="me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C7C4673D-713E-A5D4-0FA0-2FA3F4CA95A5}"/>
              </a:ext>
            </a:extLst>
          </p:cNvPr>
          <p:cNvSpPr/>
          <p:nvPr/>
        </p:nvSpPr>
        <p:spPr>
          <a:xfrm>
            <a:off x="458470" y="6449749"/>
            <a:ext cx="8446463"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en-AU" sz="1000" b="1" i="0" u="none" strike="noStrike" kern="1200" cap="none" spc="0" normalizeH="0" baseline="0" noProof="0" dirty="0">
                <a:ln>
                  <a:noFill/>
                </a:ln>
                <a:solidFill>
                  <a:srgbClr val="1F2A44"/>
                </a:solidFill>
                <a:effectLst/>
                <a:uLnTx/>
                <a:uFillTx/>
                <a:ea typeface="+mn-ea"/>
                <a:cs typeface="Segoe UI Semilight" panose="020B0402040204020203" pitchFamily="34" charset="0"/>
              </a:rPr>
              <a:t>You</a:t>
            </a:r>
            <a:r>
              <a:rPr lang="en-AU" sz="1000" b="1" dirty="0">
                <a:solidFill>
                  <a:srgbClr val="1F2A44"/>
                </a:solidFill>
                <a:cs typeface="Segoe UI Semilight" panose="020B0402040204020203" pitchFamily="34" charset="0"/>
              </a:rPr>
              <a:t> may not need all components, refer only to those that are relevant for your permission. A digitised process might automate or bypass this stage if business rules are met and straightforward approval can be issued.</a:t>
            </a:r>
            <a:endParaRPr lang="en-AU" sz="1000" b="1" dirty="0">
              <a:solidFill>
                <a:schemeClr val="bg2"/>
              </a:solidFill>
            </a:endParaRPr>
          </a:p>
        </p:txBody>
      </p:sp>
    </p:spTree>
    <p:extLst>
      <p:ext uri="{BB962C8B-B14F-4D97-AF65-F5344CB8AC3E}">
        <p14:creationId xmlns:p14="http://schemas.microsoft.com/office/powerpoint/2010/main" val="352595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EDA5D1F8-D40C-AF87-FC15-17DABFA2AAF1}"/>
              </a:ext>
            </a:extLst>
          </p:cNvPr>
          <p:cNvSpPr/>
          <p:nvPr/>
        </p:nvSpPr>
        <p:spPr>
          <a:xfrm>
            <a:off x="807167" y="1139884"/>
            <a:ext cx="8672393"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103" name="Rectangle 102">
            <a:extLst>
              <a:ext uri="{FF2B5EF4-FFF2-40B4-BE49-F238E27FC236}">
                <a16:creationId xmlns:a16="http://schemas.microsoft.com/office/drawing/2014/main" id="{CB822B63-DF13-CEDF-51D7-78CFDBD4D1FE}"/>
              </a:ext>
            </a:extLst>
          </p:cNvPr>
          <p:cNvSpPr/>
          <p:nvPr/>
        </p:nvSpPr>
        <p:spPr>
          <a:xfrm>
            <a:off x="807167" y="1941009"/>
            <a:ext cx="8672393" cy="4916991"/>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graphicFrame>
        <p:nvGraphicFramePr>
          <p:cNvPr id="4" name="Object 3" hidden="1">
            <a:extLst>
              <a:ext uri="{FF2B5EF4-FFF2-40B4-BE49-F238E27FC236}">
                <a16:creationId xmlns:a16="http://schemas.microsoft.com/office/drawing/2014/main" id="{6071C826-9832-C051-98BB-F32DF715AF8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4" name="Object 3" hidden="1">
                        <a:extLst>
                          <a:ext uri="{FF2B5EF4-FFF2-40B4-BE49-F238E27FC236}">
                            <a16:creationId xmlns:a16="http://schemas.microsoft.com/office/drawing/2014/main" id="{6071C826-9832-C051-98BB-F32DF715AF8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6" name="Group 5">
            <a:extLst>
              <a:ext uri="{FF2B5EF4-FFF2-40B4-BE49-F238E27FC236}">
                <a16:creationId xmlns:a16="http://schemas.microsoft.com/office/drawing/2014/main" id="{D125EBDD-A549-DCFF-7E04-D8A826C66135}"/>
              </a:ext>
            </a:extLst>
          </p:cNvPr>
          <p:cNvGrpSpPr/>
          <p:nvPr/>
        </p:nvGrpSpPr>
        <p:grpSpPr>
          <a:xfrm>
            <a:off x="3713842" y="549571"/>
            <a:ext cx="5645516" cy="261833"/>
            <a:chOff x="925392" y="-114258"/>
            <a:chExt cx="8426850" cy="390829"/>
          </a:xfrm>
        </p:grpSpPr>
        <p:sp>
          <p:nvSpPr>
            <p:cNvPr id="7" name="Arrow: Pentagon 6">
              <a:extLst>
                <a:ext uri="{FF2B5EF4-FFF2-40B4-BE49-F238E27FC236}">
                  <a16:creationId xmlns:a16="http://schemas.microsoft.com/office/drawing/2014/main" id="{25232CEF-861D-8F6C-1CFA-2033B7457A5E}"/>
                </a:ext>
              </a:extLst>
            </p:cNvPr>
            <p:cNvSpPr/>
            <p:nvPr/>
          </p:nvSpPr>
          <p:spPr>
            <a:xfrm>
              <a:off x="8418798" y="-106658"/>
              <a:ext cx="933444" cy="360000"/>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marL="0" marR="0" lvl="0" indent="0" algn="l" defTabSz="914349" rtl="0" eaLnBrk="1" fontAlgn="auto" latinLnBrk="0" hangingPunct="1">
                <a:lnSpc>
                  <a:spcPct val="90000"/>
                </a:lnSpc>
                <a:spcBef>
                  <a:spcPts val="0"/>
                </a:spcBef>
                <a:spcAft>
                  <a:spcPts val="0"/>
                </a:spcAft>
                <a:buClrTx/>
                <a:buSzTx/>
                <a:buFontTx/>
                <a:buNone/>
                <a:tabLst/>
                <a:defRPr/>
              </a:pPr>
              <a:r>
                <a:rPr kumimoji="0" lang="en-AU" sz="700" b="0" i="0" u="none" strike="noStrike" kern="1200" cap="none" spc="0" normalizeH="0" baseline="0" noProof="0">
                  <a:ln>
                    <a:noFill/>
                  </a:ln>
                  <a:solidFill>
                    <a:srgbClr val="1F2A44"/>
                  </a:solidFill>
                  <a:effectLst/>
                  <a:uLnTx/>
                  <a:uFillTx/>
                  <a:latin typeface="Arial"/>
                  <a:ea typeface="+mn-ea"/>
                  <a:cs typeface="+mn-cs"/>
                </a:rPr>
                <a:t>NOTIFY </a:t>
              </a:r>
              <a:br>
                <a:rPr kumimoji="0" lang="en-AU" sz="700" b="0" i="0" u="none" strike="noStrike" kern="1200" cap="none" spc="0" normalizeH="0" baseline="0" noProof="0">
                  <a:ln>
                    <a:noFill/>
                  </a:ln>
                  <a:solidFill>
                    <a:srgbClr val="1F2A44"/>
                  </a:solidFill>
                  <a:effectLst/>
                  <a:uLnTx/>
                  <a:uFillTx/>
                  <a:latin typeface="Arial"/>
                  <a:ea typeface="+mn-ea"/>
                  <a:cs typeface="+mn-cs"/>
                </a:rPr>
              </a:br>
              <a:r>
                <a:rPr kumimoji="0" lang="en-AU" sz="700" b="0" i="0" u="none" strike="noStrike" kern="1200" cap="none" spc="0" normalizeH="0" baseline="0" noProof="0">
                  <a:ln>
                    <a:noFill/>
                  </a:ln>
                  <a:solidFill>
                    <a:srgbClr val="1F2A44"/>
                  </a:solidFill>
                  <a:effectLst/>
                  <a:uLnTx/>
                  <a:uFillTx/>
                  <a:latin typeface="Arial"/>
                  <a:ea typeface="+mn-ea"/>
                  <a:cs typeface="+mn-cs"/>
                </a:rPr>
                <a:t>&amp; ISSUE</a:t>
              </a:r>
            </a:p>
          </p:txBody>
        </p:sp>
        <p:sp>
          <p:nvSpPr>
            <p:cNvPr id="8" name="Isosceles Triangle 7">
              <a:extLst>
                <a:ext uri="{FF2B5EF4-FFF2-40B4-BE49-F238E27FC236}">
                  <a16:creationId xmlns:a16="http://schemas.microsoft.com/office/drawing/2014/main" id="{137E93C5-42C3-9D47-1202-E8C154B9A8C5}"/>
                </a:ext>
              </a:extLst>
            </p:cNvPr>
            <p:cNvSpPr/>
            <p:nvPr/>
          </p:nvSpPr>
          <p:spPr>
            <a:xfrm rot="5400000">
              <a:off x="2087899"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9" name="Arrow: Pentagon 8">
              <a:extLst>
                <a:ext uri="{FF2B5EF4-FFF2-40B4-BE49-F238E27FC236}">
                  <a16:creationId xmlns:a16="http://schemas.microsoft.com/office/drawing/2014/main" id="{D2D4CC16-2B86-F2EF-017B-928210F1A8FB}"/>
                </a:ext>
              </a:extLst>
            </p:cNvPr>
            <p:cNvSpPr/>
            <p:nvPr/>
          </p:nvSpPr>
          <p:spPr>
            <a:xfrm>
              <a:off x="1119941"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1F2A44"/>
                  </a:solidFill>
                  <a:effectLst/>
                  <a:uLnTx/>
                  <a:uFillTx/>
                  <a:latin typeface="Arial"/>
                  <a:ea typeface="+mn-ea"/>
                  <a:cs typeface="+mn-cs"/>
                </a:rPr>
                <a:t>INFORM</a:t>
              </a:r>
            </a:p>
          </p:txBody>
        </p:sp>
        <p:sp>
          <p:nvSpPr>
            <p:cNvPr id="10" name="Oval 9">
              <a:extLst>
                <a:ext uri="{FF2B5EF4-FFF2-40B4-BE49-F238E27FC236}">
                  <a16:creationId xmlns:a16="http://schemas.microsoft.com/office/drawing/2014/main" id="{E6D2F91B-3C20-F01C-DB2B-4001455F9065}"/>
                </a:ext>
              </a:extLst>
            </p:cNvPr>
            <p:cNvSpPr/>
            <p:nvPr/>
          </p:nvSpPr>
          <p:spPr>
            <a:xfrm>
              <a:off x="925392" y="-114258"/>
              <a:ext cx="390829" cy="39082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11" name="Oval 10">
              <a:extLst>
                <a:ext uri="{FF2B5EF4-FFF2-40B4-BE49-F238E27FC236}">
                  <a16:creationId xmlns:a16="http://schemas.microsoft.com/office/drawing/2014/main" id="{DA4FBDA7-CDC3-02A1-F30B-ED7E93940C0E}"/>
                </a:ext>
              </a:extLst>
            </p:cNvPr>
            <p:cNvSpPr/>
            <p:nvPr/>
          </p:nvSpPr>
          <p:spPr>
            <a:xfrm>
              <a:off x="964475"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12" name="Isosceles Triangle 11">
              <a:extLst>
                <a:ext uri="{FF2B5EF4-FFF2-40B4-BE49-F238E27FC236}">
                  <a16:creationId xmlns:a16="http://schemas.microsoft.com/office/drawing/2014/main" id="{9D2A8A57-AD24-6A7F-A197-1563A6E09378}"/>
                </a:ext>
              </a:extLst>
            </p:cNvPr>
            <p:cNvSpPr/>
            <p:nvPr/>
          </p:nvSpPr>
          <p:spPr>
            <a:xfrm rot="5400000">
              <a:off x="2027459" y="24781"/>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13" name="Isosceles Triangle 12">
              <a:extLst>
                <a:ext uri="{FF2B5EF4-FFF2-40B4-BE49-F238E27FC236}">
                  <a16:creationId xmlns:a16="http://schemas.microsoft.com/office/drawing/2014/main" id="{8156FD13-4B89-0EF0-872E-3DFE1EC5669E}"/>
                </a:ext>
              </a:extLst>
            </p:cNvPr>
            <p:cNvSpPr/>
            <p:nvPr/>
          </p:nvSpPr>
          <p:spPr>
            <a:xfrm rot="5400000">
              <a:off x="3549400"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14" name="Arrow: Pentagon 13">
              <a:extLst>
                <a:ext uri="{FF2B5EF4-FFF2-40B4-BE49-F238E27FC236}">
                  <a16:creationId xmlns:a16="http://schemas.microsoft.com/office/drawing/2014/main" id="{ED1C877D-B95D-EAD9-14BA-53B6F6A8D112}"/>
                </a:ext>
              </a:extLst>
            </p:cNvPr>
            <p:cNvSpPr/>
            <p:nvPr/>
          </p:nvSpPr>
          <p:spPr>
            <a:xfrm>
              <a:off x="2580439"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1F2A44"/>
                  </a:solidFill>
                  <a:effectLst/>
                  <a:uLnTx/>
                  <a:uFillTx/>
                  <a:latin typeface="Arial"/>
                  <a:ea typeface="+mn-ea"/>
                  <a:cs typeface="+mn-cs"/>
                </a:rPr>
                <a:t>APPLY</a:t>
              </a:r>
            </a:p>
          </p:txBody>
        </p:sp>
        <p:sp>
          <p:nvSpPr>
            <p:cNvPr id="15" name="Isosceles Triangle 14">
              <a:extLst>
                <a:ext uri="{FF2B5EF4-FFF2-40B4-BE49-F238E27FC236}">
                  <a16:creationId xmlns:a16="http://schemas.microsoft.com/office/drawing/2014/main" id="{09972EB9-CBE4-2CCB-999A-6963919F3102}"/>
                </a:ext>
              </a:extLst>
            </p:cNvPr>
            <p:cNvSpPr/>
            <p:nvPr/>
          </p:nvSpPr>
          <p:spPr>
            <a:xfrm rot="5400000">
              <a:off x="3495629" y="24781"/>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16" name="Isosceles Triangle 15">
              <a:extLst>
                <a:ext uri="{FF2B5EF4-FFF2-40B4-BE49-F238E27FC236}">
                  <a16:creationId xmlns:a16="http://schemas.microsoft.com/office/drawing/2014/main" id="{D964A3C2-F9F7-3C6D-C963-564F7ECF4E66}"/>
                </a:ext>
              </a:extLst>
            </p:cNvPr>
            <p:cNvSpPr/>
            <p:nvPr/>
          </p:nvSpPr>
          <p:spPr>
            <a:xfrm rot="5400000">
              <a:off x="5005546"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17" name="Arrow: Pentagon 16">
              <a:extLst>
                <a:ext uri="{FF2B5EF4-FFF2-40B4-BE49-F238E27FC236}">
                  <a16:creationId xmlns:a16="http://schemas.microsoft.com/office/drawing/2014/main" id="{9EEB1091-3891-DE53-4010-81B69C9189A1}"/>
                </a:ext>
              </a:extLst>
            </p:cNvPr>
            <p:cNvSpPr/>
            <p:nvPr/>
          </p:nvSpPr>
          <p:spPr>
            <a:xfrm>
              <a:off x="4036700"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marL="0" marR="0" lvl="0" indent="0" algn="l" defTabSz="914349" rtl="0" eaLnBrk="1" fontAlgn="auto" latinLnBrk="0" hangingPunct="1">
                <a:lnSpc>
                  <a:spcPct val="90000"/>
                </a:lnSpc>
                <a:spcBef>
                  <a:spcPts val="0"/>
                </a:spcBef>
                <a:spcAft>
                  <a:spcPts val="0"/>
                </a:spcAft>
                <a:buClrTx/>
                <a:buSzTx/>
                <a:buFontTx/>
                <a:buNone/>
                <a:tabLst/>
                <a:defRPr/>
              </a:pPr>
              <a:r>
                <a:rPr kumimoji="0" lang="en-AU" sz="700" b="0" i="0" u="none" strike="noStrike" kern="1200" cap="none" spc="0" normalizeH="0" baseline="0" noProof="0">
                  <a:ln>
                    <a:noFill/>
                  </a:ln>
                  <a:solidFill>
                    <a:srgbClr val="1F2A44"/>
                  </a:solidFill>
                  <a:effectLst/>
                  <a:uLnTx/>
                  <a:uFillTx/>
                  <a:latin typeface="Arial"/>
                  <a:ea typeface="+mn-ea"/>
                  <a:cs typeface="+mn-cs"/>
                </a:rPr>
                <a:t>REVIEW &amp; STREAM</a:t>
              </a:r>
            </a:p>
          </p:txBody>
        </p:sp>
        <p:sp>
          <p:nvSpPr>
            <p:cNvPr id="18" name="Isosceles Triangle 17">
              <a:extLst>
                <a:ext uri="{FF2B5EF4-FFF2-40B4-BE49-F238E27FC236}">
                  <a16:creationId xmlns:a16="http://schemas.microsoft.com/office/drawing/2014/main" id="{2CFDCCAF-312B-DA1B-D1ED-9239589EC306}"/>
                </a:ext>
              </a:extLst>
            </p:cNvPr>
            <p:cNvSpPr/>
            <p:nvPr/>
          </p:nvSpPr>
          <p:spPr>
            <a:xfrm rot="5400000">
              <a:off x="4951635"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19" name="Isosceles Triangle 18">
              <a:extLst>
                <a:ext uri="{FF2B5EF4-FFF2-40B4-BE49-F238E27FC236}">
                  <a16:creationId xmlns:a16="http://schemas.microsoft.com/office/drawing/2014/main" id="{8251C134-239C-E030-3D2E-4255AC3A2241}"/>
                </a:ext>
              </a:extLst>
            </p:cNvPr>
            <p:cNvSpPr/>
            <p:nvPr/>
          </p:nvSpPr>
          <p:spPr>
            <a:xfrm rot="5400000">
              <a:off x="6470522"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20" name="Arrow: Pentagon 19">
              <a:extLst>
                <a:ext uri="{FF2B5EF4-FFF2-40B4-BE49-F238E27FC236}">
                  <a16:creationId xmlns:a16="http://schemas.microsoft.com/office/drawing/2014/main" id="{2798CA54-FECF-0377-29BE-550D6943B22E}"/>
                </a:ext>
              </a:extLst>
            </p:cNvPr>
            <p:cNvSpPr/>
            <p:nvPr/>
          </p:nvSpPr>
          <p:spPr>
            <a:xfrm>
              <a:off x="5503066" y="-106658"/>
              <a:ext cx="1116000" cy="360000"/>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prstClr val="white"/>
                  </a:solidFill>
                  <a:effectLst/>
                  <a:uLnTx/>
                  <a:uFillTx/>
                  <a:latin typeface="Arial"/>
                  <a:ea typeface="+mn-ea"/>
                  <a:cs typeface="+mn-cs"/>
                </a:rPr>
                <a:t>ASSESS</a:t>
              </a:r>
            </a:p>
          </p:txBody>
        </p:sp>
        <p:sp>
          <p:nvSpPr>
            <p:cNvPr id="21" name="Isosceles Triangle 20">
              <a:extLst>
                <a:ext uri="{FF2B5EF4-FFF2-40B4-BE49-F238E27FC236}">
                  <a16:creationId xmlns:a16="http://schemas.microsoft.com/office/drawing/2014/main" id="{32D245FC-EC23-9AD2-721E-5CA55CF03885}"/>
                </a:ext>
              </a:extLst>
            </p:cNvPr>
            <p:cNvSpPr/>
            <p:nvPr/>
          </p:nvSpPr>
          <p:spPr>
            <a:xfrm rot="5400000">
              <a:off x="6423247"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22" name="Isosceles Triangle 21">
              <a:extLst>
                <a:ext uri="{FF2B5EF4-FFF2-40B4-BE49-F238E27FC236}">
                  <a16:creationId xmlns:a16="http://schemas.microsoft.com/office/drawing/2014/main" id="{781E4EC2-5423-AC00-EF11-4F91161010D9}"/>
                </a:ext>
              </a:extLst>
            </p:cNvPr>
            <p:cNvSpPr/>
            <p:nvPr/>
          </p:nvSpPr>
          <p:spPr>
            <a:xfrm rot="5400000">
              <a:off x="7932681"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23" name="Arrow: Pentagon 22">
              <a:extLst>
                <a:ext uri="{FF2B5EF4-FFF2-40B4-BE49-F238E27FC236}">
                  <a16:creationId xmlns:a16="http://schemas.microsoft.com/office/drawing/2014/main" id="{F2A9D2E1-70EC-5898-811A-6004C6723821}"/>
                </a:ext>
              </a:extLst>
            </p:cNvPr>
            <p:cNvSpPr/>
            <p:nvPr/>
          </p:nvSpPr>
          <p:spPr>
            <a:xfrm>
              <a:off x="6962055"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1F2A44"/>
                  </a:solidFill>
                  <a:effectLst/>
                  <a:uLnTx/>
                  <a:uFillTx/>
                  <a:latin typeface="Arial"/>
                  <a:ea typeface="+mn-ea"/>
                  <a:cs typeface="+mn-cs"/>
                </a:rPr>
                <a:t>DECIDE</a:t>
              </a:r>
            </a:p>
          </p:txBody>
        </p:sp>
        <p:sp>
          <p:nvSpPr>
            <p:cNvPr id="24" name="Isosceles Triangle 23">
              <a:extLst>
                <a:ext uri="{FF2B5EF4-FFF2-40B4-BE49-F238E27FC236}">
                  <a16:creationId xmlns:a16="http://schemas.microsoft.com/office/drawing/2014/main" id="{27500C42-7C1F-2682-626F-90A2E52FEA19}"/>
                </a:ext>
              </a:extLst>
            </p:cNvPr>
            <p:cNvSpPr/>
            <p:nvPr/>
          </p:nvSpPr>
          <p:spPr>
            <a:xfrm rot="5400000">
              <a:off x="7882384"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grpSp>
          <p:nvGrpSpPr>
            <p:cNvPr id="25" name="Group 24">
              <a:extLst>
                <a:ext uri="{FF2B5EF4-FFF2-40B4-BE49-F238E27FC236}">
                  <a16:creationId xmlns:a16="http://schemas.microsoft.com/office/drawing/2014/main" id="{797BE964-EDB1-117F-8D14-922C8E9023C5}"/>
                </a:ext>
              </a:extLst>
            </p:cNvPr>
            <p:cNvGrpSpPr/>
            <p:nvPr/>
          </p:nvGrpSpPr>
          <p:grpSpPr>
            <a:xfrm>
              <a:off x="2390627" y="-114258"/>
              <a:ext cx="390829" cy="390829"/>
              <a:chOff x="722538" y="2874633"/>
              <a:chExt cx="360000" cy="360000"/>
            </a:xfrm>
          </p:grpSpPr>
          <p:sp>
            <p:nvSpPr>
              <p:cNvPr id="64" name="Oval 63">
                <a:extLst>
                  <a:ext uri="{FF2B5EF4-FFF2-40B4-BE49-F238E27FC236}">
                    <a16:creationId xmlns:a16="http://schemas.microsoft.com/office/drawing/2014/main" id="{ADE63949-49F3-A410-63D2-934C1E78F0AE}"/>
                  </a:ext>
                </a:extLst>
              </p:cNvPr>
              <p:cNvSpPr/>
              <p:nvPr/>
            </p:nvSpPr>
            <p:spPr>
              <a:xfrm>
                <a:off x="722538" y="2874633"/>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65" name="Oval 64">
                <a:extLst>
                  <a:ext uri="{FF2B5EF4-FFF2-40B4-BE49-F238E27FC236}">
                    <a16:creationId xmlns:a16="http://schemas.microsoft.com/office/drawing/2014/main" id="{28F053AE-42E4-9DFB-DA3E-0A2A6E4E973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grpSp>
        <p:sp>
          <p:nvSpPr>
            <p:cNvPr id="26" name="Oval 25">
              <a:extLst>
                <a:ext uri="{FF2B5EF4-FFF2-40B4-BE49-F238E27FC236}">
                  <a16:creationId xmlns:a16="http://schemas.microsoft.com/office/drawing/2014/main" id="{BDB66C2F-896E-400A-1067-265399694D10}"/>
                </a:ext>
              </a:extLst>
            </p:cNvPr>
            <p:cNvSpPr/>
            <p:nvPr/>
          </p:nvSpPr>
          <p:spPr>
            <a:xfrm>
              <a:off x="3837562" y="-114258"/>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27" name="Oval 26">
              <a:extLst>
                <a:ext uri="{FF2B5EF4-FFF2-40B4-BE49-F238E27FC236}">
                  <a16:creationId xmlns:a16="http://schemas.microsoft.com/office/drawing/2014/main" id="{055D1C42-F1D6-9EA2-FC38-1EB3ED9F1AEB}"/>
                </a:ext>
              </a:extLst>
            </p:cNvPr>
            <p:cNvSpPr/>
            <p:nvPr/>
          </p:nvSpPr>
          <p:spPr>
            <a:xfrm>
              <a:off x="3876645"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28" name="Oval 27">
              <a:extLst>
                <a:ext uri="{FF2B5EF4-FFF2-40B4-BE49-F238E27FC236}">
                  <a16:creationId xmlns:a16="http://schemas.microsoft.com/office/drawing/2014/main" id="{B478A74C-C145-F20A-DC61-37DEEE237DA9}"/>
                </a:ext>
              </a:extLst>
            </p:cNvPr>
            <p:cNvSpPr/>
            <p:nvPr/>
          </p:nvSpPr>
          <p:spPr>
            <a:xfrm>
              <a:off x="5303928" y="-114258"/>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29" name="Oval 28">
              <a:extLst>
                <a:ext uri="{FF2B5EF4-FFF2-40B4-BE49-F238E27FC236}">
                  <a16:creationId xmlns:a16="http://schemas.microsoft.com/office/drawing/2014/main" id="{19E974A1-B17E-EEC7-2D4E-06430D70979E}"/>
                </a:ext>
              </a:extLst>
            </p:cNvPr>
            <p:cNvSpPr/>
            <p:nvPr/>
          </p:nvSpPr>
          <p:spPr>
            <a:xfrm>
              <a:off x="5343011"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grpSp>
          <p:nvGrpSpPr>
            <p:cNvPr id="30" name="Group 29">
              <a:extLst>
                <a:ext uri="{FF2B5EF4-FFF2-40B4-BE49-F238E27FC236}">
                  <a16:creationId xmlns:a16="http://schemas.microsoft.com/office/drawing/2014/main" id="{03923DFB-BD4A-2C16-6066-01B0DB5FC363}"/>
                </a:ext>
              </a:extLst>
            </p:cNvPr>
            <p:cNvGrpSpPr/>
            <p:nvPr/>
          </p:nvGrpSpPr>
          <p:grpSpPr>
            <a:xfrm>
              <a:off x="6761224" y="-114258"/>
              <a:ext cx="390829" cy="390829"/>
              <a:chOff x="722538" y="2874633"/>
              <a:chExt cx="360000" cy="360000"/>
            </a:xfrm>
          </p:grpSpPr>
          <p:sp>
            <p:nvSpPr>
              <p:cNvPr id="62" name="Oval 61">
                <a:extLst>
                  <a:ext uri="{FF2B5EF4-FFF2-40B4-BE49-F238E27FC236}">
                    <a16:creationId xmlns:a16="http://schemas.microsoft.com/office/drawing/2014/main" id="{F9A736CF-BA01-1D27-B4E2-846DDCFF17B5}"/>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63" name="Oval 62">
                <a:extLst>
                  <a:ext uri="{FF2B5EF4-FFF2-40B4-BE49-F238E27FC236}">
                    <a16:creationId xmlns:a16="http://schemas.microsoft.com/office/drawing/2014/main" id="{77AE3CE8-C968-8D06-671F-F02EE2489C79}"/>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grpSp>
        <p:grpSp>
          <p:nvGrpSpPr>
            <p:cNvPr id="31" name="Group 30">
              <a:extLst>
                <a:ext uri="{FF2B5EF4-FFF2-40B4-BE49-F238E27FC236}">
                  <a16:creationId xmlns:a16="http://schemas.microsoft.com/office/drawing/2014/main" id="{2149BD11-3584-9654-B763-FE6AE544F68B}"/>
                </a:ext>
              </a:extLst>
            </p:cNvPr>
            <p:cNvGrpSpPr/>
            <p:nvPr/>
          </p:nvGrpSpPr>
          <p:grpSpPr>
            <a:xfrm>
              <a:off x="8222725" y="-114258"/>
              <a:ext cx="390829" cy="390829"/>
              <a:chOff x="722538" y="2874633"/>
              <a:chExt cx="360000" cy="360000"/>
            </a:xfrm>
          </p:grpSpPr>
          <p:sp>
            <p:nvSpPr>
              <p:cNvPr id="60" name="Oval 59">
                <a:extLst>
                  <a:ext uri="{FF2B5EF4-FFF2-40B4-BE49-F238E27FC236}">
                    <a16:creationId xmlns:a16="http://schemas.microsoft.com/office/drawing/2014/main" id="{1B1EB9E0-387A-6C26-73FE-2E9C6040D171}"/>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sp>
            <p:nvSpPr>
              <p:cNvPr id="61" name="Oval 60">
                <a:extLst>
                  <a:ext uri="{FF2B5EF4-FFF2-40B4-BE49-F238E27FC236}">
                    <a16:creationId xmlns:a16="http://schemas.microsoft.com/office/drawing/2014/main" id="{C34B91BF-A3CE-3612-7394-28FBD01A6028}"/>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grpSp>
        <p:grpSp>
          <p:nvGrpSpPr>
            <p:cNvPr id="32" name="Group 5">
              <a:extLst>
                <a:ext uri="{FF2B5EF4-FFF2-40B4-BE49-F238E27FC236}">
                  <a16:creationId xmlns:a16="http://schemas.microsoft.com/office/drawing/2014/main" id="{944A8ED6-3A96-6EB8-684F-3DFE3D817C6B}"/>
                </a:ext>
              </a:extLst>
            </p:cNvPr>
            <p:cNvGrpSpPr>
              <a:grpSpLocks noChangeAspect="1"/>
            </p:cNvGrpSpPr>
            <p:nvPr/>
          </p:nvGrpSpPr>
          <p:grpSpPr bwMode="auto">
            <a:xfrm>
              <a:off x="1012667" y="-30941"/>
              <a:ext cx="217278" cy="216000"/>
              <a:chOff x="3163" y="2182"/>
              <a:chExt cx="340" cy="338"/>
            </a:xfrm>
            <a:solidFill>
              <a:schemeClr val="tx2"/>
            </a:solidFill>
          </p:grpSpPr>
          <p:sp>
            <p:nvSpPr>
              <p:cNvPr id="57" name="Freeform 6">
                <a:extLst>
                  <a:ext uri="{FF2B5EF4-FFF2-40B4-BE49-F238E27FC236}">
                    <a16:creationId xmlns:a16="http://schemas.microsoft.com/office/drawing/2014/main" id="{67DB9DC4-2E5D-F71B-2447-CF56E5C75643}"/>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58" name="Freeform 7">
                <a:extLst>
                  <a:ext uri="{FF2B5EF4-FFF2-40B4-BE49-F238E27FC236}">
                    <a16:creationId xmlns:a16="http://schemas.microsoft.com/office/drawing/2014/main" id="{F6C9DD62-FE84-5229-F037-F0529941B982}"/>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59" name="Freeform 8">
                <a:extLst>
                  <a:ext uri="{FF2B5EF4-FFF2-40B4-BE49-F238E27FC236}">
                    <a16:creationId xmlns:a16="http://schemas.microsoft.com/office/drawing/2014/main" id="{6BC40D47-2AC5-0476-4437-B99C899997BB}"/>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33" name="Group 32">
              <a:extLst>
                <a:ext uri="{FF2B5EF4-FFF2-40B4-BE49-F238E27FC236}">
                  <a16:creationId xmlns:a16="http://schemas.microsoft.com/office/drawing/2014/main" id="{A790EF2F-2495-C1AD-39DA-75650AF409D2}"/>
                </a:ext>
              </a:extLst>
            </p:cNvPr>
            <p:cNvGrpSpPr/>
            <p:nvPr/>
          </p:nvGrpSpPr>
          <p:grpSpPr>
            <a:xfrm>
              <a:off x="2487841" y="-10106"/>
              <a:ext cx="190293" cy="179349"/>
              <a:chOff x="2297686" y="3724331"/>
              <a:chExt cx="190293" cy="179349"/>
            </a:xfrm>
            <a:solidFill>
              <a:schemeClr val="tx2"/>
            </a:solidFill>
          </p:grpSpPr>
          <p:sp>
            <p:nvSpPr>
              <p:cNvPr id="50" name="Freeform 6">
                <a:extLst>
                  <a:ext uri="{FF2B5EF4-FFF2-40B4-BE49-F238E27FC236}">
                    <a16:creationId xmlns:a16="http://schemas.microsoft.com/office/drawing/2014/main" id="{95BF5EE2-694B-B593-606A-858AC869B43F}"/>
                  </a:ext>
                </a:extLst>
              </p:cNvPr>
              <p:cNvSpPr>
                <a:spLocks/>
              </p:cNvSpPr>
              <p:nvPr/>
            </p:nvSpPr>
            <p:spPr bwMode="auto">
              <a:xfrm>
                <a:off x="2327476" y="3816133"/>
                <a:ext cx="128888" cy="7296"/>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51" name="Freeform 7">
                <a:extLst>
                  <a:ext uri="{FF2B5EF4-FFF2-40B4-BE49-F238E27FC236}">
                    <a16:creationId xmlns:a16="http://schemas.microsoft.com/office/drawing/2014/main" id="{A3522752-B553-E8E5-3382-D762E1116893}"/>
                  </a:ext>
                </a:extLst>
              </p:cNvPr>
              <p:cNvSpPr>
                <a:spLocks noEditPoints="1"/>
              </p:cNvSpPr>
              <p:nvPr/>
            </p:nvSpPr>
            <p:spPr bwMode="auto">
              <a:xfrm>
                <a:off x="2327476" y="3755337"/>
                <a:ext cx="58365" cy="47421"/>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52" name="Freeform 8">
                <a:extLst>
                  <a:ext uri="{FF2B5EF4-FFF2-40B4-BE49-F238E27FC236}">
                    <a16:creationId xmlns:a16="http://schemas.microsoft.com/office/drawing/2014/main" id="{C5DEF446-1C77-71C3-ADA3-9A01BB915A98}"/>
                  </a:ext>
                </a:extLst>
              </p:cNvPr>
              <p:cNvSpPr>
                <a:spLocks/>
              </p:cNvSpPr>
              <p:nvPr/>
            </p:nvSpPr>
            <p:spPr bwMode="auto">
              <a:xfrm>
                <a:off x="2409551" y="3796071"/>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53" name="Freeform 9">
                <a:extLst>
                  <a:ext uri="{FF2B5EF4-FFF2-40B4-BE49-F238E27FC236}">
                    <a16:creationId xmlns:a16="http://schemas.microsoft.com/office/drawing/2014/main" id="{913973A6-C9EF-1E0B-D190-5F90F0EB1B1F}"/>
                  </a:ext>
                </a:extLst>
              </p:cNvPr>
              <p:cNvSpPr>
                <a:spLocks/>
              </p:cNvSpPr>
              <p:nvPr/>
            </p:nvSpPr>
            <p:spPr bwMode="auto">
              <a:xfrm>
                <a:off x="2409551" y="3755337"/>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54" name="Freeform 10">
                <a:extLst>
                  <a:ext uri="{FF2B5EF4-FFF2-40B4-BE49-F238E27FC236}">
                    <a16:creationId xmlns:a16="http://schemas.microsoft.com/office/drawing/2014/main" id="{C76B40EF-330C-E508-EB4D-E0B9B1A308A8}"/>
                  </a:ext>
                </a:extLst>
              </p:cNvPr>
              <p:cNvSpPr>
                <a:spLocks/>
              </p:cNvSpPr>
              <p:nvPr/>
            </p:nvSpPr>
            <p:spPr bwMode="auto">
              <a:xfrm>
                <a:off x="2409551" y="3775400"/>
                <a:ext cx="46813" cy="7904"/>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55" name="Freeform 11">
                <a:extLst>
                  <a:ext uri="{FF2B5EF4-FFF2-40B4-BE49-F238E27FC236}">
                    <a16:creationId xmlns:a16="http://schemas.microsoft.com/office/drawing/2014/main" id="{E79CD6CA-7101-34CA-B2B7-424A205D640E}"/>
                  </a:ext>
                </a:extLst>
              </p:cNvPr>
              <p:cNvSpPr>
                <a:spLocks noEditPoints="1"/>
              </p:cNvSpPr>
              <p:nvPr/>
            </p:nvSpPr>
            <p:spPr bwMode="auto">
              <a:xfrm>
                <a:off x="2297686" y="3724331"/>
                <a:ext cx="190293" cy="179349"/>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56" name="Freeform 12">
                <a:extLst>
                  <a:ext uri="{FF2B5EF4-FFF2-40B4-BE49-F238E27FC236}">
                    <a16:creationId xmlns:a16="http://schemas.microsoft.com/office/drawing/2014/main" id="{6CB1534E-F743-387B-17F6-DBAB9D248542}"/>
                  </a:ext>
                </a:extLst>
              </p:cNvPr>
              <p:cNvSpPr>
                <a:spLocks noEditPoints="1"/>
              </p:cNvSpPr>
              <p:nvPr/>
            </p:nvSpPr>
            <p:spPr bwMode="auto">
              <a:xfrm>
                <a:off x="2327476" y="3830116"/>
                <a:ext cx="128888" cy="5289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34" name="Group 33">
              <a:extLst>
                <a:ext uri="{FF2B5EF4-FFF2-40B4-BE49-F238E27FC236}">
                  <a16:creationId xmlns:a16="http://schemas.microsoft.com/office/drawing/2014/main" id="{8D48CA63-3EFD-D5E0-D9BA-4D208335B5B8}"/>
                </a:ext>
              </a:extLst>
            </p:cNvPr>
            <p:cNvGrpSpPr>
              <a:grpSpLocks noChangeAspect="1"/>
            </p:cNvGrpSpPr>
            <p:nvPr/>
          </p:nvGrpSpPr>
          <p:grpSpPr>
            <a:xfrm>
              <a:off x="3924973" y="-38452"/>
              <a:ext cx="210796" cy="210796"/>
              <a:chOff x="6107113" y="1108074"/>
              <a:chExt cx="542925" cy="542924"/>
            </a:xfrm>
            <a:solidFill>
              <a:schemeClr val="tx2"/>
            </a:solidFill>
          </p:grpSpPr>
          <p:sp>
            <p:nvSpPr>
              <p:cNvPr id="48" name="Freeform 129">
                <a:extLst>
                  <a:ext uri="{FF2B5EF4-FFF2-40B4-BE49-F238E27FC236}">
                    <a16:creationId xmlns:a16="http://schemas.microsoft.com/office/drawing/2014/main" id="{5718E12D-4E62-77AC-C542-D0CA93B70523}"/>
                  </a:ext>
                </a:extLst>
              </p:cNvPr>
              <p:cNvSpPr>
                <a:spLocks noEditPoints="1"/>
              </p:cNvSpPr>
              <p:nvPr/>
            </p:nvSpPr>
            <p:spPr bwMode="auto">
              <a:xfrm>
                <a:off x="6107113" y="1108074"/>
                <a:ext cx="542925" cy="542924"/>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49" name="Freeform 130">
                <a:extLst>
                  <a:ext uri="{FF2B5EF4-FFF2-40B4-BE49-F238E27FC236}">
                    <a16:creationId xmlns:a16="http://schemas.microsoft.com/office/drawing/2014/main" id="{9B987ADF-FA1A-87E0-EBFF-6BCBB61CB5F1}"/>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35" name="Group 34">
              <a:extLst>
                <a:ext uri="{FF2B5EF4-FFF2-40B4-BE49-F238E27FC236}">
                  <a16:creationId xmlns:a16="http://schemas.microsoft.com/office/drawing/2014/main" id="{6FB66C53-2E3A-4141-55CA-C350429A8498}"/>
                </a:ext>
              </a:extLst>
            </p:cNvPr>
            <p:cNvGrpSpPr>
              <a:grpSpLocks noChangeAspect="1"/>
            </p:cNvGrpSpPr>
            <p:nvPr/>
          </p:nvGrpSpPr>
          <p:grpSpPr>
            <a:xfrm>
              <a:off x="5422214" y="-25633"/>
              <a:ext cx="162076" cy="200370"/>
              <a:chOff x="5126038" y="3305175"/>
              <a:chExt cx="436562" cy="539750"/>
            </a:xfrm>
            <a:solidFill>
              <a:schemeClr val="tx2"/>
            </a:solidFill>
          </p:grpSpPr>
          <p:sp>
            <p:nvSpPr>
              <p:cNvPr id="41" name="Freeform 34">
                <a:extLst>
                  <a:ext uri="{FF2B5EF4-FFF2-40B4-BE49-F238E27FC236}">
                    <a16:creationId xmlns:a16="http://schemas.microsoft.com/office/drawing/2014/main" id="{B1F872AB-D7D1-851C-7E22-58C80989AE23}"/>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42" name="Freeform 35">
                <a:extLst>
                  <a:ext uri="{FF2B5EF4-FFF2-40B4-BE49-F238E27FC236}">
                    <a16:creationId xmlns:a16="http://schemas.microsoft.com/office/drawing/2014/main" id="{25396DF1-E193-84D7-936C-30B4B2C2016A}"/>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43" name="Freeform 36">
                <a:extLst>
                  <a:ext uri="{FF2B5EF4-FFF2-40B4-BE49-F238E27FC236}">
                    <a16:creationId xmlns:a16="http://schemas.microsoft.com/office/drawing/2014/main" id="{057F138C-9ED8-618B-3ACF-083A86C031CC}"/>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44" name="Freeform 37">
                <a:extLst>
                  <a:ext uri="{FF2B5EF4-FFF2-40B4-BE49-F238E27FC236}">
                    <a16:creationId xmlns:a16="http://schemas.microsoft.com/office/drawing/2014/main" id="{5AF1C485-A012-7529-E19E-4524CB04BD9B}"/>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45" name="Freeform 38">
                <a:extLst>
                  <a:ext uri="{FF2B5EF4-FFF2-40B4-BE49-F238E27FC236}">
                    <a16:creationId xmlns:a16="http://schemas.microsoft.com/office/drawing/2014/main" id="{764FE0C4-9282-3D6C-7A77-4572EDB42135}"/>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46" name="Freeform 39">
                <a:extLst>
                  <a:ext uri="{FF2B5EF4-FFF2-40B4-BE49-F238E27FC236}">
                    <a16:creationId xmlns:a16="http://schemas.microsoft.com/office/drawing/2014/main" id="{0C982746-AEDF-0CA7-DD4B-A0731720DED2}"/>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47" name="Freeform 40">
                <a:extLst>
                  <a:ext uri="{FF2B5EF4-FFF2-40B4-BE49-F238E27FC236}">
                    <a16:creationId xmlns:a16="http://schemas.microsoft.com/office/drawing/2014/main" id="{C6043A5B-8C2F-3CFF-290F-A7FF6402C863}"/>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grpSp>
        <p:sp>
          <p:nvSpPr>
            <p:cNvPr id="36" name="Freeform 23">
              <a:extLst>
                <a:ext uri="{FF2B5EF4-FFF2-40B4-BE49-F238E27FC236}">
                  <a16:creationId xmlns:a16="http://schemas.microsoft.com/office/drawing/2014/main" id="{62A0AF82-8047-1B30-727D-9B4AEBD8BF3D}"/>
                </a:ext>
              </a:extLst>
            </p:cNvPr>
            <p:cNvSpPr>
              <a:spLocks noChangeAspect="1" noEditPoints="1"/>
            </p:cNvSpPr>
            <p:nvPr/>
          </p:nvSpPr>
          <p:spPr bwMode="auto">
            <a:xfrm>
              <a:off x="6894303" y="17892"/>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37" name="Oval 36">
              <a:extLst>
                <a:ext uri="{FF2B5EF4-FFF2-40B4-BE49-F238E27FC236}">
                  <a16:creationId xmlns:a16="http://schemas.microsoft.com/office/drawing/2014/main" id="{6D62CE00-EE09-BF11-2F91-81822F0070F2}"/>
                </a:ext>
              </a:extLst>
            </p:cNvPr>
            <p:cNvSpPr/>
            <p:nvPr/>
          </p:nvSpPr>
          <p:spPr>
            <a:xfrm>
              <a:off x="6844406" y="-31077"/>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err="1">
                <a:ln>
                  <a:noFill/>
                </a:ln>
                <a:solidFill>
                  <a:srgbClr val="D2D4DA"/>
                </a:solidFill>
                <a:effectLst/>
                <a:uLnTx/>
                <a:uFillTx/>
                <a:latin typeface="Arial"/>
                <a:ea typeface="+mn-ea"/>
                <a:cs typeface="+mn-cs"/>
              </a:endParaRPr>
            </a:p>
          </p:txBody>
        </p:sp>
        <p:grpSp>
          <p:nvGrpSpPr>
            <p:cNvPr id="38" name="Group 37">
              <a:extLst>
                <a:ext uri="{FF2B5EF4-FFF2-40B4-BE49-F238E27FC236}">
                  <a16:creationId xmlns:a16="http://schemas.microsoft.com/office/drawing/2014/main" id="{07784656-77A8-0AA0-06F2-50B21B229270}"/>
                </a:ext>
              </a:extLst>
            </p:cNvPr>
            <p:cNvGrpSpPr>
              <a:grpSpLocks noChangeAspect="1"/>
            </p:cNvGrpSpPr>
            <p:nvPr/>
          </p:nvGrpSpPr>
          <p:grpSpPr>
            <a:xfrm>
              <a:off x="8315918" y="-5729"/>
              <a:ext cx="204441" cy="158141"/>
              <a:chOff x="8389938" y="1176338"/>
              <a:chExt cx="539751" cy="417513"/>
            </a:xfrm>
            <a:solidFill>
              <a:schemeClr val="tx2"/>
            </a:solidFill>
          </p:grpSpPr>
          <p:sp>
            <p:nvSpPr>
              <p:cNvPr id="39" name="Freeform 23">
                <a:extLst>
                  <a:ext uri="{FF2B5EF4-FFF2-40B4-BE49-F238E27FC236}">
                    <a16:creationId xmlns:a16="http://schemas.microsoft.com/office/drawing/2014/main" id="{49D755C9-64F0-A4C5-6ADD-C3374F890660}"/>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sp>
            <p:nvSpPr>
              <p:cNvPr id="40" name="Freeform 24">
                <a:extLst>
                  <a:ext uri="{FF2B5EF4-FFF2-40B4-BE49-F238E27FC236}">
                    <a16:creationId xmlns:a16="http://schemas.microsoft.com/office/drawing/2014/main" id="{2D195A18-E8DD-CA64-9B97-93B550FCF7ED}"/>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700" b="0" i="0" u="none" strike="noStrike" kern="1200" cap="none" spc="0" normalizeH="0" baseline="0" noProof="0">
                  <a:ln>
                    <a:noFill/>
                  </a:ln>
                  <a:solidFill>
                    <a:prstClr val="black"/>
                  </a:solidFill>
                  <a:effectLst/>
                  <a:uLnTx/>
                  <a:uFillTx/>
                  <a:latin typeface="Arial"/>
                  <a:ea typeface="+mn-ea"/>
                  <a:cs typeface="+mn-cs"/>
                </a:endParaRPr>
              </a:p>
            </p:txBody>
          </p:sp>
        </p:grpSp>
      </p:grpSp>
      <p:cxnSp>
        <p:nvCxnSpPr>
          <p:cNvPr id="66" name="Straight Arrow Connector 65">
            <a:extLst>
              <a:ext uri="{FF2B5EF4-FFF2-40B4-BE49-F238E27FC236}">
                <a16:creationId xmlns:a16="http://schemas.microsoft.com/office/drawing/2014/main" id="{2C6355D9-172F-57DF-B445-0EFB7AFAC39B}"/>
              </a:ext>
            </a:extLst>
          </p:cNvPr>
          <p:cNvCxnSpPr>
            <a:cxnSpLocks/>
          </p:cNvCxnSpPr>
          <p:nvPr/>
        </p:nvCxnSpPr>
        <p:spPr>
          <a:xfrm flipH="1">
            <a:off x="6442570" y="2585714"/>
            <a:ext cx="338053"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nvGrpSpPr>
          <p:cNvPr id="67" name="Group 66">
            <a:extLst>
              <a:ext uri="{FF2B5EF4-FFF2-40B4-BE49-F238E27FC236}">
                <a16:creationId xmlns:a16="http://schemas.microsoft.com/office/drawing/2014/main" id="{D99516D8-01C1-F8CE-C391-936A5499E858}"/>
              </a:ext>
            </a:extLst>
          </p:cNvPr>
          <p:cNvGrpSpPr/>
          <p:nvPr/>
        </p:nvGrpSpPr>
        <p:grpSpPr>
          <a:xfrm flipH="1">
            <a:off x="6408802" y="3320167"/>
            <a:ext cx="314718" cy="3124967"/>
            <a:chOff x="3713841" y="3475753"/>
            <a:chExt cx="314718" cy="2787445"/>
          </a:xfrm>
        </p:grpSpPr>
        <p:sp>
          <p:nvSpPr>
            <p:cNvPr id="68" name="Freeform: Shape 67">
              <a:extLst>
                <a:ext uri="{FF2B5EF4-FFF2-40B4-BE49-F238E27FC236}">
                  <a16:creationId xmlns:a16="http://schemas.microsoft.com/office/drawing/2014/main" id="{4F8F688F-CD37-759F-B751-33EFBA66FD79}"/>
                </a:ext>
              </a:extLst>
            </p:cNvPr>
            <p:cNvSpPr/>
            <p:nvPr/>
          </p:nvSpPr>
          <p:spPr>
            <a:xfrm>
              <a:off x="3716594" y="3475753"/>
              <a:ext cx="294967" cy="2787445"/>
            </a:xfrm>
            <a:custGeom>
              <a:avLst/>
              <a:gdLst>
                <a:gd name="connsiteX0" fmla="*/ 272845 w 294967"/>
                <a:gd name="connsiteY0" fmla="*/ 0 h 2787445"/>
                <a:gd name="connsiteX1" fmla="*/ 0 w 294967"/>
                <a:gd name="connsiteY1" fmla="*/ 0 h 2787445"/>
                <a:gd name="connsiteX2" fmla="*/ 0 w 294967"/>
                <a:gd name="connsiteY2" fmla="*/ 2787445 h 2787445"/>
                <a:gd name="connsiteX3" fmla="*/ 287593 w 294967"/>
                <a:gd name="connsiteY3" fmla="*/ 2787445 h 2787445"/>
                <a:gd name="connsiteX4" fmla="*/ 294967 w 294967"/>
                <a:gd name="connsiteY4" fmla="*/ 2787445 h 27874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967" h="2787445">
                  <a:moveTo>
                    <a:pt x="272845" y="0"/>
                  </a:moveTo>
                  <a:lnTo>
                    <a:pt x="0" y="0"/>
                  </a:lnTo>
                  <a:lnTo>
                    <a:pt x="0" y="2787445"/>
                  </a:lnTo>
                  <a:lnTo>
                    <a:pt x="287593" y="2787445"/>
                  </a:lnTo>
                  <a:lnTo>
                    <a:pt x="294967" y="2787445"/>
                  </a:lnTo>
                </a:path>
              </a:pathLst>
            </a:custGeom>
            <a:noFill/>
            <a:ln w="12700">
              <a:solidFill>
                <a:schemeClr val="tx2"/>
              </a:solidFill>
              <a:headEnd type="triangl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Arial"/>
                <a:ea typeface="+mn-ea"/>
                <a:cs typeface="+mn-cs"/>
              </a:endParaRPr>
            </a:p>
          </p:txBody>
        </p:sp>
        <p:cxnSp>
          <p:nvCxnSpPr>
            <p:cNvPr id="69" name="Straight Arrow Connector 68">
              <a:extLst>
                <a:ext uri="{FF2B5EF4-FFF2-40B4-BE49-F238E27FC236}">
                  <a16:creationId xmlns:a16="http://schemas.microsoft.com/office/drawing/2014/main" id="{2964C709-99CB-DEC9-ACDC-A2D70656E2CD}"/>
                </a:ext>
              </a:extLst>
            </p:cNvPr>
            <p:cNvCxnSpPr/>
            <p:nvPr/>
          </p:nvCxnSpPr>
          <p:spPr>
            <a:xfrm>
              <a:off x="3713841" y="4043124"/>
              <a:ext cx="314718" cy="0"/>
            </a:xfrm>
            <a:prstGeom prst="straightConnector1">
              <a:avLst/>
            </a:prstGeom>
            <a:ln w="12700">
              <a:solidFill>
                <a:schemeClr val="tx2"/>
              </a:solidFill>
              <a:tailEnd type="none" w="sm" len="sm"/>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D31D56D1-8BF0-DD2E-31BD-433A354AD60A}"/>
                </a:ext>
              </a:extLst>
            </p:cNvPr>
            <p:cNvCxnSpPr/>
            <p:nvPr/>
          </p:nvCxnSpPr>
          <p:spPr>
            <a:xfrm>
              <a:off x="3713841" y="4748427"/>
              <a:ext cx="314718" cy="0"/>
            </a:xfrm>
            <a:prstGeom prst="straightConnector1">
              <a:avLst/>
            </a:prstGeom>
            <a:ln w="12700">
              <a:solidFill>
                <a:schemeClr val="tx2"/>
              </a:solidFill>
              <a:tailEnd type="none" w="sm" len="sm"/>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56FBD6A5-1AD0-CDD8-67C1-7ACF10BB1A3F}"/>
                </a:ext>
              </a:extLst>
            </p:cNvPr>
            <p:cNvCxnSpPr/>
            <p:nvPr/>
          </p:nvCxnSpPr>
          <p:spPr>
            <a:xfrm>
              <a:off x="3713841" y="5498188"/>
              <a:ext cx="314718" cy="0"/>
            </a:xfrm>
            <a:prstGeom prst="straightConnector1">
              <a:avLst/>
            </a:prstGeom>
            <a:ln w="12700">
              <a:solidFill>
                <a:schemeClr val="tx2"/>
              </a:solidFill>
              <a:tailEnd type="none" w="sm" len="sm"/>
            </a:ln>
          </p:spPr>
          <p:style>
            <a:lnRef idx="1">
              <a:schemeClr val="accent1"/>
            </a:lnRef>
            <a:fillRef idx="0">
              <a:schemeClr val="accent1"/>
            </a:fillRef>
            <a:effectRef idx="0">
              <a:schemeClr val="accent1"/>
            </a:effectRef>
            <a:fontRef idx="minor">
              <a:schemeClr val="tx1"/>
            </a:fontRef>
          </p:style>
        </p:cxnSp>
      </p:grpSp>
      <p:sp>
        <p:nvSpPr>
          <p:cNvPr id="74" name="object 41">
            <a:extLst>
              <a:ext uri="{FF2B5EF4-FFF2-40B4-BE49-F238E27FC236}">
                <a16:creationId xmlns:a16="http://schemas.microsoft.com/office/drawing/2014/main" id="{0519E8A5-5B87-FC50-6EA5-7BB809B0AA8E}"/>
              </a:ext>
            </a:extLst>
          </p:cNvPr>
          <p:cNvSpPr txBox="1"/>
          <p:nvPr/>
        </p:nvSpPr>
        <p:spPr>
          <a:xfrm>
            <a:off x="998047" y="1986023"/>
            <a:ext cx="2583353" cy="1015432"/>
          </a:xfrm>
          <a:prstGeom prst="rect">
            <a:avLst/>
          </a:prstGeom>
          <a:solidFill>
            <a:schemeClr val="bg2"/>
          </a:solidFill>
        </p:spPr>
        <p:txBody>
          <a:bodyPr vert="horz" wrap="square" lIns="36000" tIns="36000" rIns="36000" bIns="36000" rtlCol="0" anchor="t">
            <a:noAutofit/>
          </a:bodyPr>
          <a:lstStyle/>
          <a:p>
            <a:pPr marL="12700" marR="0" lvl="0" indent="0" algn="ctr" defTabSz="914349" rtl="0" eaLnBrk="1" fontAlgn="auto" latinLnBrk="0" hangingPunct="1">
              <a:lnSpc>
                <a:spcPct val="100000"/>
              </a:lnSpc>
              <a:spcBef>
                <a:spcPts val="0"/>
              </a:spcBef>
              <a:spcAft>
                <a:spcPts val="0"/>
              </a:spcAft>
              <a:buClrTx/>
              <a:buSzTx/>
              <a:buFontTx/>
              <a:buNone/>
              <a:tabLst/>
              <a:defRPr/>
            </a:pPr>
            <a:r>
              <a:rPr kumimoji="0" lang="en-AU" sz="900" b="0" i="0" u="none" strike="noStrike" kern="1200" cap="none" spc="0" normalizeH="0" baseline="0" noProof="0">
                <a:ln>
                  <a:noFill/>
                </a:ln>
                <a:solidFill>
                  <a:srgbClr val="1A1A1A"/>
                </a:solidFill>
                <a:effectLst/>
                <a:uLnTx/>
                <a:uFillTx/>
                <a:ea typeface="+mn-ea"/>
                <a:cs typeface="Open Sans"/>
              </a:rPr>
              <a:t>Request for further information loop</a:t>
            </a:r>
            <a:endParaRPr kumimoji="0" lang="en-AU" sz="900" b="0" i="0" u="none" strike="noStrike" kern="1200" cap="none" spc="0" normalizeH="0" baseline="0" noProof="0">
              <a:ln>
                <a:noFill/>
              </a:ln>
              <a:solidFill>
                <a:prstClr val="black"/>
              </a:solidFill>
              <a:effectLst/>
              <a:uLnTx/>
              <a:uFillTx/>
              <a:ea typeface="+mn-ea"/>
              <a:cs typeface="Open Sans"/>
            </a:endParaRPr>
          </a:p>
        </p:txBody>
      </p:sp>
      <p:sp>
        <p:nvSpPr>
          <p:cNvPr id="82" name="object 83">
            <a:extLst>
              <a:ext uri="{FF2B5EF4-FFF2-40B4-BE49-F238E27FC236}">
                <a16:creationId xmlns:a16="http://schemas.microsoft.com/office/drawing/2014/main" id="{940B138A-1C3B-7E3F-158F-48587728F825}"/>
              </a:ext>
            </a:extLst>
          </p:cNvPr>
          <p:cNvSpPr txBox="1"/>
          <p:nvPr/>
        </p:nvSpPr>
        <p:spPr>
          <a:xfrm>
            <a:off x="1087635" y="2383895"/>
            <a:ext cx="1135831" cy="523669"/>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lvl="0" indent="5715"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srgbClr val="1A1A1A"/>
                </a:solidFill>
                <a:effectLst/>
                <a:uLnTx/>
                <a:uFillTx/>
                <a:ea typeface="+mn-ea"/>
                <a:cs typeface="Open Sans"/>
              </a:rPr>
              <a:t>Provide additional </a:t>
            </a:r>
            <a:br>
              <a:rPr kumimoji="0" lang="en-AU" sz="900" b="0" i="0" u="none" strike="noStrike" kern="1200" cap="none" spc="-10" normalizeH="0" baseline="0" noProof="0">
                <a:ln>
                  <a:noFill/>
                </a:ln>
                <a:solidFill>
                  <a:srgbClr val="1A1A1A"/>
                </a:solidFill>
                <a:effectLst/>
                <a:uLnTx/>
                <a:uFillTx/>
                <a:ea typeface="+mn-ea"/>
                <a:cs typeface="Open Sans"/>
              </a:rPr>
            </a:br>
            <a:r>
              <a:rPr kumimoji="0" lang="en-AU" sz="900" b="0" i="0" u="none" strike="noStrike" kern="1200" cap="none" spc="-10" normalizeH="0" baseline="0" noProof="0">
                <a:ln>
                  <a:noFill/>
                </a:ln>
                <a:solidFill>
                  <a:srgbClr val="1A1A1A"/>
                </a:solidFill>
                <a:effectLst/>
                <a:uLnTx/>
                <a:uFillTx/>
                <a:ea typeface="+mn-ea"/>
                <a:cs typeface="Open Sans"/>
              </a:rPr>
              <a:t>documents/</a:t>
            </a:r>
            <a:br>
              <a:rPr kumimoji="0" lang="en-AU" sz="900" b="0" i="0" u="none" strike="noStrike" kern="1200" cap="none" spc="-10" normalizeH="0" baseline="0" noProof="0">
                <a:ln>
                  <a:noFill/>
                </a:ln>
                <a:solidFill>
                  <a:srgbClr val="1A1A1A"/>
                </a:solidFill>
                <a:effectLst/>
                <a:uLnTx/>
                <a:uFillTx/>
                <a:ea typeface="+mn-ea"/>
                <a:cs typeface="Open Sans"/>
              </a:rPr>
            </a:br>
            <a:r>
              <a:rPr kumimoji="0" lang="en-AU" sz="900" b="0" i="0" u="none" strike="noStrike" kern="1200" cap="none" spc="-10" normalizeH="0" baseline="0" noProof="0">
                <a:ln>
                  <a:noFill/>
                </a:ln>
                <a:solidFill>
                  <a:srgbClr val="1A1A1A"/>
                </a:solidFill>
                <a:effectLst/>
                <a:uLnTx/>
                <a:uFillTx/>
                <a:ea typeface="+mn-ea"/>
                <a:cs typeface="Open Sans"/>
              </a:rPr>
              <a:t>information</a:t>
            </a:r>
          </a:p>
        </p:txBody>
      </p:sp>
      <p:sp>
        <p:nvSpPr>
          <p:cNvPr id="83" name="object 161">
            <a:extLst>
              <a:ext uri="{FF2B5EF4-FFF2-40B4-BE49-F238E27FC236}">
                <a16:creationId xmlns:a16="http://schemas.microsoft.com/office/drawing/2014/main" id="{6BD1730C-3258-2C57-07BB-5123CB701C65}"/>
              </a:ext>
            </a:extLst>
          </p:cNvPr>
          <p:cNvSpPr txBox="1"/>
          <p:nvPr/>
        </p:nvSpPr>
        <p:spPr>
          <a:xfrm>
            <a:off x="1087635" y="2226517"/>
            <a:ext cx="1135831" cy="172867"/>
          </a:xfrm>
          <a:prstGeom prst="rect">
            <a:avLst/>
          </a:prstGeom>
          <a:solidFill>
            <a:schemeClr val="tx2"/>
          </a:solidFill>
          <a:ln>
            <a:solidFill>
              <a:schemeClr val="tx2"/>
            </a:solidFill>
          </a:ln>
        </p:spPr>
        <p:txBody>
          <a:bodyPr vert="horz" wrap="square" lIns="0" tIns="36000" rIns="0" bIns="36000" rtlCol="0" anchor="ctr">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prstClr val="white"/>
                </a:solidFill>
                <a:effectLst/>
                <a:uLnTx/>
                <a:uFillTx/>
                <a:ea typeface="+mn-ea"/>
                <a:cs typeface="Open Sans"/>
              </a:rPr>
              <a:t>CONFIGURABLE</a:t>
            </a:r>
          </a:p>
        </p:txBody>
      </p:sp>
      <p:sp>
        <p:nvSpPr>
          <p:cNvPr id="87" name="Isosceles Triangle 86">
            <a:extLst>
              <a:ext uri="{FF2B5EF4-FFF2-40B4-BE49-F238E27FC236}">
                <a16:creationId xmlns:a16="http://schemas.microsoft.com/office/drawing/2014/main" id="{56E96CE1-73D8-7328-E357-41062C1F294C}"/>
              </a:ext>
            </a:extLst>
          </p:cNvPr>
          <p:cNvSpPr/>
          <p:nvPr/>
        </p:nvSpPr>
        <p:spPr>
          <a:xfrm rot="5400000">
            <a:off x="9162911"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err="1">
              <a:ln>
                <a:noFill/>
              </a:ln>
              <a:solidFill>
                <a:srgbClr val="D2D4DA"/>
              </a:solidFill>
              <a:effectLst/>
              <a:uLnTx/>
              <a:uFillTx/>
              <a:latin typeface="Arial"/>
              <a:ea typeface="+mn-ea"/>
              <a:cs typeface="+mn-cs"/>
            </a:endParaRPr>
          </a:p>
        </p:txBody>
      </p:sp>
      <p:sp>
        <p:nvSpPr>
          <p:cNvPr id="90" name="object 83">
            <a:extLst>
              <a:ext uri="{FF2B5EF4-FFF2-40B4-BE49-F238E27FC236}">
                <a16:creationId xmlns:a16="http://schemas.microsoft.com/office/drawing/2014/main" id="{70CE504F-D044-3AFD-4158-020E5BC19E94}"/>
              </a:ext>
            </a:extLst>
          </p:cNvPr>
          <p:cNvSpPr txBox="1"/>
          <p:nvPr/>
        </p:nvSpPr>
        <p:spPr>
          <a:xfrm>
            <a:off x="2321414" y="2383896"/>
            <a:ext cx="1135831" cy="523669"/>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lvl="0" indent="5715"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srgbClr val="1A1A1A"/>
                </a:solidFill>
                <a:effectLst/>
                <a:uLnTx/>
                <a:uFillTx/>
                <a:ea typeface="+mn-ea"/>
                <a:cs typeface="Open Sans"/>
              </a:rPr>
              <a:t>Request for further information</a:t>
            </a:r>
          </a:p>
        </p:txBody>
      </p:sp>
      <p:sp>
        <p:nvSpPr>
          <p:cNvPr id="91" name="object 161">
            <a:extLst>
              <a:ext uri="{FF2B5EF4-FFF2-40B4-BE49-F238E27FC236}">
                <a16:creationId xmlns:a16="http://schemas.microsoft.com/office/drawing/2014/main" id="{A415F7B7-C056-F870-E001-0AC28D242639}"/>
              </a:ext>
            </a:extLst>
          </p:cNvPr>
          <p:cNvSpPr txBox="1"/>
          <p:nvPr/>
        </p:nvSpPr>
        <p:spPr>
          <a:xfrm>
            <a:off x="2321414" y="2226517"/>
            <a:ext cx="1135831" cy="172867"/>
          </a:xfrm>
          <a:prstGeom prst="rect">
            <a:avLst/>
          </a:prstGeom>
          <a:solidFill>
            <a:schemeClr val="tx2"/>
          </a:solidFill>
          <a:ln>
            <a:solidFill>
              <a:schemeClr val="tx2"/>
            </a:solidFill>
          </a:ln>
        </p:spPr>
        <p:txBody>
          <a:bodyPr vert="horz" wrap="square" lIns="0" tIns="36000" rIns="0" bIns="36000" rtlCol="0" anchor="ctr">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prstClr val="white"/>
                </a:solidFill>
                <a:effectLst/>
                <a:uLnTx/>
                <a:uFillTx/>
                <a:ea typeface="+mn-ea"/>
                <a:cs typeface="Open Sans"/>
              </a:rPr>
              <a:t>CONFIGURABLE</a:t>
            </a:r>
          </a:p>
        </p:txBody>
      </p:sp>
      <p:sp>
        <p:nvSpPr>
          <p:cNvPr id="96" name="object 41">
            <a:extLst>
              <a:ext uri="{FF2B5EF4-FFF2-40B4-BE49-F238E27FC236}">
                <a16:creationId xmlns:a16="http://schemas.microsoft.com/office/drawing/2014/main" id="{5CA3F9A4-58C5-46CF-0E31-F40C059E4864}"/>
              </a:ext>
            </a:extLst>
          </p:cNvPr>
          <p:cNvSpPr txBox="1"/>
          <p:nvPr/>
        </p:nvSpPr>
        <p:spPr>
          <a:xfrm>
            <a:off x="6780623" y="1986023"/>
            <a:ext cx="2546940" cy="1015432"/>
          </a:xfrm>
          <a:prstGeom prst="rect">
            <a:avLst/>
          </a:prstGeom>
          <a:solidFill>
            <a:schemeClr val="bg2"/>
          </a:solidFill>
        </p:spPr>
        <p:txBody>
          <a:bodyPr vert="horz" wrap="square" lIns="36000" tIns="36000" rIns="36000" bIns="36000" rtlCol="0" anchor="t">
            <a:noAutofit/>
          </a:bodyPr>
          <a:lstStyle/>
          <a:p>
            <a:pPr marL="12700" marR="0" lvl="0" indent="0" algn="ctr" defTabSz="914349" rtl="0" eaLnBrk="1" fontAlgn="auto" latinLnBrk="0" hangingPunct="1">
              <a:lnSpc>
                <a:spcPct val="100000"/>
              </a:lnSpc>
              <a:spcBef>
                <a:spcPts val="0"/>
              </a:spcBef>
              <a:spcAft>
                <a:spcPts val="0"/>
              </a:spcAft>
              <a:buClrTx/>
              <a:buSzTx/>
              <a:buFontTx/>
              <a:buNone/>
              <a:tabLst/>
              <a:defRPr/>
            </a:pPr>
            <a:r>
              <a:rPr kumimoji="0" lang="en-AU" sz="900" b="0" i="0" u="none" strike="noStrike" kern="1200" cap="none" spc="0" normalizeH="0" baseline="0" noProof="0">
                <a:ln>
                  <a:noFill/>
                </a:ln>
                <a:solidFill>
                  <a:srgbClr val="1A1A1A"/>
                </a:solidFill>
                <a:effectLst/>
                <a:uLnTx/>
                <a:uFillTx/>
                <a:ea typeface="+mn-ea"/>
                <a:cs typeface="Open Sans"/>
              </a:rPr>
              <a:t>Request for internal assessment loop</a:t>
            </a:r>
            <a:endParaRPr kumimoji="0" lang="en-AU" sz="900" b="0" i="0" u="none" strike="noStrike" kern="1200" cap="none" spc="0" normalizeH="0" baseline="0" noProof="0">
              <a:ln>
                <a:noFill/>
              </a:ln>
              <a:solidFill>
                <a:prstClr val="black"/>
              </a:solidFill>
              <a:effectLst/>
              <a:uLnTx/>
              <a:uFillTx/>
              <a:ea typeface="+mn-ea"/>
              <a:cs typeface="Open Sans"/>
            </a:endParaRPr>
          </a:p>
        </p:txBody>
      </p:sp>
      <p:sp>
        <p:nvSpPr>
          <p:cNvPr id="97" name="object 83">
            <a:extLst>
              <a:ext uri="{FF2B5EF4-FFF2-40B4-BE49-F238E27FC236}">
                <a16:creationId xmlns:a16="http://schemas.microsoft.com/office/drawing/2014/main" id="{4F7F5E4E-CD2C-5C4A-96F9-2924CB00801A}"/>
              </a:ext>
            </a:extLst>
          </p:cNvPr>
          <p:cNvSpPr txBox="1"/>
          <p:nvPr/>
        </p:nvSpPr>
        <p:spPr>
          <a:xfrm>
            <a:off x="6904218" y="2226517"/>
            <a:ext cx="954949" cy="597802"/>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lvl="0" indent="5715"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srgbClr val="1A1A1A"/>
                </a:solidFill>
                <a:effectLst/>
                <a:uLnTx/>
                <a:uFillTx/>
                <a:ea typeface="+mn-ea"/>
                <a:cs typeface="Open Sans"/>
              </a:rPr>
              <a:t>Provide additional  </a:t>
            </a:r>
            <a:br>
              <a:rPr kumimoji="0" lang="en-AU" sz="900" b="0" i="0" u="none" strike="noStrike" kern="1200" cap="none" spc="-10" normalizeH="0" baseline="0" noProof="0">
                <a:ln>
                  <a:noFill/>
                </a:ln>
                <a:solidFill>
                  <a:srgbClr val="1A1A1A"/>
                </a:solidFill>
                <a:effectLst/>
                <a:uLnTx/>
                <a:uFillTx/>
                <a:ea typeface="+mn-ea"/>
                <a:cs typeface="Open Sans"/>
              </a:rPr>
            </a:br>
            <a:r>
              <a:rPr kumimoji="0" lang="en-AU" sz="900" b="0" i="0" u="none" strike="noStrike" kern="1200" cap="none" spc="-10" normalizeH="0" baseline="0" noProof="0">
                <a:ln>
                  <a:noFill/>
                </a:ln>
                <a:solidFill>
                  <a:srgbClr val="1A1A1A"/>
                </a:solidFill>
                <a:effectLst/>
                <a:uLnTx/>
                <a:uFillTx/>
                <a:ea typeface="+mn-ea"/>
                <a:cs typeface="Open Sans"/>
              </a:rPr>
              <a:t>Assessment</a:t>
            </a:r>
          </a:p>
        </p:txBody>
      </p:sp>
      <p:sp>
        <p:nvSpPr>
          <p:cNvPr id="98" name="object 83">
            <a:extLst>
              <a:ext uri="{FF2B5EF4-FFF2-40B4-BE49-F238E27FC236}">
                <a16:creationId xmlns:a16="http://schemas.microsoft.com/office/drawing/2014/main" id="{6288255F-CEB0-F24E-7A04-98BD685AF264}"/>
              </a:ext>
            </a:extLst>
          </p:cNvPr>
          <p:cNvSpPr txBox="1"/>
          <p:nvPr/>
        </p:nvSpPr>
        <p:spPr>
          <a:xfrm>
            <a:off x="8102906" y="2383895"/>
            <a:ext cx="1135831"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lvl="0" indent="5715"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srgbClr val="1A1A1A"/>
                </a:solidFill>
                <a:effectLst/>
                <a:uLnTx/>
                <a:uFillTx/>
                <a:ea typeface="+mn-ea"/>
                <a:cs typeface="Open Sans"/>
              </a:rPr>
              <a:t>Refer internally/</a:t>
            </a:r>
            <a:br>
              <a:rPr kumimoji="0" lang="en-AU" sz="900" b="0" i="0" u="none" strike="noStrike" kern="1200" cap="none" spc="-10" normalizeH="0" baseline="0" noProof="0">
                <a:ln>
                  <a:noFill/>
                </a:ln>
                <a:solidFill>
                  <a:srgbClr val="1A1A1A"/>
                </a:solidFill>
                <a:effectLst/>
                <a:uLnTx/>
                <a:uFillTx/>
                <a:ea typeface="+mn-ea"/>
                <a:cs typeface="Open Sans"/>
              </a:rPr>
            </a:br>
            <a:r>
              <a:rPr kumimoji="0" lang="en-AU" sz="900" b="0" i="0" u="none" strike="noStrike" kern="1200" cap="none" spc="-10" normalizeH="0" baseline="0" noProof="0">
                <a:ln>
                  <a:noFill/>
                </a:ln>
                <a:solidFill>
                  <a:srgbClr val="1A1A1A"/>
                </a:solidFill>
                <a:effectLst/>
                <a:uLnTx/>
                <a:uFillTx/>
                <a:ea typeface="+mn-ea"/>
                <a:cs typeface="Open Sans"/>
              </a:rPr>
              <a:t>to delegate</a:t>
            </a:r>
          </a:p>
        </p:txBody>
      </p:sp>
      <p:sp>
        <p:nvSpPr>
          <p:cNvPr id="99" name="object 161">
            <a:extLst>
              <a:ext uri="{FF2B5EF4-FFF2-40B4-BE49-F238E27FC236}">
                <a16:creationId xmlns:a16="http://schemas.microsoft.com/office/drawing/2014/main" id="{947A463A-57A3-8585-D534-DD0578854FF8}"/>
              </a:ext>
            </a:extLst>
          </p:cNvPr>
          <p:cNvSpPr txBox="1"/>
          <p:nvPr/>
        </p:nvSpPr>
        <p:spPr>
          <a:xfrm>
            <a:off x="8102906" y="2226517"/>
            <a:ext cx="1135831" cy="172867"/>
          </a:xfrm>
          <a:prstGeom prst="rect">
            <a:avLst/>
          </a:prstGeom>
          <a:solidFill>
            <a:schemeClr val="tx2"/>
          </a:solidFill>
          <a:ln>
            <a:solidFill>
              <a:schemeClr val="tx2"/>
            </a:solidFill>
          </a:ln>
        </p:spPr>
        <p:txBody>
          <a:bodyPr vert="horz" wrap="square" lIns="0" tIns="36000" rIns="0" bIns="36000" rtlCol="0" anchor="ctr">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prstClr val="white"/>
                </a:solidFill>
                <a:effectLst/>
                <a:uLnTx/>
                <a:uFillTx/>
                <a:ea typeface="+mn-ea"/>
                <a:cs typeface="Open Sans"/>
              </a:rPr>
              <a:t>COMMON</a:t>
            </a:r>
          </a:p>
        </p:txBody>
      </p:sp>
      <p:sp>
        <p:nvSpPr>
          <p:cNvPr id="109" name="Freeform: Shape 108">
            <a:extLst>
              <a:ext uri="{FF2B5EF4-FFF2-40B4-BE49-F238E27FC236}">
                <a16:creationId xmlns:a16="http://schemas.microsoft.com/office/drawing/2014/main" id="{3D913534-CEE4-5B2A-C851-CEBA35AAC198}"/>
              </a:ext>
            </a:extLst>
          </p:cNvPr>
          <p:cNvSpPr/>
          <p:nvPr/>
        </p:nvSpPr>
        <p:spPr>
          <a:xfrm>
            <a:off x="1696065" y="2958616"/>
            <a:ext cx="2315496" cy="172841"/>
          </a:xfrm>
          <a:custGeom>
            <a:avLst/>
            <a:gdLst>
              <a:gd name="connsiteX0" fmla="*/ 0 w 2293374"/>
              <a:gd name="connsiteY0" fmla="*/ 0 h 258097"/>
              <a:gd name="connsiteX1" fmla="*/ 0 w 2293374"/>
              <a:gd name="connsiteY1" fmla="*/ 258097 h 258097"/>
              <a:gd name="connsiteX2" fmla="*/ 2293374 w 2293374"/>
              <a:gd name="connsiteY2" fmla="*/ 258097 h 258097"/>
            </a:gdLst>
            <a:ahLst/>
            <a:cxnLst>
              <a:cxn ang="0">
                <a:pos x="connsiteX0" y="connsiteY0"/>
              </a:cxn>
              <a:cxn ang="0">
                <a:pos x="connsiteX1" y="connsiteY1"/>
              </a:cxn>
              <a:cxn ang="0">
                <a:pos x="connsiteX2" y="connsiteY2"/>
              </a:cxn>
            </a:cxnLst>
            <a:rect l="l" t="t" r="r" b="b"/>
            <a:pathLst>
              <a:path w="2293374" h="258097">
                <a:moveTo>
                  <a:pt x="0" y="0"/>
                </a:moveTo>
                <a:lnTo>
                  <a:pt x="0" y="258097"/>
                </a:lnTo>
                <a:lnTo>
                  <a:pt x="2293374" y="258097"/>
                </a:lnTo>
              </a:path>
            </a:pathLst>
          </a:custGeom>
          <a:noFill/>
          <a:ln w="12700">
            <a:solidFill>
              <a:schemeClr val="tx2"/>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Arial"/>
              <a:ea typeface="+mn-ea"/>
              <a:cs typeface="+mn-cs"/>
            </a:endParaRPr>
          </a:p>
        </p:txBody>
      </p:sp>
      <p:cxnSp>
        <p:nvCxnSpPr>
          <p:cNvPr id="110" name="Straight Arrow Connector 109">
            <a:extLst>
              <a:ext uri="{FF2B5EF4-FFF2-40B4-BE49-F238E27FC236}">
                <a16:creationId xmlns:a16="http://schemas.microsoft.com/office/drawing/2014/main" id="{A9CF9583-D0E6-C05C-4321-FF8350A8377F}"/>
              </a:ext>
            </a:extLst>
          </p:cNvPr>
          <p:cNvCxnSpPr>
            <a:cxnSpLocks/>
          </p:cNvCxnSpPr>
          <p:nvPr/>
        </p:nvCxnSpPr>
        <p:spPr>
          <a:xfrm flipH="1" flipV="1">
            <a:off x="2223466" y="2585714"/>
            <a:ext cx="97948" cy="1"/>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E403B5ED-4837-4802-9094-59E0651BCA3A}"/>
              </a:ext>
            </a:extLst>
          </p:cNvPr>
          <p:cNvCxnSpPr>
            <a:cxnSpLocks/>
          </p:cNvCxnSpPr>
          <p:nvPr/>
        </p:nvCxnSpPr>
        <p:spPr>
          <a:xfrm flipH="1">
            <a:off x="3588069" y="2585714"/>
            <a:ext cx="40137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49DC37D3-5C16-752A-6BC8-974AB4C4341F}"/>
              </a:ext>
            </a:extLst>
          </p:cNvPr>
          <p:cNvGrpSpPr/>
          <p:nvPr/>
        </p:nvGrpSpPr>
        <p:grpSpPr>
          <a:xfrm>
            <a:off x="3713841" y="3324110"/>
            <a:ext cx="297720" cy="3068251"/>
            <a:chOff x="3713841" y="3338780"/>
            <a:chExt cx="297720" cy="2787445"/>
          </a:xfrm>
        </p:grpSpPr>
        <p:sp>
          <p:nvSpPr>
            <p:cNvPr id="113" name="Freeform: Shape 112">
              <a:extLst>
                <a:ext uri="{FF2B5EF4-FFF2-40B4-BE49-F238E27FC236}">
                  <a16:creationId xmlns:a16="http://schemas.microsoft.com/office/drawing/2014/main" id="{B253C43C-B79B-506F-14DF-A38E999D5E12}"/>
                </a:ext>
              </a:extLst>
            </p:cNvPr>
            <p:cNvSpPr/>
            <p:nvPr/>
          </p:nvSpPr>
          <p:spPr>
            <a:xfrm>
              <a:off x="3716594" y="3338780"/>
              <a:ext cx="294967" cy="2787445"/>
            </a:xfrm>
            <a:custGeom>
              <a:avLst/>
              <a:gdLst>
                <a:gd name="connsiteX0" fmla="*/ 272845 w 294967"/>
                <a:gd name="connsiteY0" fmla="*/ 0 h 2787445"/>
                <a:gd name="connsiteX1" fmla="*/ 0 w 294967"/>
                <a:gd name="connsiteY1" fmla="*/ 0 h 2787445"/>
                <a:gd name="connsiteX2" fmla="*/ 0 w 294967"/>
                <a:gd name="connsiteY2" fmla="*/ 2787445 h 2787445"/>
                <a:gd name="connsiteX3" fmla="*/ 287593 w 294967"/>
                <a:gd name="connsiteY3" fmla="*/ 2787445 h 2787445"/>
                <a:gd name="connsiteX4" fmla="*/ 294967 w 294967"/>
                <a:gd name="connsiteY4" fmla="*/ 2787445 h 27874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967" h="2787445">
                  <a:moveTo>
                    <a:pt x="272845" y="0"/>
                  </a:moveTo>
                  <a:lnTo>
                    <a:pt x="0" y="0"/>
                  </a:lnTo>
                  <a:lnTo>
                    <a:pt x="0" y="2787445"/>
                  </a:lnTo>
                  <a:lnTo>
                    <a:pt x="287593" y="2787445"/>
                  </a:lnTo>
                  <a:lnTo>
                    <a:pt x="294967" y="2787445"/>
                  </a:lnTo>
                </a:path>
              </a:pathLst>
            </a:custGeom>
            <a:noFill/>
            <a:ln w="12700">
              <a:solidFill>
                <a:schemeClr val="tx2"/>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Arial"/>
                <a:ea typeface="+mn-ea"/>
                <a:cs typeface="+mn-cs"/>
              </a:endParaRPr>
            </a:p>
          </p:txBody>
        </p:sp>
        <p:cxnSp>
          <p:nvCxnSpPr>
            <p:cNvPr id="114" name="Straight Arrow Connector 113">
              <a:extLst>
                <a:ext uri="{FF2B5EF4-FFF2-40B4-BE49-F238E27FC236}">
                  <a16:creationId xmlns:a16="http://schemas.microsoft.com/office/drawing/2014/main" id="{C0D57B81-0F97-1F71-4DE3-E72983D05F88}"/>
                </a:ext>
              </a:extLst>
            </p:cNvPr>
            <p:cNvCxnSpPr>
              <a:cxnSpLocks/>
            </p:cNvCxnSpPr>
            <p:nvPr/>
          </p:nvCxnSpPr>
          <p:spPr>
            <a:xfrm>
              <a:off x="3713841" y="3847372"/>
              <a:ext cx="282267"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51E1B5CC-1146-7317-90B1-97D5C25682A1}"/>
                </a:ext>
              </a:extLst>
            </p:cNvPr>
            <p:cNvCxnSpPr>
              <a:cxnSpLocks/>
            </p:cNvCxnSpPr>
            <p:nvPr/>
          </p:nvCxnSpPr>
          <p:spPr>
            <a:xfrm>
              <a:off x="3713841" y="4627693"/>
              <a:ext cx="285222"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3263FEF1-3D1A-ACA6-7FC0-D06F6DFA8D47}"/>
                </a:ext>
              </a:extLst>
            </p:cNvPr>
            <p:cNvCxnSpPr>
              <a:cxnSpLocks/>
            </p:cNvCxnSpPr>
            <p:nvPr/>
          </p:nvCxnSpPr>
          <p:spPr>
            <a:xfrm>
              <a:off x="3713841" y="5395018"/>
              <a:ext cx="285222"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sp>
        <p:nvSpPr>
          <p:cNvPr id="116" name="Freeform: Shape 115">
            <a:extLst>
              <a:ext uri="{FF2B5EF4-FFF2-40B4-BE49-F238E27FC236}">
                <a16:creationId xmlns:a16="http://schemas.microsoft.com/office/drawing/2014/main" id="{82F9A0DE-A546-C036-97D8-0C0EB2ED532D}"/>
              </a:ext>
            </a:extLst>
          </p:cNvPr>
          <p:cNvSpPr/>
          <p:nvPr/>
        </p:nvSpPr>
        <p:spPr>
          <a:xfrm>
            <a:off x="6353109" y="2811780"/>
            <a:ext cx="2275715" cy="304800"/>
          </a:xfrm>
          <a:custGeom>
            <a:avLst/>
            <a:gdLst>
              <a:gd name="connsiteX0" fmla="*/ 0 w 2286000"/>
              <a:gd name="connsiteY0" fmla="*/ 304800 h 304800"/>
              <a:gd name="connsiteX1" fmla="*/ 2286000 w 2286000"/>
              <a:gd name="connsiteY1" fmla="*/ 304800 h 304800"/>
              <a:gd name="connsiteX2" fmla="*/ 2286000 w 2286000"/>
              <a:gd name="connsiteY2" fmla="*/ 0 h 304800"/>
            </a:gdLst>
            <a:ahLst/>
            <a:cxnLst>
              <a:cxn ang="0">
                <a:pos x="connsiteX0" y="connsiteY0"/>
              </a:cxn>
              <a:cxn ang="0">
                <a:pos x="connsiteX1" y="connsiteY1"/>
              </a:cxn>
              <a:cxn ang="0">
                <a:pos x="connsiteX2" y="connsiteY2"/>
              </a:cxn>
            </a:cxnLst>
            <a:rect l="l" t="t" r="r" b="b"/>
            <a:pathLst>
              <a:path w="2286000" h="304800">
                <a:moveTo>
                  <a:pt x="0" y="304800"/>
                </a:moveTo>
                <a:lnTo>
                  <a:pt x="2286000" y="304800"/>
                </a:lnTo>
                <a:lnTo>
                  <a:pt x="2286000" y="0"/>
                </a:lnTo>
              </a:path>
            </a:pathLst>
          </a:custGeom>
          <a:noFill/>
          <a:ln w="12700">
            <a:solidFill>
              <a:schemeClr val="tx2"/>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Arial"/>
              <a:ea typeface="+mn-ea"/>
              <a:cs typeface="+mn-cs"/>
            </a:endParaRPr>
          </a:p>
        </p:txBody>
      </p:sp>
      <p:cxnSp>
        <p:nvCxnSpPr>
          <p:cNvPr id="117" name="Straight Arrow Connector 116">
            <a:extLst>
              <a:ext uri="{FF2B5EF4-FFF2-40B4-BE49-F238E27FC236}">
                <a16:creationId xmlns:a16="http://schemas.microsoft.com/office/drawing/2014/main" id="{F8008C3C-F4BF-10F4-F72A-E14314DFA1A9}"/>
              </a:ext>
            </a:extLst>
          </p:cNvPr>
          <p:cNvCxnSpPr>
            <a:cxnSpLocks/>
          </p:cNvCxnSpPr>
          <p:nvPr/>
        </p:nvCxnSpPr>
        <p:spPr>
          <a:xfrm flipH="1">
            <a:off x="7859167" y="2585714"/>
            <a:ext cx="243739"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118" name="Freeform: Shape 117">
            <a:extLst>
              <a:ext uri="{FF2B5EF4-FFF2-40B4-BE49-F238E27FC236}">
                <a16:creationId xmlns:a16="http://schemas.microsoft.com/office/drawing/2014/main" id="{BCDE0A83-3069-73CA-99E0-CE6F64AF46A6}"/>
              </a:ext>
            </a:extLst>
          </p:cNvPr>
          <p:cNvSpPr/>
          <p:nvPr/>
        </p:nvSpPr>
        <p:spPr>
          <a:xfrm>
            <a:off x="7658100" y="3116579"/>
            <a:ext cx="2255520" cy="1411171"/>
          </a:xfrm>
          <a:custGeom>
            <a:avLst/>
            <a:gdLst>
              <a:gd name="connsiteX0" fmla="*/ 0 w 2255520"/>
              <a:gd name="connsiteY0" fmla="*/ 0 h 1325880"/>
              <a:gd name="connsiteX1" fmla="*/ 0 w 2255520"/>
              <a:gd name="connsiteY1" fmla="*/ 1325880 h 1325880"/>
              <a:gd name="connsiteX2" fmla="*/ 2255520 w 2255520"/>
              <a:gd name="connsiteY2" fmla="*/ 1325880 h 1325880"/>
            </a:gdLst>
            <a:ahLst/>
            <a:cxnLst>
              <a:cxn ang="0">
                <a:pos x="connsiteX0" y="connsiteY0"/>
              </a:cxn>
              <a:cxn ang="0">
                <a:pos x="connsiteX1" y="connsiteY1"/>
              </a:cxn>
              <a:cxn ang="0">
                <a:pos x="connsiteX2" y="connsiteY2"/>
              </a:cxn>
            </a:cxnLst>
            <a:rect l="l" t="t" r="r" b="b"/>
            <a:pathLst>
              <a:path w="2255520" h="1325880">
                <a:moveTo>
                  <a:pt x="0" y="0"/>
                </a:moveTo>
                <a:lnTo>
                  <a:pt x="0" y="1325880"/>
                </a:lnTo>
                <a:lnTo>
                  <a:pt x="2255520" y="1325880"/>
                </a:lnTo>
              </a:path>
            </a:pathLst>
          </a:custGeom>
          <a:noFill/>
          <a:ln w="12700">
            <a:solidFill>
              <a:schemeClr val="tx2"/>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Arial"/>
              <a:ea typeface="+mn-ea"/>
              <a:cs typeface="+mn-cs"/>
            </a:endParaRPr>
          </a:p>
        </p:txBody>
      </p:sp>
      <p:sp>
        <p:nvSpPr>
          <p:cNvPr id="5" name="Title 1">
            <a:extLst>
              <a:ext uri="{FF2B5EF4-FFF2-40B4-BE49-F238E27FC236}">
                <a16:creationId xmlns:a16="http://schemas.microsoft.com/office/drawing/2014/main" id="{2C21A6AE-CAA5-4A62-4AAC-9465339A45E5}"/>
              </a:ext>
            </a:extLst>
          </p:cNvPr>
          <p:cNvSpPr>
            <a:spLocks noGrp="1"/>
          </p:cNvSpPr>
          <p:nvPr>
            <p:ph type="title"/>
          </p:nvPr>
        </p:nvSpPr>
        <p:spPr>
          <a:xfrm>
            <a:off x="540000" y="292457"/>
            <a:ext cx="3096394" cy="597842"/>
          </a:xfrm>
        </p:spPr>
        <p:txBody>
          <a:bodyPr vert="horz"/>
          <a:lstStyle/>
          <a:p>
            <a:r>
              <a:rPr lang="en-AU"/>
              <a:t>Better Practice Permission Journey </a:t>
            </a:r>
            <a:r>
              <a:rPr lang="en-AU" b="1"/>
              <a:t>| Assess </a:t>
            </a:r>
          </a:p>
        </p:txBody>
      </p:sp>
      <p:sp>
        <p:nvSpPr>
          <p:cNvPr id="124" name="Half Frame 123">
            <a:extLst>
              <a:ext uri="{FF2B5EF4-FFF2-40B4-BE49-F238E27FC236}">
                <a16:creationId xmlns:a16="http://schemas.microsoft.com/office/drawing/2014/main" id="{514FA48D-7EE6-87EE-C576-96115799CCBE}"/>
              </a:ext>
            </a:extLst>
          </p:cNvPr>
          <p:cNvSpPr/>
          <p:nvPr/>
        </p:nvSpPr>
        <p:spPr>
          <a:xfrm>
            <a:off x="7101255" y="3315899"/>
            <a:ext cx="340757" cy="346259"/>
          </a:xfrm>
          <a:prstGeom prst="halfFrame">
            <a:avLst>
              <a:gd name="adj1" fmla="val 23809"/>
              <a:gd name="adj2" fmla="val 2380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err="1">
              <a:ln>
                <a:noFill/>
              </a:ln>
              <a:solidFill>
                <a:srgbClr val="D2D4DA"/>
              </a:solidFill>
              <a:effectLst/>
              <a:uLnTx/>
              <a:uFillTx/>
              <a:latin typeface="Arial"/>
              <a:ea typeface="+mn-ea"/>
              <a:cs typeface="+mn-cs"/>
            </a:endParaRPr>
          </a:p>
        </p:txBody>
      </p:sp>
      <p:sp>
        <p:nvSpPr>
          <p:cNvPr id="119" name="Rectangle 118">
            <a:extLst>
              <a:ext uri="{FF2B5EF4-FFF2-40B4-BE49-F238E27FC236}">
                <a16:creationId xmlns:a16="http://schemas.microsoft.com/office/drawing/2014/main" id="{6A1CC281-A2AB-F229-C8F6-D446FB4C6EA9}"/>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73" name="Arrow: Pentagon 72">
            <a:extLst>
              <a:ext uri="{FF2B5EF4-FFF2-40B4-BE49-F238E27FC236}">
                <a16:creationId xmlns:a16="http://schemas.microsoft.com/office/drawing/2014/main" id="{9947F5C4-CF33-3416-FCBB-8554851ACD31}"/>
              </a:ext>
            </a:extLst>
          </p:cNvPr>
          <p:cNvSpPr/>
          <p:nvPr/>
        </p:nvSpPr>
        <p:spPr>
          <a:xfrm>
            <a:off x="2174921" y="1289525"/>
            <a:ext cx="7170313"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marL="0" marR="0" lvl="0" indent="0" algn="l" defTabSz="914349" rtl="0" eaLnBrk="1" fontAlgn="auto" latinLnBrk="0" hangingPunct="1">
              <a:lnSpc>
                <a:spcPct val="90000"/>
              </a:lnSpc>
              <a:spcBef>
                <a:spcPts val="0"/>
              </a:spcBef>
              <a:spcAft>
                <a:spcPts val="0"/>
              </a:spcAft>
              <a:buClrTx/>
              <a:buSzTx/>
              <a:buFontTx/>
              <a:buNone/>
              <a:tabLst/>
              <a:defRPr/>
            </a:pPr>
            <a:endParaRPr kumimoji="0" lang="en-AU" sz="1000" b="0" i="0" u="none" strike="noStrike" kern="1200" cap="none" spc="0" normalizeH="0" baseline="0" noProof="0">
              <a:ln>
                <a:noFill/>
              </a:ln>
              <a:solidFill>
                <a:srgbClr val="1F2A44"/>
              </a:solidFill>
              <a:effectLst/>
              <a:uLnTx/>
              <a:uFillTx/>
              <a:latin typeface="Arial"/>
              <a:ea typeface="+mn-ea"/>
              <a:cs typeface="+mn-cs"/>
            </a:endParaRPr>
          </a:p>
        </p:txBody>
      </p:sp>
      <p:sp>
        <p:nvSpPr>
          <p:cNvPr id="77" name="Isosceles Triangle 76">
            <a:extLst>
              <a:ext uri="{FF2B5EF4-FFF2-40B4-BE49-F238E27FC236}">
                <a16:creationId xmlns:a16="http://schemas.microsoft.com/office/drawing/2014/main" id="{4895B5D5-6754-DC95-B25F-78AF43A9D9E6}"/>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err="1">
              <a:ln>
                <a:noFill/>
              </a:ln>
              <a:solidFill>
                <a:srgbClr val="D2D4DA"/>
              </a:solidFill>
              <a:effectLst/>
              <a:uLnTx/>
              <a:uFillTx/>
              <a:latin typeface="Arial"/>
              <a:ea typeface="+mn-ea"/>
              <a:cs typeface="+mn-cs"/>
            </a:endParaRPr>
          </a:p>
        </p:txBody>
      </p:sp>
      <p:sp>
        <p:nvSpPr>
          <p:cNvPr id="81" name="Isosceles Triangle 80">
            <a:extLst>
              <a:ext uri="{FF2B5EF4-FFF2-40B4-BE49-F238E27FC236}">
                <a16:creationId xmlns:a16="http://schemas.microsoft.com/office/drawing/2014/main" id="{52B9AA8C-5C85-DB76-84D3-31AC9F4211FB}"/>
              </a:ext>
            </a:extLst>
          </p:cNvPr>
          <p:cNvSpPr/>
          <p:nvPr/>
        </p:nvSpPr>
        <p:spPr>
          <a:xfrm rot="5400000">
            <a:off x="2252297" y="1446574"/>
            <a:ext cx="235429" cy="1169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err="1">
              <a:ln>
                <a:noFill/>
              </a:ln>
              <a:solidFill>
                <a:srgbClr val="D2D4DA"/>
              </a:solidFill>
              <a:effectLst/>
              <a:uLnTx/>
              <a:uFillTx/>
              <a:latin typeface="Arial"/>
              <a:ea typeface="+mn-ea"/>
              <a:cs typeface="+mn-cs"/>
            </a:endParaRPr>
          </a:p>
        </p:txBody>
      </p:sp>
      <p:sp>
        <p:nvSpPr>
          <p:cNvPr id="88" name="Isosceles Triangle 87">
            <a:extLst>
              <a:ext uri="{FF2B5EF4-FFF2-40B4-BE49-F238E27FC236}">
                <a16:creationId xmlns:a16="http://schemas.microsoft.com/office/drawing/2014/main" id="{D5E8008C-FB9A-76E4-7D94-ACCE55355BA3}"/>
              </a:ext>
            </a:extLst>
          </p:cNvPr>
          <p:cNvSpPr/>
          <p:nvPr/>
        </p:nvSpPr>
        <p:spPr>
          <a:xfrm rot="5400000">
            <a:off x="9096130" y="1446574"/>
            <a:ext cx="235429" cy="1169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err="1">
              <a:ln>
                <a:noFill/>
              </a:ln>
              <a:solidFill>
                <a:srgbClr val="D2D4DA"/>
              </a:solidFill>
              <a:effectLst/>
              <a:uLnTx/>
              <a:uFillTx/>
              <a:latin typeface="Arial"/>
              <a:ea typeface="+mn-ea"/>
              <a:cs typeface="+mn-cs"/>
            </a:endParaRPr>
          </a:p>
        </p:txBody>
      </p:sp>
      <p:cxnSp>
        <p:nvCxnSpPr>
          <p:cNvPr id="89" name="Straight Connector 88">
            <a:extLst>
              <a:ext uri="{FF2B5EF4-FFF2-40B4-BE49-F238E27FC236}">
                <a16:creationId xmlns:a16="http://schemas.microsoft.com/office/drawing/2014/main" id="{7D953FFB-5B82-CDDC-3279-69C87B9BF259}"/>
              </a:ext>
            </a:extLst>
          </p:cNvPr>
          <p:cNvCxnSpPr>
            <a:cxnSpLocks/>
          </p:cNvCxnSpPr>
          <p:nvPr/>
        </p:nvCxnSpPr>
        <p:spPr>
          <a:xfrm>
            <a:off x="2417506" y="1498597"/>
            <a:ext cx="6737858"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71" name="Group 170">
            <a:extLst>
              <a:ext uri="{FF2B5EF4-FFF2-40B4-BE49-F238E27FC236}">
                <a16:creationId xmlns:a16="http://schemas.microsoft.com/office/drawing/2014/main" id="{080977C3-7695-C146-ACF5-0F02B46112B0}"/>
              </a:ext>
            </a:extLst>
          </p:cNvPr>
          <p:cNvGrpSpPr/>
          <p:nvPr/>
        </p:nvGrpSpPr>
        <p:grpSpPr>
          <a:xfrm>
            <a:off x="935498" y="1277681"/>
            <a:ext cx="1565903" cy="477297"/>
            <a:chOff x="550568" y="4609580"/>
            <a:chExt cx="1315946" cy="390829"/>
          </a:xfrm>
        </p:grpSpPr>
        <p:sp>
          <p:nvSpPr>
            <p:cNvPr id="172" name="Arrow: Pentagon 171">
              <a:extLst>
                <a:ext uri="{FF2B5EF4-FFF2-40B4-BE49-F238E27FC236}">
                  <a16:creationId xmlns:a16="http://schemas.microsoft.com/office/drawing/2014/main" id="{E5EC5518-353B-5EDF-C6B4-68806933EFFF}"/>
                </a:ext>
              </a:extLst>
            </p:cNvPr>
            <p:cNvSpPr>
              <a:spLocks/>
            </p:cNvSpPr>
            <p:nvPr/>
          </p:nvSpPr>
          <p:spPr>
            <a:xfrm>
              <a:off x="749705" y="4619278"/>
              <a:ext cx="1116809" cy="352219"/>
            </a:xfrm>
            <a:prstGeom prst="homePlate">
              <a:avLst/>
            </a:prstGeom>
            <a:solidFill>
              <a:sysClr val="window" lastClr="FFFFFF"/>
            </a:solidFill>
            <a:ln w="9525" cap="rnd" cmpd="sng" algn="ctr">
              <a:solidFill>
                <a:schemeClr val="tx2"/>
              </a:solidFill>
              <a:prstDash val="sysDot"/>
            </a:ln>
            <a:effectLst/>
          </p:spPr>
          <p:txBody>
            <a:bodyPr lIns="288000" tIns="36000" bIns="36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rgbClr val="00264D"/>
                  </a:solidFill>
                  <a:effectLst/>
                  <a:uLnTx/>
                  <a:uFillTx/>
                  <a:latin typeface="Arial"/>
                  <a:ea typeface="+mn-ea"/>
                  <a:cs typeface="+mn-cs"/>
                </a:rPr>
                <a:t>ASSESS</a:t>
              </a:r>
              <a:endParaRPr kumimoji="0" lang="en-AU" sz="1200" b="0" i="0" u="none" strike="noStrike" kern="0" cap="none" spc="0" normalizeH="0" baseline="0" noProof="0">
                <a:ln>
                  <a:noFill/>
                </a:ln>
                <a:solidFill>
                  <a:srgbClr val="00264D"/>
                </a:solidFill>
                <a:effectLst/>
                <a:uLnTx/>
                <a:uFillTx/>
                <a:latin typeface="Arial"/>
                <a:ea typeface="+mn-ea"/>
                <a:cs typeface="+mn-cs"/>
              </a:endParaRPr>
            </a:p>
          </p:txBody>
        </p:sp>
        <p:sp>
          <p:nvSpPr>
            <p:cNvPr id="173" name="Isosceles Triangle 172">
              <a:extLst>
                <a:ext uri="{FF2B5EF4-FFF2-40B4-BE49-F238E27FC236}">
                  <a16:creationId xmlns:a16="http://schemas.microsoft.com/office/drawing/2014/main" id="{753A0E3B-94C9-10A2-7351-6165935E03FC}"/>
                </a:ext>
              </a:extLst>
            </p:cNvPr>
            <p:cNvSpPr>
              <a:spLocks/>
            </p:cNvSpPr>
            <p:nvPr/>
          </p:nvSpPr>
          <p:spPr>
            <a:xfrm rot="5400000">
              <a:off x="1659606" y="4749915"/>
              <a:ext cx="197038" cy="97887"/>
            </a:xfrm>
            <a:prstGeom prst="triangle">
              <a:avLst/>
            </a:prstGeom>
            <a:solidFill>
              <a:schemeClr val="accent2"/>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Segoe UI"/>
                <a:ea typeface="+mn-ea"/>
                <a:cs typeface="+mn-cs"/>
              </a:endParaRPr>
            </a:p>
          </p:txBody>
        </p:sp>
        <p:grpSp>
          <p:nvGrpSpPr>
            <p:cNvPr id="174" name="Group 173">
              <a:extLst>
                <a:ext uri="{FF2B5EF4-FFF2-40B4-BE49-F238E27FC236}">
                  <a16:creationId xmlns:a16="http://schemas.microsoft.com/office/drawing/2014/main" id="{081740FA-176A-C711-AA73-A115772F1238}"/>
                </a:ext>
              </a:extLst>
            </p:cNvPr>
            <p:cNvGrpSpPr>
              <a:grpSpLocks/>
            </p:cNvGrpSpPr>
            <p:nvPr/>
          </p:nvGrpSpPr>
          <p:grpSpPr>
            <a:xfrm>
              <a:off x="550568" y="4609580"/>
              <a:ext cx="390829" cy="390829"/>
              <a:chOff x="5135717" y="3372148"/>
              <a:chExt cx="390829" cy="390829"/>
            </a:xfrm>
          </p:grpSpPr>
          <p:sp>
            <p:nvSpPr>
              <p:cNvPr id="175" name="Oval 174">
                <a:extLst>
                  <a:ext uri="{FF2B5EF4-FFF2-40B4-BE49-F238E27FC236}">
                    <a16:creationId xmlns:a16="http://schemas.microsoft.com/office/drawing/2014/main" id="{561DC441-4744-DFD7-F937-E833D5721ACB}"/>
                  </a:ext>
                </a:extLst>
              </p:cNvPr>
              <p:cNvSpPr>
                <a:spLocks/>
              </p:cNvSpPr>
              <p:nvPr/>
            </p:nvSpPr>
            <p:spPr>
              <a:xfrm>
                <a:off x="5135717" y="3372148"/>
                <a:ext cx="390829" cy="390829"/>
              </a:xfrm>
              <a:prstGeom prst="ellipse">
                <a:avLst/>
              </a:prstGeom>
              <a:solidFill>
                <a:schemeClr val="accent2"/>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Segoe UI"/>
                  <a:ea typeface="+mn-ea"/>
                  <a:cs typeface="+mn-cs"/>
                </a:endParaRPr>
              </a:p>
            </p:txBody>
          </p:sp>
          <p:sp>
            <p:nvSpPr>
              <p:cNvPr id="176" name="Oval 175">
                <a:extLst>
                  <a:ext uri="{FF2B5EF4-FFF2-40B4-BE49-F238E27FC236}">
                    <a16:creationId xmlns:a16="http://schemas.microsoft.com/office/drawing/2014/main" id="{AAF7BBD8-728A-D424-16B9-3FB85A069233}"/>
                  </a:ext>
                </a:extLst>
              </p:cNvPr>
              <p:cNvSpPr>
                <a:spLocks/>
              </p:cNvSpPr>
              <p:nvPr/>
            </p:nvSpPr>
            <p:spPr>
              <a:xfrm>
                <a:off x="5174800" y="3411231"/>
                <a:ext cx="312663" cy="312663"/>
              </a:xfrm>
              <a:prstGeom prst="ellipse">
                <a:avLst/>
              </a:prstGeom>
              <a:solidFill>
                <a:sysClr val="window" lastClr="FFFFFF"/>
              </a:solidFill>
              <a:ln w="25400"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srgbClr val="00264D"/>
                  </a:solidFill>
                  <a:effectLst/>
                  <a:uLnTx/>
                  <a:uFillTx/>
                  <a:latin typeface="Segoe UI"/>
                  <a:ea typeface="+mn-ea"/>
                  <a:cs typeface="+mn-cs"/>
                </a:endParaRPr>
              </a:p>
            </p:txBody>
          </p:sp>
          <p:grpSp>
            <p:nvGrpSpPr>
              <p:cNvPr id="177" name="Group 176">
                <a:extLst>
                  <a:ext uri="{FF2B5EF4-FFF2-40B4-BE49-F238E27FC236}">
                    <a16:creationId xmlns:a16="http://schemas.microsoft.com/office/drawing/2014/main" id="{C07135FE-7D07-E46A-71CE-725975162FCF}"/>
                  </a:ext>
                </a:extLst>
              </p:cNvPr>
              <p:cNvGrpSpPr>
                <a:grpSpLocks noChangeAspect="1"/>
              </p:cNvGrpSpPr>
              <p:nvPr/>
            </p:nvGrpSpPr>
            <p:grpSpPr>
              <a:xfrm>
                <a:off x="5254003" y="3460773"/>
                <a:ext cx="162076" cy="200370"/>
                <a:chOff x="5126038" y="3305175"/>
                <a:chExt cx="436562" cy="539750"/>
              </a:xfrm>
              <a:solidFill>
                <a:srgbClr val="00264D"/>
              </a:solidFill>
            </p:grpSpPr>
            <p:sp>
              <p:nvSpPr>
                <p:cNvPr id="178" name="Freeform 34">
                  <a:extLst>
                    <a:ext uri="{FF2B5EF4-FFF2-40B4-BE49-F238E27FC236}">
                      <a16:creationId xmlns:a16="http://schemas.microsoft.com/office/drawing/2014/main" id="{14EAAFCF-B1FB-DD18-002C-0C2062CDD5CB}"/>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Segoe UI"/>
                    <a:ea typeface="+mn-ea"/>
                    <a:cs typeface="+mn-cs"/>
                  </a:endParaRPr>
                </a:p>
              </p:txBody>
            </p:sp>
            <p:sp>
              <p:nvSpPr>
                <p:cNvPr id="179" name="Freeform 35">
                  <a:extLst>
                    <a:ext uri="{FF2B5EF4-FFF2-40B4-BE49-F238E27FC236}">
                      <a16:creationId xmlns:a16="http://schemas.microsoft.com/office/drawing/2014/main" id="{84CB8B99-ED94-9888-D6DA-5547171EA4A3}"/>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Segoe UI"/>
                    <a:ea typeface="+mn-ea"/>
                    <a:cs typeface="+mn-cs"/>
                  </a:endParaRPr>
                </a:p>
              </p:txBody>
            </p:sp>
            <p:sp>
              <p:nvSpPr>
                <p:cNvPr id="180" name="Freeform 36">
                  <a:extLst>
                    <a:ext uri="{FF2B5EF4-FFF2-40B4-BE49-F238E27FC236}">
                      <a16:creationId xmlns:a16="http://schemas.microsoft.com/office/drawing/2014/main" id="{22E560E4-7F95-9DCC-FA23-52E7892B2E05}"/>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Segoe UI"/>
                    <a:ea typeface="+mn-ea"/>
                    <a:cs typeface="+mn-cs"/>
                  </a:endParaRPr>
                </a:p>
              </p:txBody>
            </p:sp>
            <p:sp>
              <p:nvSpPr>
                <p:cNvPr id="181" name="Freeform 37">
                  <a:extLst>
                    <a:ext uri="{FF2B5EF4-FFF2-40B4-BE49-F238E27FC236}">
                      <a16:creationId xmlns:a16="http://schemas.microsoft.com/office/drawing/2014/main" id="{C41910D2-4AC7-82DD-E90D-5DD3DF551E8E}"/>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Segoe UI"/>
                    <a:ea typeface="+mn-ea"/>
                    <a:cs typeface="+mn-cs"/>
                  </a:endParaRPr>
                </a:p>
              </p:txBody>
            </p:sp>
            <p:sp>
              <p:nvSpPr>
                <p:cNvPr id="182" name="Freeform 38">
                  <a:extLst>
                    <a:ext uri="{FF2B5EF4-FFF2-40B4-BE49-F238E27FC236}">
                      <a16:creationId xmlns:a16="http://schemas.microsoft.com/office/drawing/2014/main" id="{F0E5E4D7-F7EB-3B17-C1F4-FF28A0D34F9F}"/>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Segoe UI"/>
                    <a:ea typeface="+mn-ea"/>
                    <a:cs typeface="+mn-cs"/>
                  </a:endParaRPr>
                </a:p>
              </p:txBody>
            </p:sp>
            <p:sp>
              <p:nvSpPr>
                <p:cNvPr id="183" name="Freeform 39">
                  <a:extLst>
                    <a:ext uri="{FF2B5EF4-FFF2-40B4-BE49-F238E27FC236}">
                      <a16:creationId xmlns:a16="http://schemas.microsoft.com/office/drawing/2014/main" id="{D3050064-64EF-5307-6BF2-0B8EE4043A4C}"/>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Segoe UI"/>
                    <a:ea typeface="+mn-ea"/>
                    <a:cs typeface="+mn-cs"/>
                  </a:endParaRPr>
                </a:p>
              </p:txBody>
            </p:sp>
            <p:sp>
              <p:nvSpPr>
                <p:cNvPr id="184" name="Freeform 40">
                  <a:extLst>
                    <a:ext uri="{FF2B5EF4-FFF2-40B4-BE49-F238E27FC236}">
                      <a16:creationId xmlns:a16="http://schemas.microsoft.com/office/drawing/2014/main" id="{BD65A457-7DE9-AC43-F9A8-D16855AA05C0}"/>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Segoe UI"/>
                    <a:ea typeface="+mn-ea"/>
                    <a:cs typeface="+mn-cs"/>
                  </a:endParaRPr>
                </a:p>
              </p:txBody>
            </p:sp>
          </p:grpSp>
        </p:grpSp>
      </p:grpSp>
      <p:sp>
        <p:nvSpPr>
          <p:cNvPr id="123" name="object 112">
            <a:extLst>
              <a:ext uri="{FF2B5EF4-FFF2-40B4-BE49-F238E27FC236}">
                <a16:creationId xmlns:a16="http://schemas.microsoft.com/office/drawing/2014/main" id="{01390DE5-1D55-B48E-9261-9BEF26EB11A5}"/>
              </a:ext>
            </a:extLst>
          </p:cNvPr>
          <p:cNvSpPr txBox="1"/>
          <p:nvPr/>
        </p:nvSpPr>
        <p:spPr>
          <a:xfrm>
            <a:off x="7152943" y="3357490"/>
            <a:ext cx="2218286" cy="2627386"/>
          </a:xfrm>
          <a:prstGeom prst="rect">
            <a:avLst/>
          </a:prstGeom>
          <a:solidFill>
            <a:schemeClr val="bg1"/>
          </a:solidFill>
          <a:ln w="15875">
            <a:solidFill>
              <a:schemeClr val="accent2"/>
            </a:solidFill>
          </a:ln>
        </p:spPr>
        <p:txBody>
          <a:bodyPr vert="horz" wrap="square" lIns="72000" tIns="72000" rIns="72000" bIns="72000" rtlCol="0" anchor="t">
            <a:noAutofit/>
          </a:bodyPr>
          <a:lstStyle/>
          <a:p>
            <a:pPr marL="0" marR="0" lvl="0" indent="0" defTabSz="914349" rtl="0" eaLnBrk="1" fontAlgn="auto" latinLnBrk="0" hangingPunct="1">
              <a:lnSpc>
                <a:spcPct val="100000"/>
              </a:lnSpc>
              <a:spcBef>
                <a:spcPts val="0"/>
              </a:spcBef>
              <a:spcAft>
                <a:spcPts val="0"/>
              </a:spcAft>
              <a:buClrTx/>
              <a:buSzTx/>
              <a:buFontTx/>
              <a:buNone/>
              <a:tabLst/>
              <a:defRPr/>
            </a:pPr>
            <a:r>
              <a:rPr kumimoji="0" lang="en-AU" sz="900" b="1" i="0" u="none" strike="noStrike" kern="1200" cap="none" spc="0" normalizeH="0" baseline="0" noProof="0">
                <a:ln>
                  <a:noFill/>
                </a:ln>
                <a:solidFill>
                  <a:prstClr val="black"/>
                </a:solidFill>
                <a:effectLst/>
                <a:uLnTx/>
                <a:uFillTx/>
                <a:ea typeface="+mn-ea"/>
                <a:cs typeface="Times New Roman"/>
              </a:rPr>
              <a:t>ASSESS</a:t>
            </a:r>
            <a:r>
              <a:rPr kumimoji="0" lang="en-AU" sz="900" b="0" i="0" u="none" strike="noStrike" kern="1200" cap="none" spc="0" normalizeH="0" baseline="0" noProof="0">
                <a:ln>
                  <a:noFill/>
                </a:ln>
                <a:solidFill>
                  <a:prstClr val="black"/>
                </a:solidFill>
                <a:effectLst/>
                <a:uLnTx/>
                <a:uFillTx/>
                <a:ea typeface="+mn-ea"/>
                <a:cs typeface="Times New Roman"/>
              </a:rPr>
              <a:t>: Better practice assessments are automated where possible and procedurally  fair. Regulator effort should be based on risk triaging, with higher risk applications having more in-depth assessment. They should be done at the lowest level possible, though more complex cases might involve public comments or objections, external referrals, inspections, requests for further information, expert review, or senior delegate signoff. Better practice should minimise need for additional reviews and these should not be used to unreasonably delay the application process. </a:t>
            </a:r>
          </a:p>
        </p:txBody>
      </p:sp>
      <p:grpSp>
        <p:nvGrpSpPr>
          <p:cNvPr id="132" name="Group 131">
            <a:extLst>
              <a:ext uri="{FF2B5EF4-FFF2-40B4-BE49-F238E27FC236}">
                <a16:creationId xmlns:a16="http://schemas.microsoft.com/office/drawing/2014/main" id="{623FF9D5-0CCE-E0D3-CCA8-F18DA231195E}"/>
              </a:ext>
            </a:extLst>
          </p:cNvPr>
          <p:cNvGrpSpPr/>
          <p:nvPr/>
        </p:nvGrpSpPr>
        <p:grpSpPr>
          <a:xfrm>
            <a:off x="8716488" y="5668486"/>
            <a:ext cx="1193470" cy="1193469"/>
            <a:chOff x="10069009" y="2893384"/>
            <a:chExt cx="1704975" cy="1704975"/>
          </a:xfrm>
        </p:grpSpPr>
        <p:sp>
          <p:nvSpPr>
            <p:cNvPr id="133" name="Freeform: Shape 132">
              <a:extLst>
                <a:ext uri="{FF2B5EF4-FFF2-40B4-BE49-F238E27FC236}">
                  <a16:creationId xmlns:a16="http://schemas.microsoft.com/office/drawing/2014/main" id="{AC18190E-E81A-AF3F-1F39-00B5BD961043}"/>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34" name="Freeform: Shape 133">
              <a:extLst>
                <a:ext uri="{FF2B5EF4-FFF2-40B4-BE49-F238E27FC236}">
                  <a16:creationId xmlns:a16="http://schemas.microsoft.com/office/drawing/2014/main" id="{80752267-1041-FCB3-C10F-C6DDCF4C03D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5" name="Freeform: Shape 134">
              <a:extLst>
                <a:ext uri="{FF2B5EF4-FFF2-40B4-BE49-F238E27FC236}">
                  <a16:creationId xmlns:a16="http://schemas.microsoft.com/office/drawing/2014/main" id="{A0770E46-BC6D-9EAB-8895-35516F07460D}"/>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136" name="TextBox 135">
            <a:extLst>
              <a:ext uri="{FF2B5EF4-FFF2-40B4-BE49-F238E27FC236}">
                <a16:creationId xmlns:a16="http://schemas.microsoft.com/office/drawing/2014/main" id="{F4863D8D-1CA4-8D82-26EA-4C0411FE68EF}"/>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6</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1" name="Freeform: Shape 70">
            <a:extLst>
              <a:ext uri="{FF2B5EF4-FFF2-40B4-BE49-F238E27FC236}">
                <a16:creationId xmlns:a16="http://schemas.microsoft.com/office/drawing/2014/main" id="{39BD395E-5450-BDB5-F6CD-A813663248B9}"/>
              </a:ext>
            </a:extLst>
          </p:cNvPr>
          <p:cNvSpPr/>
          <p:nvPr/>
        </p:nvSpPr>
        <p:spPr>
          <a:xfrm>
            <a:off x="0" y="3225915"/>
            <a:ext cx="4011561" cy="1301840"/>
          </a:xfrm>
          <a:custGeom>
            <a:avLst/>
            <a:gdLst>
              <a:gd name="connsiteX0" fmla="*/ 0 w 4004187"/>
              <a:gd name="connsiteY0" fmla="*/ 1120877 h 1120877"/>
              <a:gd name="connsiteX1" fmla="*/ 2772697 w 4004187"/>
              <a:gd name="connsiteY1" fmla="*/ 1120877 h 1120877"/>
              <a:gd name="connsiteX2" fmla="*/ 2772697 w 4004187"/>
              <a:gd name="connsiteY2" fmla="*/ 0 h 1120877"/>
              <a:gd name="connsiteX3" fmla="*/ 4004187 w 4004187"/>
              <a:gd name="connsiteY3" fmla="*/ 0 h 1120877"/>
            </a:gdLst>
            <a:ahLst/>
            <a:cxnLst>
              <a:cxn ang="0">
                <a:pos x="connsiteX0" y="connsiteY0"/>
              </a:cxn>
              <a:cxn ang="0">
                <a:pos x="connsiteX1" y="connsiteY1"/>
              </a:cxn>
              <a:cxn ang="0">
                <a:pos x="connsiteX2" y="connsiteY2"/>
              </a:cxn>
              <a:cxn ang="0">
                <a:pos x="connsiteX3" y="connsiteY3"/>
              </a:cxn>
            </a:cxnLst>
            <a:rect l="l" t="t" r="r" b="b"/>
            <a:pathLst>
              <a:path w="4004187" h="1120877">
                <a:moveTo>
                  <a:pt x="0" y="1120877"/>
                </a:moveTo>
                <a:lnTo>
                  <a:pt x="2772697" y="1120877"/>
                </a:lnTo>
                <a:lnTo>
                  <a:pt x="2772697" y="0"/>
                </a:lnTo>
                <a:lnTo>
                  <a:pt x="4004187" y="0"/>
                </a:lnTo>
              </a:path>
            </a:pathLst>
          </a:custGeom>
          <a:noFill/>
          <a:ln w="12700">
            <a:solidFill>
              <a:schemeClr val="tx2"/>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Arial"/>
              <a:ea typeface="+mn-ea"/>
              <a:cs typeface="+mn-cs"/>
            </a:endParaRPr>
          </a:p>
        </p:txBody>
      </p:sp>
      <p:sp>
        <p:nvSpPr>
          <p:cNvPr id="127" name="Rectangle 126">
            <a:extLst>
              <a:ext uri="{FF2B5EF4-FFF2-40B4-BE49-F238E27FC236}">
                <a16:creationId xmlns:a16="http://schemas.microsoft.com/office/drawing/2014/main" id="{06107DA6-8374-F71E-3F02-D2837E162EFB}"/>
              </a:ext>
            </a:extLst>
          </p:cNvPr>
          <p:cNvSpPr/>
          <p:nvPr/>
        </p:nvSpPr>
        <p:spPr>
          <a:xfrm>
            <a:off x="546642" y="1941010"/>
            <a:ext cx="242421" cy="491699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sp>
        <p:nvSpPr>
          <p:cNvPr id="3" name="object 41">
            <a:extLst>
              <a:ext uri="{FF2B5EF4-FFF2-40B4-BE49-F238E27FC236}">
                <a16:creationId xmlns:a16="http://schemas.microsoft.com/office/drawing/2014/main" id="{F557CBDD-925B-FEC5-7926-D71E79EBBBA0}"/>
              </a:ext>
            </a:extLst>
          </p:cNvPr>
          <p:cNvSpPr txBox="1"/>
          <p:nvPr/>
        </p:nvSpPr>
        <p:spPr>
          <a:xfrm>
            <a:off x="3989439" y="4298744"/>
            <a:ext cx="2455551" cy="742517"/>
          </a:xfrm>
          <a:prstGeom prst="rect">
            <a:avLst/>
          </a:prstGeom>
          <a:solidFill>
            <a:schemeClr val="bg2"/>
          </a:solidFill>
        </p:spPr>
        <p:txBody>
          <a:bodyPr vert="horz" wrap="square" lIns="0" tIns="36000" rIns="36000" bIns="36000" rtlCol="0" anchor="b">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0" normalizeH="0" baseline="0" noProof="0">
                <a:ln>
                  <a:noFill/>
                </a:ln>
                <a:solidFill>
                  <a:prstClr val="black"/>
                </a:solidFill>
                <a:effectLst/>
                <a:uLnTx/>
                <a:uFillTx/>
                <a:ea typeface="+mn-ea"/>
                <a:cs typeface="Open Sans"/>
              </a:rPr>
              <a:t>Regulator assesses using information gathered from on- site</a:t>
            </a:r>
          </a:p>
        </p:txBody>
      </p:sp>
      <p:sp>
        <p:nvSpPr>
          <p:cNvPr id="100" name="object 41">
            <a:extLst>
              <a:ext uri="{FF2B5EF4-FFF2-40B4-BE49-F238E27FC236}">
                <a16:creationId xmlns:a16="http://schemas.microsoft.com/office/drawing/2014/main" id="{6E00F4DB-9BAF-7FBE-27C7-7A37E4B9FED1}"/>
              </a:ext>
            </a:extLst>
          </p:cNvPr>
          <p:cNvSpPr txBox="1"/>
          <p:nvPr/>
        </p:nvSpPr>
        <p:spPr>
          <a:xfrm>
            <a:off x="3996108" y="3432416"/>
            <a:ext cx="2455551" cy="780832"/>
          </a:xfrm>
          <a:prstGeom prst="rect">
            <a:avLst/>
          </a:prstGeom>
          <a:solidFill>
            <a:schemeClr val="bg2"/>
          </a:solidFill>
        </p:spPr>
        <p:txBody>
          <a:bodyPr vert="horz" wrap="square" lIns="0" tIns="36000" rIns="36000" bIns="36000" rtlCol="0" anchor="b">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0" normalizeH="0" baseline="0" noProof="0">
                <a:ln>
                  <a:noFill/>
                </a:ln>
                <a:solidFill>
                  <a:prstClr val="black"/>
                </a:solidFill>
                <a:effectLst/>
                <a:uLnTx/>
                <a:uFillTx/>
                <a:ea typeface="+mn-ea"/>
                <a:cs typeface="Open Sans"/>
              </a:rPr>
              <a:t>Regulator assesses information from the public including comments / objections</a:t>
            </a:r>
          </a:p>
        </p:txBody>
      </p:sp>
      <p:sp>
        <p:nvSpPr>
          <p:cNvPr id="101" name="object 183">
            <a:extLst>
              <a:ext uri="{FF2B5EF4-FFF2-40B4-BE49-F238E27FC236}">
                <a16:creationId xmlns:a16="http://schemas.microsoft.com/office/drawing/2014/main" id="{975EE0EB-445D-F2C7-A5F5-B487233EF6C2}"/>
              </a:ext>
            </a:extLst>
          </p:cNvPr>
          <p:cNvSpPr txBox="1"/>
          <p:nvPr/>
        </p:nvSpPr>
        <p:spPr>
          <a:xfrm>
            <a:off x="3996108" y="3432415"/>
            <a:ext cx="2455551" cy="172867"/>
          </a:xfrm>
          <a:prstGeom prst="rect">
            <a:avLst/>
          </a:prstGeom>
          <a:solidFill>
            <a:schemeClr val="tx2"/>
          </a:solidFill>
          <a:ln>
            <a:solidFill>
              <a:schemeClr val="tx2"/>
            </a:solidFill>
          </a:ln>
        </p:spPr>
        <p:txBody>
          <a:bodyPr vert="horz" wrap="square" lIns="36000" tIns="36000" rIns="36000" bIns="36000" rtlCol="0" anchor="ctr">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prstClr val="white"/>
                </a:solidFill>
                <a:effectLst/>
                <a:uLnTx/>
                <a:uFillTx/>
                <a:ea typeface="+mn-ea"/>
                <a:cs typeface="Open Sans"/>
              </a:rPr>
              <a:t>CONFIGURABLE</a:t>
            </a:r>
          </a:p>
        </p:txBody>
      </p:sp>
      <p:sp>
        <p:nvSpPr>
          <p:cNvPr id="102" name="object 91">
            <a:extLst>
              <a:ext uri="{FF2B5EF4-FFF2-40B4-BE49-F238E27FC236}">
                <a16:creationId xmlns:a16="http://schemas.microsoft.com/office/drawing/2014/main" id="{59E3132B-4C1C-732E-74C7-0ABA96A8352C}"/>
              </a:ext>
            </a:extLst>
          </p:cNvPr>
          <p:cNvSpPr txBox="1"/>
          <p:nvPr/>
        </p:nvSpPr>
        <p:spPr>
          <a:xfrm>
            <a:off x="4063249" y="3665171"/>
            <a:ext cx="2330100" cy="218766"/>
          </a:xfrm>
          <a:prstGeom prst="rect">
            <a:avLst/>
          </a:prstGeom>
          <a:solidFill>
            <a:schemeClr val="bg1"/>
          </a:solidFill>
          <a:ln>
            <a:solidFill>
              <a:schemeClr val="accent2"/>
            </a:solidFill>
          </a:ln>
        </p:spPr>
        <p:txBody>
          <a:bodyPr vert="horz" wrap="square" lIns="36000" tIns="36000" rIns="36000" bIns="36000" rtlCol="0" anchor="ctr">
            <a:noAutofit/>
          </a:bodyPr>
          <a:lstStyle/>
          <a:p>
            <a:pPr marL="15875" marR="5080" lvl="0" indent="-3175"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srgbClr val="1A1A1A"/>
                </a:solidFill>
                <a:effectLst/>
                <a:uLnTx/>
                <a:uFillTx/>
                <a:ea typeface="+mn-ea"/>
                <a:cs typeface="Open Sans"/>
              </a:rPr>
              <a:t>Receive public comment or objection</a:t>
            </a:r>
            <a:endParaRPr kumimoji="0" lang="en-AU" sz="900" b="0" i="0" u="none" strike="noStrike" kern="1200" cap="none" spc="0" normalizeH="0" baseline="0" noProof="0">
              <a:ln>
                <a:noFill/>
              </a:ln>
              <a:solidFill>
                <a:prstClr val="black"/>
              </a:solidFill>
              <a:effectLst/>
              <a:uLnTx/>
              <a:uFillTx/>
              <a:ea typeface="+mn-ea"/>
              <a:cs typeface="Open Sans"/>
            </a:endParaRPr>
          </a:p>
        </p:txBody>
      </p:sp>
      <p:sp>
        <p:nvSpPr>
          <p:cNvPr id="104" name="object 183">
            <a:extLst>
              <a:ext uri="{FF2B5EF4-FFF2-40B4-BE49-F238E27FC236}">
                <a16:creationId xmlns:a16="http://schemas.microsoft.com/office/drawing/2014/main" id="{091C80A1-7B9F-D436-502D-64EAD4DC05DD}"/>
              </a:ext>
            </a:extLst>
          </p:cNvPr>
          <p:cNvSpPr txBox="1"/>
          <p:nvPr/>
        </p:nvSpPr>
        <p:spPr>
          <a:xfrm>
            <a:off x="3989439" y="4291970"/>
            <a:ext cx="2455551" cy="172867"/>
          </a:xfrm>
          <a:prstGeom prst="rect">
            <a:avLst/>
          </a:prstGeom>
          <a:solidFill>
            <a:schemeClr val="tx2"/>
          </a:solidFill>
          <a:ln>
            <a:solidFill>
              <a:schemeClr val="tx2"/>
            </a:solidFill>
          </a:ln>
        </p:spPr>
        <p:txBody>
          <a:bodyPr vert="horz" wrap="square" lIns="36000" tIns="36000" rIns="36000" bIns="36000" rtlCol="0" anchor="ctr">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prstClr val="white"/>
                </a:solidFill>
                <a:effectLst/>
                <a:uLnTx/>
                <a:uFillTx/>
                <a:ea typeface="+mn-ea"/>
                <a:cs typeface="Open Sans"/>
              </a:rPr>
              <a:t>CONFIGURABLE</a:t>
            </a:r>
          </a:p>
        </p:txBody>
      </p:sp>
      <p:sp>
        <p:nvSpPr>
          <p:cNvPr id="105" name="object 91">
            <a:extLst>
              <a:ext uri="{FF2B5EF4-FFF2-40B4-BE49-F238E27FC236}">
                <a16:creationId xmlns:a16="http://schemas.microsoft.com/office/drawing/2014/main" id="{F07B6A83-517D-BA0F-680A-0A05A8B56D11}"/>
              </a:ext>
            </a:extLst>
          </p:cNvPr>
          <p:cNvSpPr txBox="1"/>
          <p:nvPr/>
        </p:nvSpPr>
        <p:spPr>
          <a:xfrm>
            <a:off x="4063249" y="4524102"/>
            <a:ext cx="2330100" cy="218766"/>
          </a:xfrm>
          <a:prstGeom prst="rect">
            <a:avLst/>
          </a:prstGeom>
          <a:solidFill>
            <a:schemeClr val="bg1"/>
          </a:solidFill>
          <a:ln>
            <a:solidFill>
              <a:schemeClr val="accent2"/>
            </a:solidFill>
          </a:ln>
        </p:spPr>
        <p:txBody>
          <a:bodyPr vert="horz" wrap="square" lIns="36000" tIns="36000" rIns="36000" bIns="36000" rtlCol="0" anchor="ctr">
            <a:noAutofit/>
          </a:bodyPr>
          <a:lstStyle/>
          <a:p>
            <a:pPr marL="15875" marR="5080" lvl="0" indent="-3175"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srgbClr val="1F2A44"/>
                </a:solidFill>
                <a:effectLst/>
                <a:uLnTx/>
                <a:uFillTx/>
                <a:ea typeface="+mn-ea"/>
                <a:cs typeface="Open Sans"/>
              </a:rPr>
              <a:t>Conduct site assessment</a:t>
            </a:r>
            <a:endParaRPr kumimoji="0" lang="en-AU" sz="900" b="0" i="0" u="none" strike="noStrike" kern="1200" cap="none" spc="0" normalizeH="0" baseline="0" noProof="0">
              <a:ln>
                <a:noFill/>
              </a:ln>
              <a:solidFill>
                <a:srgbClr val="1F2A44"/>
              </a:solidFill>
              <a:effectLst/>
              <a:uLnTx/>
              <a:uFillTx/>
              <a:ea typeface="+mn-ea"/>
              <a:cs typeface="Open Sans"/>
            </a:endParaRPr>
          </a:p>
        </p:txBody>
      </p:sp>
      <p:sp>
        <p:nvSpPr>
          <p:cNvPr id="106" name="object 41">
            <a:extLst>
              <a:ext uri="{FF2B5EF4-FFF2-40B4-BE49-F238E27FC236}">
                <a16:creationId xmlns:a16="http://schemas.microsoft.com/office/drawing/2014/main" id="{63059F86-AAED-1941-5648-D89BD824558F}"/>
              </a:ext>
            </a:extLst>
          </p:cNvPr>
          <p:cNvSpPr txBox="1"/>
          <p:nvPr/>
        </p:nvSpPr>
        <p:spPr>
          <a:xfrm>
            <a:off x="3996108" y="5974285"/>
            <a:ext cx="2455551" cy="787910"/>
          </a:xfrm>
          <a:prstGeom prst="rect">
            <a:avLst/>
          </a:prstGeom>
          <a:solidFill>
            <a:schemeClr val="bg2"/>
          </a:solidFill>
        </p:spPr>
        <p:txBody>
          <a:bodyPr vert="horz" wrap="square" lIns="0" tIns="36000" rIns="36000" bIns="36000" rtlCol="0" anchor="b">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0" normalizeH="0" baseline="0" noProof="0">
                <a:ln>
                  <a:noFill/>
                </a:ln>
                <a:solidFill>
                  <a:schemeClr val="tx2"/>
                </a:solidFill>
                <a:effectLst/>
                <a:uLnTx/>
                <a:uFillTx/>
                <a:ea typeface="+mn-ea"/>
                <a:cs typeface="Open Sans"/>
              </a:rPr>
              <a:t>Regulator assesses using information </a:t>
            </a:r>
            <a:br>
              <a:rPr kumimoji="0" lang="en-AU" sz="900" b="0" i="0" u="none" strike="noStrike" kern="1200" cap="none" spc="0" normalizeH="0" baseline="0" noProof="0">
                <a:ln>
                  <a:noFill/>
                </a:ln>
                <a:solidFill>
                  <a:schemeClr val="tx2"/>
                </a:solidFill>
                <a:effectLst/>
                <a:uLnTx/>
                <a:uFillTx/>
                <a:ea typeface="+mn-ea"/>
                <a:cs typeface="Open Sans"/>
              </a:rPr>
            </a:br>
            <a:r>
              <a:rPr kumimoji="0" lang="en-AU" sz="900" b="0" i="0" u="none" strike="noStrike" kern="1200" cap="none" spc="0" normalizeH="0" baseline="0" noProof="0">
                <a:ln>
                  <a:noFill/>
                </a:ln>
                <a:solidFill>
                  <a:schemeClr val="tx2"/>
                </a:solidFill>
                <a:effectLst/>
                <a:uLnTx/>
                <a:uFillTx/>
                <a:ea typeface="+mn-ea"/>
                <a:cs typeface="Open Sans"/>
              </a:rPr>
              <a:t>from external referral body</a:t>
            </a:r>
          </a:p>
        </p:txBody>
      </p:sp>
      <p:sp>
        <p:nvSpPr>
          <p:cNvPr id="107" name="object 183">
            <a:extLst>
              <a:ext uri="{FF2B5EF4-FFF2-40B4-BE49-F238E27FC236}">
                <a16:creationId xmlns:a16="http://schemas.microsoft.com/office/drawing/2014/main" id="{D19E03D4-E380-36AC-235B-0339DF447713}"/>
              </a:ext>
            </a:extLst>
          </p:cNvPr>
          <p:cNvSpPr txBox="1"/>
          <p:nvPr/>
        </p:nvSpPr>
        <p:spPr>
          <a:xfrm>
            <a:off x="3996108" y="5974283"/>
            <a:ext cx="2455551" cy="172867"/>
          </a:xfrm>
          <a:prstGeom prst="rect">
            <a:avLst/>
          </a:prstGeom>
          <a:solidFill>
            <a:schemeClr val="tx2"/>
          </a:solidFill>
          <a:ln>
            <a:solidFill>
              <a:schemeClr val="tx2"/>
            </a:solidFill>
          </a:ln>
        </p:spPr>
        <p:txBody>
          <a:bodyPr vert="horz" wrap="square" lIns="36000" tIns="36000" rIns="36000" bIns="36000" rtlCol="0" anchor="ctr">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prstClr val="white"/>
                </a:solidFill>
                <a:effectLst/>
                <a:uLnTx/>
                <a:uFillTx/>
                <a:ea typeface="+mn-ea"/>
                <a:cs typeface="Open Sans"/>
              </a:rPr>
              <a:t>CONFIGURABLE</a:t>
            </a:r>
          </a:p>
        </p:txBody>
      </p:sp>
      <p:sp>
        <p:nvSpPr>
          <p:cNvPr id="108" name="object 91">
            <a:extLst>
              <a:ext uri="{FF2B5EF4-FFF2-40B4-BE49-F238E27FC236}">
                <a16:creationId xmlns:a16="http://schemas.microsoft.com/office/drawing/2014/main" id="{7FB4BABE-AE5A-6583-C960-FCD59B5E8796}"/>
              </a:ext>
            </a:extLst>
          </p:cNvPr>
          <p:cNvSpPr txBox="1"/>
          <p:nvPr/>
        </p:nvSpPr>
        <p:spPr>
          <a:xfrm>
            <a:off x="4063249" y="6198206"/>
            <a:ext cx="2330100" cy="260651"/>
          </a:xfrm>
          <a:prstGeom prst="rect">
            <a:avLst/>
          </a:prstGeom>
          <a:solidFill>
            <a:schemeClr val="bg1"/>
          </a:solidFill>
          <a:ln>
            <a:solidFill>
              <a:schemeClr val="accent2"/>
            </a:solidFill>
          </a:ln>
        </p:spPr>
        <p:txBody>
          <a:bodyPr vert="horz" wrap="square" lIns="36000" tIns="36000" rIns="36000" bIns="36000" rtlCol="0" anchor="ctr">
            <a:noAutofit/>
          </a:bodyPr>
          <a:lstStyle/>
          <a:p>
            <a:pPr marL="15875" marR="5080" indent="-3175" algn="ctr">
              <a:lnSpc>
                <a:spcPct val="90000"/>
              </a:lnSpc>
            </a:pPr>
            <a:r>
              <a:rPr kumimoji="0" lang="en-AU" sz="900" b="0" i="0" u="none" strike="noStrike" kern="1200" cap="none" spc="-10" normalizeH="0" baseline="0" noProof="0">
                <a:ln>
                  <a:noFill/>
                </a:ln>
                <a:solidFill>
                  <a:srgbClr val="1F2A44"/>
                </a:solidFill>
                <a:effectLst/>
                <a:uLnTx/>
                <a:uFillTx/>
                <a:ea typeface="+mn-ea"/>
                <a:cs typeface="Open Sans"/>
              </a:rPr>
              <a:t>Receive information from external referral bodies</a:t>
            </a:r>
          </a:p>
        </p:txBody>
      </p:sp>
      <p:sp>
        <p:nvSpPr>
          <p:cNvPr id="120" name="object 41">
            <a:extLst>
              <a:ext uri="{FF2B5EF4-FFF2-40B4-BE49-F238E27FC236}">
                <a16:creationId xmlns:a16="http://schemas.microsoft.com/office/drawing/2014/main" id="{361DCCE8-FD6D-E808-E118-78E78B69478A}"/>
              </a:ext>
            </a:extLst>
          </p:cNvPr>
          <p:cNvSpPr txBox="1"/>
          <p:nvPr/>
        </p:nvSpPr>
        <p:spPr>
          <a:xfrm>
            <a:off x="3989439" y="5143368"/>
            <a:ext cx="2455551" cy="765401"/>
          </a:xfrm>
          <a:prstGeom prst="rect">
            <a:avLst/>
          </a:prstGeom>
          <a:solidFill>
            <a:schemeClr val="bg2"/>
          </a:solidFill>
        </p:spPr>
        <p:txBody>
          <a:bodyPr vert="horz" wrap="square" lIns="0" tIns="36000" rIns="36000" bIns="36000" rtlCol="0" anchor="b">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0" normalizeH="0" baseline="0" noProof="0">
                <a:ln>
                  <a:noFill/>
                </a:ln>
                <a:solidFill>
                  <a:prstClr val="black"/>
                </a:solidFill>
                <a:effectLst/>
                <a:uLnTx/>
                <a:uFillTx/>
                <a:ea typeface="+mn-ea"/>
                <a:cs typeface="Open Sans"/>
              </a:rPr>
              <a:t>Regulator assesses using information gathered from interviews</a:t>
            </a:r>
          </a:p>
        </p:txBody>
      </p:sp>
      <p:sp>
        <p:nvSpPr>
          <p:cNvPr id="121" name="object 183">
            <a:extLst>
              <a:ext uri="{FF2B5EF4-FFF2-40B4-BE49-F238E27FC236}">
                <a16:creationId xmlns:a16="http://schemas.microsoft.com/office/drawing/2014/main" id="{AE3983F6-424E-EAD6-CF23-239849B7BE87}"/>
              </a:ext>
            </a:extLst>
          </p:cNvPr>
          <p:cNvSpPr txBox="1"/>
          <p:nvPr/>
        </p:nvSpPr>
        <p:spPr>
          <a:xfrm>
            <a:off x="3979581" y="5120857"/>
            <a:ext cx="2455551" cy="172867"/>
          </a:xfrm>
          <a:prstGeom prst="rect">
            <a:avLst/>
          </a:prstGeom>
          <a:solidFill>
            <a:schemeClr val="tx2"/>
          </a:solidFill>
          <a:ln>
            <a:solidFill>
              <a:schemeClr val="tx2"/>
            </a:solidFill>
          </a:ln>
        </p:spPr>
        <p:txBody>
          <a:bodyPr vert="horz" wrap="square" lIns="36000" tIns="36000" rIns="36000" bIns="36000" rtlCol="0" anchor="ctr">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prstClr val="white"/>
                </a:solidFill>
                <a:effectLst/>
                <a:uLnTx/>
                <a:uFillTx/>
                <a:ea typeface="+mn-ea"/>
                <a:cs typeface="Open Sans"/>
              </a:rPr>
              <a:t>CONFIGURABLE</a:t>
            </a:r>
          </a:p>
        </p:txBody>
      </p:sp>
      <p:sp>
        <p:nvSpPr>
          <p:cNvPr id="125" name="object 91">
            <a:extLst>
              <a:ext uri="{FF2B5EF4-FFF2-40B4-BE49-F238E27FC236}">
                <a16:creationId xmlns:a16="http://schemas.microsoft.com/office/drawing/2014/main" id="{9ED5499F-03EE-A9A6-CD57-D6CD78CCEC95}"/>
              </a:ext>
            </a:extLst>
          </p:cNvPr>
          <p:cNvSpPr txBox="1"/>
          <p:nvPr/>
        </p:nvSpPr>
        <p:spPr>
          <a:xfrm>
            <a:off x="4063249" y="5368726"/>
            <a:ext cx="2330100" cy="218766"/>
          </a:xfrm>
          <a:prstGeom prst="rect">
            <a:avLst/>
          </a:prstGeom>
          <a:solidFill>
            <a:schemeClr val="bg1"/>
          </a:solidFill>
          <a:ln>
            <a:solidFill>
              <a:schemeClr val="accent2"/>
            </a:solidFill>
          </a:ln>
        </p:spPr>
        <p:txBody>
          <a:bodyPr vert="horz" wrap="square" lIns="36000" tIns="36000" rIns="36000" bIns="36000" rtlCol="0" anchor="ctr">
            <a:noAutofit/>
          </a:bodyPr>
          <a:lstStyle/>
          <a:p>
            <a:pPr marL="15875" marR="5080" lvl="0" indent="-3175"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srgbClr val="1F2A44"/>
                </a:solidFill>
                <a:effectLst/>
                <a:uLnTx/>
                <a:uFillTx/>
                <a:ea typeface="+mn-ea"/>
                <a:cs typeface="Open Sans"/>
              </a:rPr>
              <a:t>Conduct interview assessment</a:t>
            </a:r>
            <a:endParaRPr kumimoji="0" lang="en-AU" sz="900" b="0" i="0" u="none" strike="noStrike" kern="1200" cap="none" spc="0" normalizeH="0" baseline="0" noProof="0">
              <a:ln>
                <a:noFill/>
              </a:ln>
              <a:solidFill>
                <a:srgbClr val="1F2A44"/>
              </a:solidFill>
              <a:effectLst/>
              <a:uLnTx/>
              <a:uFillTx/>
              <a:ea typeface="+mn-ea"/>
              <a:cs typeface="Open Sans"/>
            </a:endParaRPr>
          </a:p>
        </p:txBody>
      </p:sp>
      <p:sp>
        <p:nvSpPr>
          <p:cNvPr id="72" name="object 41">
            <a:extLst>
              <a:ext uri="{FF2B5EF4-FFF2-40B4-BE49-F238E27FC236}">
                <a16:creationId xmlns:a16="http://schemas.microsoft.com/office/drawing/2014/main" id="{BFEEE15C-F41A-6F04-26AA-B7D4DB2479AD}"/>
              </a:ext>
            </a:extLst>
          </p:cNvPr>
          <p:cNvSpPr txBox="1"/>
          <p:nvPr/>
        </p:nvSpPr>
        <p:spPr>
          <a:xfrm>
            <a:off x="3996108" y="1982586"/>
            <a:ext cx="2455551" cy="1386783"/>
          </a:xfrm>
          <a:prstGeom prst="rect">
            <a:avLst/>
          </a:prstGeom>
          <a:solidFill>
            <a:schemeClr val="bg2"/>
          </a:solidFill>
        </p:spPr>
        <p:txBody>
          <a:bodyPr vert="horz" wrap="square" lIns="0" tIns="36000" rIns="36000" bIns="36000" rtlCol="0" anchor="b">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0" normalizeH="0" baseline="0" noProof="0">
                <a:ln>
                  <a:noFill/>
                </a:ln>
                <a:solidFill>
                  <a:prstClr val="black"/>
                </a:solidFill>
                <a:effectLst/>
                <a:uLnTx/>
                <a:uFillTx/>
                <a:ea typeface="+mn-ea"/>
                <a:cs typeface="Times New Roman"/>
              </a:rPr>
              <a:t>Regulator assesses application </a:t>
            </a:r>
            <a:br>
              <a:rPr kumimoji="0" lang="en-AU" sz="900" b="0" i="0" u="none" strike="noStrike" kern="1200" cap="none" spc="0" normalizeH="0" baseline="0" noProof="0">
                <a:ln>
                  <a:noFill/>
                </a:ln>
                <a:solidFill>
                  <a:prstClr val="black"/>
                </a:solidFill>
                <a:effectLst/>
                <a:uLnTx/>
                <a:uFillTx/>
                <a:ea typeface="+mn-ea"/>
                <a:cs typeface="Times New Roman"/>
              </a:rPr>
            </a:br>
            <a:r>
              <a:rPr kumimoji="0" lang="en-AU" sz="900" b="0" i="0" u="none" strike="noStrike" kern="1200" cap="none" spc="0" normalizeH="0" baseline="0" noProof="0">
                <a:ln>
                  <a:noFill/>
                </a:ln>
                <a:solidFill>
                  <a:prstClr val="black"/>
                </a:solidFill>
                <a:effectLst/>
                <a:uLnTx/>
                <a:uFillTx/>
                <a:ea typeface="+mn-ea"/>
                <a:cs typeface="Times New Roman"/>
              </a:rPr>
              <a:t>with information provided</a:t>
            </a:r>
            <a:endParaRPr kumimoji="0" lang="en-AU" sz="900" b="0" i="0" u="none" strike="noStrike" kern="1200" cap="none" spc="0" normalizeH="0" baseline="0" noProof="0">
              <a:ln>
                <a:noFill/>
              </a:ln>
              <a:solidFill>
                <a:prstClr val="black"/>
              </a:solidFill>
              <a:effectLst/>
              <a:uLnTx/>
              <a:uFillTx/>
              <a:ea typeface="+mn-ea"/>
              <a:cs typeface="Open Sans"/>
            </a:endParaRPr>
          </a:p>
        </p:txBody>
      </p:sp>
      <p:sp>
        <p:nvSpPr>
          <p:cNvPr id="92" name="object 81">
            <a:extLst>
              <a:ext uri="{FF2B5EF4-FFF2-40B4-BE49-F238E27FC236}">
                <a16:creationId xmlns:a16="http://schemas.microsoft.com/office/drawing/2014/main" id="{CDFAC021-350F-D397-F7A0-82F119186F5B}"/>
              </a:ext>
            </a:extLst>
          </p:cNvPr>
          <p:cNvSpPr txBox="1"/>
          <p:nvPr/>
        </p:nvSpPr>
        <p:spPr>
          <a:xfrm>
            <a:off x="4131520" y="2088431"/>
            <a:ext cx="2221589" cy="905104"/>
          </a:xfrm>
          <a:prstGeom prst="rect">
            <a:avLst/>
          </a:prstGeom>
          <a:solidFill>
            <a:schemeClr val="bg1"/>
          </a:solidFill>
          <a:ln>
            <a:noFill/>
          </a:ln>
        </p:spPr>
        <p:txBody>
          <a:bodyPr vert="horz" wrap="square" lIns="36000" tIns="36000" rIns="36000" bIns="36000" rtlCol="0" anchor="b">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endParaRPr kumimoji="0" lang="en-AU" sz="900" b="0" i="0" u="none" strike="noStrike" kern="1200" cap="none" spc="0" normalizeH="0" baseline="0" noProof="0">
              <a:ln>
                <a:noFill/>
              </a:ln>
              <a:solidFill>
                <a:prstClr val="black"/>
              </a:solidFill>
              <a:effectLst/>
              <a:uLnTx/>
              <a:uFillTx/>
              <a:ea typeface="+mn-ea"/>
              <a:cs typeface="Times New Roman"/>
            </a:endParaRPr>
          </a:p>
          <a:p>
            <a:pPr marL="1270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0" normalizeH="0" baseline="0" noProof="0">
                <a:ln>
                  <a:noFill/>
                </a:ln>
                <a:solidFill>
                  <a:srgbClr val="1A1A1A"/>
                </a:solidFill>
                <a:effectLst/>
                <a:uLnTx/>
                <a:uFillTx/>
                <a:ea typeface="+mn-ea"/>
                <a:cs typeface="Open Sans"/>
              </a:rPr>
              <a:t>Human Involvement</a:t>
            </a:r>
          </a:p>
        </p:txBody>
      </p:sp>
      <p:sp>
        <p:nvSpPr>
          <p:cNvPr id="93" name="object 183">
            <a:extLst>
              <a:ext uri="{FF2B5EF4-FFF2-40B4-BE49-F238E27FC236}">
                <a16:creationId xmlns:a16="http://schemas.microsoft.com/office/drawing/2014/main" id="{551887CE-A5F4-9563-1547-127FE59C7349}"/>
              </a:ext>
            </a:extLst>
          </p:cNvPr>
          <p:cNvSpPr txBox="1"/>
          <p:nvPr/>
        </p:nvSpPr>
        <p:spPr>
          <a:xfrm>
            <a:off x="4131520" y="2072540"/>
            <a:ext cx="2221589" cy="172867"/>
          </a:xfrm>
          <a:prstGeom prst="rect">
            <a:avLst/>
          </a:prstGeom>
          <a:solidFill>
            <a:schemeClr val="tx2"/>
          </a:solidFill>
          <a:ln>
            <a:solidFill>
              <a:schemeClr val="tx2"/>
            </a:solidFill>
          </a:ln>
        </p:spPr>
        <p:txBody>
          <a:bodyPr vert="horz" wrap="square" lIns="36000" tIns="36000" rIns="36000" bIns="36000" rtlCol="0" anchor="ctr">
            <a:noAutofit/>
          </a:bodyPr>
          <a:lstStyle/>
          <a:p>
            <a:pPr marL="0" marR="0" lvl="0" indent="0"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prstClr val="white"/>
                </a:solidFill>
                <a:effectLst/>
                <a:uLnTx/>
                <a:uFillTx/>
                <a:ea typeface="+mn-ea"/>
                <a:cs typeface="Open Sans"/>
              </a:rPr>
              <a:t>CONFIGURABLE</a:t>
            </a:r>
          </a:p>
        </p:txBody>
      </p:sp>
      <p:sp>
        <p:nvSpPr>
          <p:cNvPr id="94" name="object 91">
            <a:extLst>
              <a:ext uri="{FF2B5EF4-FFF2-40B4-BE49-F238E27FC236}">
                <a16:creationId xmlns:a16="http://schemas.microsoft.com/office/drawing/2014/main" id="{3CD361C3-C073-D4AE-39BF-F123C3846F4B}"/>
              </a:ext>
            </a:extLst>
          </p:cNvPr>
          <p:cNvSpPr txBox="1"/>
          <p:nvPr/>
        </p:nvSpPr>
        <p:spPr>
          <a:xfrm>
            <a:off x="4237343" y="2341077"/>
            <a:ext cx="934939" cy="405018"/>
          </a:xfrm>
          <a:prstGeom prst="rect">
            <a:avLst/>
          </a:prstGeom>
          <a:solidFill>
            <a:schemeClr val="bg2"/>
          </a:solidFill>
          <a:ln>
            <a:solidFill>
              <a:schemeClr val="accent2"/>
            </a:solidFill>
          </a:ln>
        </p:spPr>
        <p:txBody>
          <a:bodyPr vert="horz" wrap="square" lIns="36000" tIns="36000" rIns="36000" bIns="36000" rtlCol="0" anchor="ctr">
            <a:noAutofit/>
          </a:bodyPr>
          <a:lstStyle/>
          <a:p>
            <a:pPr marL="15875" marR="5080" lvl="0" indent="-3175"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srgbClr val="1A1A1A"/>
                </a:solidFill>
                <a:effectLst/>
                <a:uLnTx/>
                <a:uFillTx/>
                <a:ea typeface="+mn-ea"/>
                <a:cs typeface="Open Sans"/>
              </a:rPr>
              <a:t>Simple Assessment</a:t>
            </a:r>
            <a:endParaRPr kumimoji="0" lang="en-AU" sz="900" b="0" i="0" u="none" strike="noStrike" kern="1200" cap="none" spc="0" normalizeH="0" baseline="0" noProof="0">
              <a:ln>
                <a:noFill/>
              </a:ln>
              <a:solidFill>
                <a:prstClr val="black"/>
              </a:solidFill>
              <a:effectLst/>
              <a:uLnTx/>
              <a:uFillTx/>
              <a:ea typeface="+mn-ea"/>
              <a:cs typeface="Open Sans"/>
            </a:endParaRPr>
          </a:p>
        </p:txBody>
      </p:sp>
      <p:sp>
        <p:nvSpPr>
          <p:cNvPr id="95" name="object 95">
            <a:extLst>
              <a:ext uri="{FF2B5EF4-FFF2-40B4-BE49-F238E27FC236}">
                <a16:creationId xmlns:a16="http://schemas.microsoft.com/office/drawing/2014/main" id="{019E0923-7DF8-5158-26C5-E4D84F18A788}"/>
              </a:ext>
            </a:extLst>
          </p:cNvPr>
          <p:cNvSpPr txBox="1"/>
          <p:nvPr/>
        </p:nvSpPr>
        <p:spPr>
          <a:xfrm>
            <a:off x="5278105" y="2341077"/>
            <a:ext cx="986178" cy="405018"/>
          </a:xfrm>
          <a:prstGeom prst="rect">
            <a:avLst/>
          </a:prstGeom>
          <a:solidFill>
            <a:schemeClr val="bg2"/>
          </a:solidFill>
          <a:ln>
            <a:solidFill>
              <a:schemeClr val="accent2"/>
            </a:solidFill>
          </a:ln>
        </p:spPr>
        <p:txBody>
          <a:bodyPr vert="horz" wrap="square" lIns="36000" tIns="36000" rIns="36000" bIns="36000" rtlCol="0" anchor="ctr">
            <a:noAutofit/>
          </a:bodyPr>
          <a:lstStyle/>
          <a:p>
            <a:pPr marL="15875" marR="8255" lvl="0" indent="6985" algn="ctr" defTabSz="914349" rtl="0" eaLnBrk="1" fontAlgn="auto" latinLnBrk="0" hangingPunct="1">
              <a:lnSpc>
                <a:spcPct val="90000"/>
              </a:lnSpc>
              <a:spcBef>
                <a:spcPts val="0"/>
              </a:spcBef>
              <a:spcAft>
                <a:spcPts val="0"/>
              </a:spcAft>
              <a:buClrTx/>
              <a:buSzTx/>
              <a:buFontTx/>
              <a:buNone/>
              <a:tabLst/>
              <a:defRPr/>
            </a:pPr>
            <a:r>
              <a:rPr kumimoji="0" lang="en-AU" sz="900" b="0" i="0" u="none" strike="noStrike" kern="1200" cap="none" spc="-10" normalizeH="0" baseline="0" noProof="0">
                <a:ln>
                  <a:noFill/>
                </a:ln>
                <a:solidFill>
                  <a:srgbClr val="1A1A1A"/>
                </a:solidFill>
                <a:effectLst/>
                <a:uLnTx/>
                <a:uFillTx/>
                <a:ea typeface="+mn-ea"/>
                <a:cs typeface="Open Sans"/>
              </a:rPr>
              <a:t>Complex assessment</a:t>
            </a:r>
            <a:endParaRPr kumimoji="0" lang="en-AU" sz="900" b="0" i="0" u="none" strike="noStrike" kern="1200" cap="none" spc="0" normalizeH="0" baseline="0" noProof="0">
              <a:ln>
                <a:noFill/>
              </a:ln>
              <a:solidFill>
                <a:prstClr val="black"/>
              </a:solidFill>
              <a:effectLst/>
              <a:uLnTx/>
              <a:uFillTx/>
              <a:ea typeface="+mn-ea"/>
              <a:cs typeface="Open Sans"/>
            </a:endParaRPr>
          </a:p>
        </p:txBody>
      </p:sp>
      <p:sp>
        <p:nvSpPr>
          <p:cNvPr id="2" name="Rectangle 1">
            <a:extLst>
              <a:ext uri="{FF2B5EF4-FFF2-40B4-BE49-F238E27FC236}">
                <a16:creationId xmlns:a16="http://schemas.microsoft.com/office/drawing/2014/main" id="{E2DD6921-0EAC-575E-148F-922DFE1E907D}"/>
              </a:ext>
            </a:extLst>
          </p:cNvPr>
          <p:cNvSpPr/>
          <p:nvPr/>
        </p:nvSpPr>
        <p:spPr>
          <a:xfrm>
            <a:off x="839656" y="6146234"/>
            <a:ext cx="2732045"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en-AU" sz="1000" b="1" i="0" u="none" strike="noStrike" kern="1200" cap="none" spc="0" normalizeH="0" baseline="0" noProof="0" dirty="0">
                <a:ln>
                  <a:noFill/>
                </a:ln>
                <a:solidFill>
                  <a:srgbClr val="1F2A44"/>
                </a:solidFill>
                <a:effectLst/>
                <a:uLnTx/>
                <a:uFillTx/>
                <a:ea typeface="+mn-ea"/>
                <a:cs typeface="Segoe UI Semilight" panose="020B0402040204020203" pitchFamily="34" charset="0"/>
              </a:rPr>
              <a:t>You</a:t>
            </a:r>
            <a:r>
              <a:rPr lang="en-AU" sz="1000" b="1" dirty="0">
                <a:solidFill>
                  <a:srgbClr val="1F2A44"/>
                </a:solidFill>
                <a:cs typeface="Segoe UI Semilight" panose="020B0402040204020203" pitchFamily="34" charset="0"/>
              </a:rPr>
              <a:t> may not need all components, refer only to those that are relevant for your permission. A digitised process might automate or bypass this stage if business rules are met and straightforward approval can be issued.</a:t>
            </a:r>
            <a:endParaRPr lang="en-AU" sz="1000" b="1" dirty="0">
              <a:solidFill>
                <a:schemeClr val="bg2"/>
              </a:solidFill>
            </a:endParaRPr>
          </a:p>
        </p:txBody>
      </p:sp>
    </p:spTree>
    <p:extLst>
      <p:ext uri="{BB962C8B-B14F-4D97-AF65-F5344CB8AC3E}">
        <p14:creationId xmlns:p14="http://schemas.microsoft.com/office/powerpoint/2010/main" val="1510542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7B0C099D-8535-EECC-7FDB-CBDC1D966F09}"/>
              </a:ext>
            </a:extLst>
          </p:cNvPr>
          <p:cNvSpPr/>
          <p:nvPr/>
        </p:nvSpPr>
        <p:spPr>
          <a:xfrm>
            <a:off x="807167" y="1139884"/>
            <a:ext cx="8672393"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89" name="Rectangle 88">
            <a:extLst>
              <a:ext uri="{FF2B5EF4-FFF2-40B4-BE49-F238E27FC236}">
                <a16:creationId xmlns:a16="http://schemas.microsoft.com/office/drawing/2014/main" id="{4D2D2CE8-2A6C-7F88-DF14-76577FCD76A7}"/>
              </a:ext>
            </a:extLst>
          </p:cNvPr>
          <p:cNvSpPr/>
          <p:nvPr/>
        </p:nvSpPr>
        <p:spPr>
          <a:xfrm>
            <a:off x="807167" y="1941010"/>
            <a:ext cx="8672393" cy="4450186"/>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1" name="Isosceles Triangle 200">
            <a:extLst>
              <a:ext uri="{FF2B5EF4-FFF2-40B4-BE49-F238E27FC236}">
                <a16:creationId xmlns:a16="http://schemas.microsoft.com/office/drawing/2014/main" id="{9DD0215A-A935-E925-C04E-5F93F1E1AF79}"/>
              </a:ext>
            </a:extLst>
          </p:cNvPr>
          <p:cNvSpPr/>
          <p:nvPr/>
        </p:nvSpPr>
        <p:spPr>
          <a:xfrm rot="5400000">
            <a:off x="9171457"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00" name="Arrow: Pentagon 199">
            <a:extLst>
              <a:ext uri="{FF2B5EF4-FFF2-40B4-BE49-F238E27FC236}">
                <a16:creationId xmlns:a16="http://schemas.microsoft.com/office/drawing/2014/main" id="{571775DA-D1F4-FB8F-AD88-611967D22E37}"/>
              </a:ext>
            </a:extLst>
          </p:cNvPr>
          <p:cNvSpPr/>
          <p:nvPr/>
        </p:nvSpPr>
        <p:spPr>
          <a:xfrm>
            <a:off x="2174921" y="1289525"/>
            <a:ext cx="7170313"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202" name="Isosceles Triangle 201">
            <a:extLst>
              <a:ext uri="{FF2B5EF4-FFF2-40B4-BE49-F238E27FC236}">
                <a16:creationId xmlns:a16="http://schemas.microsoft.com/office/drawing/2014/main" id="{66859CD9-99AC-F0E5-A25C-11D250EF93C0}"/>
              </a:ext>
            </a:extLst>
          </p:cNvPr>
          <p:cNvSpPr/>
          <p:nvPr/>
        </p:nvSpPr>
        <p:spPr>
          <a:xfrm rot="5400000">
            <a:off x="9096130" y="1446574"/>
            <a:ext cx="235429" cy="1169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cxnSp>
        <p:nvCxnSpPr>
          <p:cNvPr id="203" name="Straight Connector 202">
            <a:extLst>
              <a:ext uri="{FF2B5EF4-FFF2-40B4-BE49-F238E27FC236}">
                <a16:creationId xmlns:a16="http://schemas.microsoft.com/office/drawing/2014/main" id="{39262A94-1C08-41A2-9554-7ABC5525DC03}"/>
              </a:ext>
            </a:extLst>
          </p:cNvPr>
          <p:cNvCxnSpPr>
            <a:cxnSpLocks/>
          </p:cNvCxnSpPr>
          <p:nvPr/>
        </p:nvCxnSpPr>
        <p:spPr>
          <a:xfrm>
            <a:off x="2421700" y="1505054"/>
            <a:ext cx="6737858"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1A3D1B48-A23B-06EB-D6FB-833F7D5025B0}"/>
              </a:ext>
            </a:extLst>
          </p:cNvPr>
          <p:cNvGrpSpPr/>
          <p:nvPr/>
        </p:nvGrpSpPr>
        <p:grpSpPr>
          <a:xfrm>
            <a:off x="3713841" y="549571"/>
            <a:ext cx="5645512" cy="261833"/>
            <a:chOff x="925392" y="-114258"/>
            <a:chExt cx="8426850" cy="390829"/>
          </a:xfrm>
        </p:grpSpPr>
        <p:sp>
          <p:nvSpPr>
            <p:cNvPr id="6" name="Arrow: Pentagon 5">
              <a:extLst>
                <a:ext uri="{FF2B5EF4-FFF2-40B4-BE49-F238E27FC236}">
                  <a16:creationId xmlns:a16="http://schemas.microsoft.com/office/drawing/2014/main" id="{68E93F03-D1F4-36B8-5832-7B640AEFAC1E}"/>
                </a:ext>
              </a:extLst>
            </p:cNvPr>
            <p:cNvSpPr/>
            <p:nvPr/>
          </p:nvSpPr>
          <p:spPr>
            <a:xfrm>
              <a:off x="8418798" y="-106658"/>
              <a:ext cx="933444" cy="360000"/>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a:lnSpc>
                  <a:spcPct val="90000"/>
                </a:lnSpc>
              </a:pPr>
              <a:r>
                <a:rPr lang="en-AU" sz="700">
                  <a:solidFill>
                    <a:schemeClr val="tx2"/>
                  </a:solidFill>
                  <a:latin typeface="+mj-lt"/>
                </a:rPr>
                <a:t>NOTIFY </a:t>
              </a:r>
              <a:br>
                <a:rPr lang="en-AU" sz="700">
                  <a:solidFill>
                    <a:schemeClr val="tx2"/>
                  </a:solidFill>
                  <a:latin typeface="+mj-lt"/>
                </a:rPr>
              </a:br>
              <a:r>
                <a:rPr lang="en-AU" sz="700">
                  <a:solidFill>
                    <a:schemeClr val="tx2"/>
                  </a:solidFill>
                  <a:latin typeface="+mj-lt"/>
                </a:rPr>
                <a:t>&amp; ISSUE</a:t>
              </a:r>
            </a:p>
          </p:txBody>
        </p:sp>
        <p:sp>
          <p:nvSpPr>
            <p:cNvPr id="7" name="Isosceles Triangle 6">
              <a:extLst>
                <a:ext uri="{FF2B5EF4-FFF2-40B4-BE49-F238E27FC236}">
                  <a16:creationId xmlns:a16="http://schemas.microsoft.com/office/drawing/2014/main" id="{43218EFC-3DEF-E049-9BD6-BC2EF5239458}"/>
                </a:ext>
              </a:extLst>
            </p:cNvPr>
            <p:cNvSpPr/>
            <p:nvPr/>
          </p:nvSpPr>
          <p:spPr>
            <a:xfrm rot="5400000">
              <a:off x="2087899"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8" name="Arrow: Pentagon 7">
              <a:extLst>
                <a:ext uri="{FF2B5EF4-FFF2-40B4-BE49-F238E27FC236}">
                  <a16:creationId xmlns:a16="http://schemas.microsoft.com/office/drawing/2014/main" id="{D9C711BD-929B-B5E1-9EA5-497B8E71ED5F}"/>
                </a:ext>
              </a:extLst>
            </p:cNvPr>
            <p:cNvSpPr/>
            <p:nvPr/>
          </p:nvSpPr>
          <p:spPr>
            <a:xfrm>
              <a:off x="1119941"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INFORM</a:t>
              </a:r>
            </a:p>
          </p:txBody>
        </p:sp>
        <p:sp>
          <p:nvSpPr>
            <p:cNvPr id="9" name="Oval 8">
              <a:extLst>
                <a:ext uri="{FF2B5EF4-FFF2-40B4-BE49-F238E27FC236}">
                  <a16:creationId xmlns:a16="http://schemas.microsoft.com/office/drawing/2014/main" id="{5F3756C9-6BD2-2110-B0C1-9B928173AE40}"/>
                </a:ext>
              </a:extLst>
            </p:cNvPr>
            <p:cNvSpPr/>
            <p:nvPr/>
          </p:nvSpPr>
          <p:spPr>
            <a:xfrm>
              <a:off x="925392" y="-114258"/>
              <a:ext cx="390829" cy="39082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0" name="Oval 9">
              <a:extLst>
                <a:ext uri="{FF2B5EF4-FFF2-40B4-BE49-F238E27FC236}">
                  <a16:creationId xmlns:a16="http://schemas.microsoft.com/office/drawing/2014/main" id="{51D1EDA6-E7D5-2DF0-3722-2B594C75DB18}"/>
                </a:ext>
              </a:extLst>
            </p:cNvPr>
            <p:cNvSpPr/>
            <p:nvPr/>
          </p:nvSpPr>
          <p:spPr>
            <a:xfrm>
              <a:off x="964475"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1" name="Isosceles Triangle 10">
              <a:extLst>
                <a:ext uri="{FF2B5EF4-FFF2-40B4-BE49-F238E27FC236}">
                  <a16:creationId xmlns:a16="http://schemas.microsoft.com/office/drawing/2014/main" id="{580B27D4-D29F-59AA-9E29-F9677FC07199}"/>
                </a:ext>
              </a:extLst>
            </p:cNvPr>
            <p:cNvSpPr/>
            <p:nvPr/>
          </p:nvSpPr>
          <p:spPr>
            <a:xfrm rot="5400000">
              <a:off x="2027459" y="24781"/>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2" name="Isosceles Triangle 11">
              <a:extLst>
                <a:ext uri="{FF2B5EF4-FFF2-40B4-BE49-F238E27FC236}">
                  <a16:creationId xmlns:a16="http://schemas.microsoft.com/office/drawing/2014/main" id="{846F9F9E-C604-8EF4-6CF1-0B6D6A3AAA32}"/>
                </a:ext>
              </a:extLst>
            </p:cNvPr>
            <p:cNvSpPr/>
            <p:nvPr/>
          </p:nvSpPr>
          <p:spPr>
            <a:xfrm rot="5400000">
              <a:off x="3549400"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3" name="Arrow: Pentagon 12">
              <a:extLst>
                <a:ext uri="{FF2B5EF4-FFF2-40B4-BE49-F238E27FC236}">
                  <a16:creationId xmlns:a16="http://schemas.microsoft.com/office/drawing/2014/main" id="{B8B2B216-BACC-7186-C1D6-3426FA2FB4E9}"/>
                </a:ext>
              </a:extLst>
            </p:cNvPr>
            <p:cNvSpPr/>
            <p:nvPr/>
          </p:nvSpPr>
          <p:spPr>
            <a:xfrm>
              <a:off x="2580439"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APPLY</a:t>
              </a:r>
            </a:p>
          </p:txBody>
        </p:sp>
        <p:sp>
          <p:nvSpPr>
            <p:cNvPr id="14" name="Isosceles Triangle 13">
              <a:extLst>
                <a:ext uri="{FF2B5EF4-FFF2-40B4-BE49-F238E27FC236}">
                  <a16:creationId xmlns:a16="http://schemas.microsoft.com/office/drawing/2014/main" id="{9761D440-9103-5A0B-AF6A-AD129910AEF5}"/>
                </a:ext>
              </a:extLst>
            </p:cNvPr>
            <p:cNvSpPr/>
            <p:nvPr/>
          </p:nvSpPr>
          <p:spPr>
            <a:xfrm rot="5400000">
              <a:off x="3495629" y="24781"/>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5" name="Isosceles Triangle 14">
              <a:extLst>
                <a:ext uri="{FF2B5EF4-FFF2-40B4-BE49-F238E27FC236}">
                  <a16:creationId xmlns:a16="http://schemas.microsoft.com/office/drawing/2014/main" id="{07D490BE-E3E1-B126-0D12-08104B72FECF}"/>
                </a:ext>
              </a:extLst>
            </p:cNvPr>
            <p:cNvSpPr/>
            <p:nvPr/>
          </p:nvSpPr>
          <p:spPr>
            <a:xfrm rot="5400000">
              <a:off x="5005546"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6" name="Arrow: Pentagon 15">
              <a:extLst>
                <a:ext uri="{FF2B5EF4-FFF2-40B4-BE49-F238E27FC236}">
                  <a16:creationId xmlns:a16="http://schemas.microsoft.com/office/drawing/2014/main" id="{B0823A77-0E18-A29D-6731-71F0E548CE75}"/>
                </a:ext>
              </a:extLst>
            </p:cNvPr>
            <p:cNvSpPr/>
            <p:nvPr/>
          </p:nvSpPr>
          <p:spPr>
            <a:xfrm>
              <a:off x="4036700"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a:lnSpc>
                  <a:spcPct val="90000"/>
                </a:lnSpc>
              </a:pPr>
              <a:r>
                <a:rPr lang="en-AU" sz="700">
                  <a:solidFill>
                    <a:schemeClr val="tx2"/>
                  </a:solidFill>
                  <a:latin typeface="+mj-lt"/>
                </a:rPr>
                <a:t>REVIEW &amp; STREAM</a:t>
              </a:r>
            </a:p>
          </p:txBody>
        </p:sp>
        <p:sp>
          <p:nvSpPr>
            <p:cNvPr id="17" name="Isosceles Triangle 16">
              <a:extLst>
                <a:ext uri="{FF2B5EF4-FFF2-40B4-BE49-F238E27FC236}">
                  <a16:creationId xmlns:a16="http://schemas.microsoft.com/office/drawing/2014/main" id="{013BCB0B-6BA0-772B-D8B6-D007316B9913}"/>
                </a:ext>
              </a:extLst>
            </p:cNvPr>
            <p:cNvSpPr/>
            <p:nvPr/>
          </p:nvSpPr>
          <p:spPr>
            <a:xfrm rot="5400000">
              <a:off x="4951635"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8" name="Isosceles Triangle 17">
              <a:extLst>
                <a:ext uri="{FF2B5EF4-FFF2-40B4-BE49-F238E27FC236}">
                  <a16:creationId xmlns:a16="http://schemas.microsoft.com/office/drawing/2014/main" id="{27906AF3-C382-3B6C-664E-91D03E8AB1A5}"/>
                </a:ext>
              </a:extLst>
            </p:cNvPr>
            <p:cNvSpPr/>
            <p:nvPr/>
          </p:nvSpPr>
          <p:spPr>
            <a:xfrm rot="5400000">
              <a:off x="6470522"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9" name="Arrow: Pentagon 18">
              <a:extLst>
                <a:ext uri="{FF2B5EF4-FFF2-40B4-BE49-F238E27FC236}">
                  <a16:creationId xmlns:a16="http://schemas.microsoft.com/office/drawing/2014/main" id="{3EDC5456-BABC-C58A-63D4-7599FB6F9733}"/>
                </a:ext>
              </a:extLst>
            </p:cNvPr>
            <p:cNvSpPr/>
            <p:nvPr/>
          </p:nvSpPr>
          <p:spPr>
            <a:xfrm>
              <a:off x="5503066"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ASSESS</a:t>
              </a:r>
            </a:p>
          </p:txBody>
        </p:sp>
        <p:sp>
          <p:nvSpPr>
            <p:cNvPr id="20" name="Isosceles Triangle 19">
              <a:extLst>
                <a:ext uri="{FF2B5EF4-FFF2-40B4-BE49-F238E27FC236}">
                  <a16:creationId xmlns:a16="http://schemas.microsoft.com/office/drawing/2014/main" id="{B84276FD-8122-8F21-1B0C-E7DC2D5A4F49}"/>
                </a:ext>
              </a:extLst>
            </p:cNvPr>
            <p:cNvSpPr/>
            <p:nvPr/>
          </p:nvSpPr>
          <p:spPr>
            <a:xfrm rot="5400000">
              <a:off x="6423247"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1" name="Isosceles Triangle 20">
              <a:extLst>
                <a:ext uri="{FF2B5EF4-FFF2-40B4-BE49-F238E27FC236}">
                  <a16:creationId xmlns:a16="http://schemas.microsoft.com/office/drawing/2014/main" id="{77AD14E5-C231-B456-5DA7-4595DB24D8C0}"/>
                </a:ext>
              </a:extLst>
            </p:cNvPr>
            <p:cNvSpPr/>
            <p:nvPr/>
          </p:nvSpPr>
          <p:spPr>
            <a:xfrm rot="5400000">
              <a:off x="7932681"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2" name="Arrow: Pentagon 21">
              <a:extLst>
                <a:ext uri="{FF2B5EF4-FFF2-40B4-BE49-F238E27FC236}">
                  <a16:creationId xmlns:a16="http://schemas.microsoft.com/office/drawing/2014/main" id="{420E6482-B704-AEFC-2AC8-F56223041B52}"/>
                </a:ext>
              </a:extLst>
            </p:cNvPr>
            <p:cNvSpPr/>
            <p:nvPr/>
          </p:nvSpPr>
          <p:spPr>
            <a:xfrm>
              <a:off x="6962055" y="-106658"/>
              <a:ext cx="1116000" cy="360000"/>
            </a:xfrm>
            <a:prstGeom prst="homePlate">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bg1"/>
                  </a:solidFill>
                  <a:latin typeface="+mj-lt"/>
                </a:rPr>
                <a:t>DECIDE</a:t>
              </a:r>
            </a:p>
          </p:txBody>
        </p:sp>
        <p:sp>
          <p:nvSpPr>
            <p:cNvPr id="23" name="Isosceles Triangle 22">
              <a:extLst>
                <a:ext uri="{FF2B5EF4-FFF2-40B4-BE49-F238E27FC236}">
                  <a16:creationId xmlns:a16="http://schemas.microsoft.com/office/drawing/2014/main" id="{0EDEFCDE-8766-4BC3-C5D8-5DE0D7B0366A}"/>
                </a:ext>
              </a:extLst>
            </p:cNvPr>
            <p:cNvSpPr/>
            <p:nvPr/>
          </p:nvSpPr>
          <p:spPr>
            <a:xfrm rot="5400000">
              <a:off x="7882384"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24" name="Group 23">
              <a:extLst>
                <a:ext uri="{FF2B5EF4-FFF2-40B4-BE49-F238E27FC236}">
                  <a16:creationId xmlns:a16="http://schemas.microsoft.com/office/drawing/2014/main" id="{549F9C1C-B6F8-03AE-B914-ECF0DD69A5A4}"/>
                </a:ext>
              </a:extLst>
            </p:cNvPr>
            <p:cNvGrpSpPr/>
            <p:nvPr/>
          </p:nvGrpSpPr>
          <p:grpSpPr>
            <a:xfrm>
              <a:off x="2390627" y="-114258"/>
              <a:ext cx="390829" cy="390829"/>
              <a:chOff x="722538" y="2874633"/>
              <a:chExt cx="360000" cy="360000"/>
            </a:xfrm>
          </p:grpSpPr>
          <p:sp>
            <p:nvSpPr>
              <p:cNvPr id="63" name="Oval 62">
                <a:extLst>
                  <a:ext uri="{FF2B5EF4-FFF2-40B4-BE49-F238E27FC236}">
                    <a16:creationId xmlns:a16="http://schemas.microsoft.com/office/drawing/2014/main" id="{CFB85C55-27B5-8FDF-2AC1-698878917027}"/>
                  </a:ext>
                </a:extLst>
              </p:cNvPr>
              <p:cNvSpPr/>
              <p:nvPr/>
            </p:nvSpPr>
            <p:spPr>
              <a:xfrm>
                <a:off x="722538" y="2874633"/>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64" name="Oval 63">
                <a:extLst>
                  <a:ext uri="{FF2B5EF4-FFF2-40B4-BE49-F238E27FC236}">
                    <a16:creationId xmlns:a16="http://schemas.microsoft.com/office/drawing/2014/main" id="{35B0F858-A94B-519A-D230-E252E0CF86DC}"/>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sp>
          <p:nvSpPr>
            <p:cNvPr id="25" name="Oval 24">
              <a:extLst>
                <a:ext uri="{FF2B5EF4-FFF2-40B4-BE49-F238E27FC236}">
                  <a16:creationId xmlns:a16="http://schemas.microsoft.com/office/drawing/2014/main" id="{E3A98D80-B222-A510-0C29-F817E5906461}"/>
                </a:ext>
              </a:extLst>
            </p:cNvPr>
            <p:cNvSpPr/>
            <p:nvPr/>
          </p:nvSpPr>
          <p:spPr>
            <a:xfrm>
              <a:off x="3837562" y="-114258"/>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6" name="Oval 25">
              <a:extLst>
                <a:ext uri="{FF2B5EF4-FFF2-40B4-BE49-F238E27FC236}">
                  <a16:creationId xmlns:a16="http://schemas.microsoft.com/office/drawing/2014/main" id="{C2B7863E-22C6-914B-41E3-DF7DA91811CC}"/>
                </a:ext>
              </a:extLst>
            </p:cNvPr>
            <p:cNvSpPr/>
            <p:nvPr/>
          </p:nvSpPr>
          <p:spPr>
            <a:xfrm>
              <a:off x="3876645"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7" name="Oval 26">
              <a:extLst>
                <a:ext uri="{FF2B5EF4-FFF2-40B4-BE49-F238E27FC236}">
                  <a16:creationId xmlns:a16="http://schemas.microsoft.com/office/drawing/2014/main" id="{AFD03A90-34D7-4DC0-6166-C0D549D887D6}"/>
                </a:ext>
              </a:extLst>
            </p:cNvPr>
            <p:cNvSpPr/>
            <p:nvPr/>
          </p:nvSpPr>
          <p:spPr>
            <a:xfrm>
              <a:off x="5303928" y="-114258"/>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8" name="Oval 27">
              <a:extLst>
                <a:ext uri="{FF2B5EF4-FFF2-40B4-BE49-F238E27FC236}">
                  <a16:creationId xmlns:a16="http://schemas.microsoft.com/office/drawing/2014/main" id="{C2BB5331-D1ED-C263-F072-17365146ED66}"/>
                </a:ext>
              </a:extLst>
            </p:cNvPr>
            <p:cNvSpPr/>
            <p:nvPr/>
          </p:nvSpPr>
          <p:spPr>
            <a:xfrm>
              <a:off x="5343011"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29" name="Group 28">
              <a:extLst>
                <a:ext uri="{FF2B5EF4-FFF2-40B4-BE49-F238E27FC236}">
                  <a16:creationId xmlns:a16="http://schemas.microsoft.com/office/drawing/2014/main" id="{E0225F88-98E8-1F34-B5BB-BADD3F8A7D20}"/>
                </a:ext>
              </a:extLst>
            </p:cNvPr>
            <p:cNvGrpSpPr/>
            <p:nvPr/>
          </p:nvGrpSpPr>
          <p:grpSpPr>
            <a:xfrm>
              <a:off x="6761224" y="-114258"/>
              <a:ext cx="390829" cy="390829"/>
              <a:chOff x="722538" y="2874633"/>
              <a:chExt cx="360000" cy="360000"/>
            </a:xfrm>
          </p:grpSpPr>
          <p:sp>
            <p:nvSpPr>
              <p:cNvPr id="61" name="Oval 60">
                <a:extLst>
                  <a:ext uri="{FF2B5EF4-FFF2-40B4-BE49-F238E27FC236}">
                    <a16:creationId xmlns:a16="http://schemas.microsoft.com/office/drawing/2014/main" id="{9A7372FC-3121-729C-7B03-59CE21433321}"/>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62" name="Oval 61">
                <a:extLst>
                  <a:ext uri="{FF2B5EF4-FFF2-40B4-BE49-F238E27FC236}">
                    <a16:creationId xmlns:a16="http://schemas.microsoft.com/office/drawing/2014/main" id="{906591DB-31DC-D992-EDFD-F73FFFE518DE}"/>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grpSp>
          <p:nvGrpSpPr>
            <p:cNvPr id="30" name="Group 29">
              <a:extLst>
                <a:ext uri="{FF2B5EF4-FFF2-40B4-BE49-F238E27FC236}">
                  <a16:creationId xmlns:a16="http://schemas.microsoft.com/office/drawing/2014/main" id="{20BEA039-282C-F6D4-D497-EB3C8C4B0722}"/>
                </a:ext>
              </a:extLst>
            </p:cNvPr>
            <p:cNvGrpSpPr/>
            <p:nvPr/>
          </p:nvGrpSpPr>
          <p:grpSpPr>
            <a:xfrm>
              <a:off x="8222725" y="-114258"/>
              <a:ext cx="390829" cy="390829"/>
              <a:chOff x="722538" y="2874633"/>
              <a:chExt cx="360000" cy="360000"/>
            </a:xfrm>
          </p:grpSpPr>
          <p:sp>
            <p:nvSpPr>
              <p:cNvPr id="59" name="Oval 58">
                <a:extLst>
                  <a:ext uri="{FF2B5EF4-FFF2-40B4-BE49-F238E27FC236}">
                    <a16:creationId xmlns:a16="http://schemas.microsoft.com/office/drawing/2014/main" id="{98E04EB0-464A-E385-4C50-C8B5589C21C5}"/>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60" name="Oval 59">
                <a:extLst>
                  <a:ext uri="{FF2B5EF4-FFF2-40B4-BE49-F238E27FC236}">
                    <a16:creationId xmlns:a16="http://schemas.microsoft.com/office/drawing/2014/main" id="{44C45959-A500-6711-0927-F2ED3A68B56F}"/>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grpSp>
          <p:nvGrpSpPr>
            <p:cNvPr id="31" name="Group 5">
              <a:extLst>
                <a:ext uri="{FF2B5EF4-FFF2-40B4-BE49-F238E27FC236}">
                  <a16:creationId xmlns:a16="http://schemas.microsoft.com/office/drawing/2014/main" id="{6510A127-33DD-2AF8-ED4A-75B8E6D181E6}"/>
                </a:ext>
              </a:extLst>
            </p:cNvPr>
            <p:cNvGrpSpPr>
              <a:grpSpLocks noChangeAspect="1"/>
            </p:cNvGrpSpPr>
            <p:nvPr/>
          </p:nvGrpSpPr>
          <p:grpSpPr bwMode="auto">
            <a:xfrm>
              <a:off x="1012667" y="-30941"/>
              <a:ext cx="217278" cy="216000"/>
              <a:chOff x="3163" y="2182"/>
              <a:chExt cx="340" cy="338"/>
            </a:xfrm>
            <a:solidFill>
              <a:schemeClr val="tx2"/>
            </a:solidFill>
          </p:grpSpPr>
          <p:sp>
            <p:nvSpPr>
              <p:cNvPr id="56" name="Freeform 6">
                <a:extLst>
                  <a:ext uri="{FF2B5EF4-FFF2-40B4-BE49-F238E27FC236}">
                    <a16:creationId xmlns:a16="http://schemas.microsoft.com/office/drawing/2014/main" id="{DC001EDA-F266-5BBE-18FA-05E05A4EED6B}"/>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7" name="Freeform 7">
                <a:extLst>
                  <a:ext uri="{FF2B5EF4-FFF2-40B4-BE49-F238E27FC236}">
                    <a16:creationId xmlns:a16="http://schemas.microsoft.com/office/drawing/2014/main" id="{46B3EF2F-8A44-278C-9247-2CABC2F68393}"/>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8" name="Freeform 8">
                <a:extLst>
                  <a:ext uri="{FF2B5EF4-FFF2-40B4-BE49-F238E27FC236}">
                    <a16:creationId xmlns:a16="http://schemas.microsoft.com/office/drawing/2014/main" id="{1C74DA85-5956-ADD4-C3D0-B184CD5045AE}"/>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32" name="Group 31">
              <a:extLst>
                <a:ext uri="{FF2B5EF4-FFF2-40B4-BE49-F238E27FC236}">
                  <a16:creationId xmlns:a16="http://schemas.microsoft.com/office/drawing/2014/main" id="{361A719B-46E6-E5D2-CF4D-D88327E8B6AB}"/>
                </a:ext>
              </a:extLst>
            </p:cNvPr>
            <p:cNvGrpSpPr/>
            <p:nvPr/>
          </p:nvGrpSpPr>
          <p:grpSpPr>
            <a:xfrm>
              <a:off x="2487841" y="-10106"/>
              <a:ext cx="190293" cy="179349"/>
              <a:chOff x="2297686" y="3724331"/>
              <a:chExt cx="190293" cy="179349"/>
            </a:xfrm>
            <a:solidFill>
              <a:schemeClr val="tx2"/>
            </a:solidFill>
          </p:grpSpPr>
          <p:sp>
            <p:nvSpPr>
              <p:cNvPr id="49" name="Freeform 6">
                <a:extLst>
                  <a:ext uri="{FF2B5EF4-FFF2-40B4-BE49-F238E27FC236}">
                    <a16:creationId xmlns:a16="http://schemas.microsoft.com/office/drawing/2014/main" id="{6B25EE06-501B-17D6-5215-C8231FCB8855}"/>
                  </a:ext>
                </a:extLst>
              </p:cNvPr>
              <p:cNvSpPr>
                <a:spLocks/>
              </p:cNvSpPr>
              <p:nvPr/>
            </p:nvSpPr>
            <p:spPr bwMode="auto">
              <a:xfrm>
                <a:off x="2327476" y="3816133"/>
                <a:ext cx="128888" cy="7296"/>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0" name="Freeform 7">
                <a:extLst>
                  <a:ext uri="{FF2B5EF4-FFF2-40B4-BE49-F238E27FC236}">
                    <a16:creationId xmlns:a16="http://schemas.microsoft.com/office/drawing/2014/main" id="{170C5AEC-30EA-B02F-85FB-C331379704A1}"/>
                  </a:ext>
                </a:extLst>
              </p:cNvPr>
              <p:cNvSpPr>
                <a:spLocks noEditPoints="1"/>
              </p:cNvSpPr>
              <p:nvPr/>
            </p:nvSpPr>
            <p:spPr bwMode="auto">
              <a:xfrm>
                <a:off x="2327476" y="3755337"/>
                <a:ext cx="58365" cy="47421"/>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1" name="Freeform 8">
                <a:extLst>
                  <a:ext uri="{FF2B5EF4-FFF2-40B4-BE49-F238E27FC236}">
                    <a16:creationId xmlns:a16="http://schemas.microsoft.com/office/drawing/2014/main" id="{EF36F276-4476-E841-F553-B6A083990549}"/>
                  </a:ext>
                </a:extLst>
              </p:cNvPr>
              <p:cNvSpPr>
                <a:spLocks/>
              </p:cNvSpPr>
              <p:nvPr/>
            </p:nvSpPr>
            <p:spPr bwMode="auto">
              <a:xfrm>
                <a:off x="2409551" y="3796071"/>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2" name="Freeform 9">
                <a:extLst>
                  <a:ext uri="{FF2B5EF4-FFF2-40B4-BE49-F238E27FC236}">
                    <a16:creationId xmlns:a16="http://schemas.microsoft.com/office/drawing/2014/main" id="{12DFE824-6CB7-A148-1508-953E297ED09E}"/>
                  </a:ext>
                </a:extLst>
              </p:cNvPr>
              <p:cNvSpPr>
                <a:spLocks/>
              </p:cNvSpPr>
              <p:nvPr/>
            </p:nvSpPr>
            <p:spPr bwMode="auto">
              <a:xfrm>
                <a:off x="2409551" y="3755337"/>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3" name="Freeform 10">
                <a:extLst>
                  <a:ext uri="{FF2B5EF4-FFF2-40B4-BE49-F238E27FC236}">
                    <a16:creationId xmlns:a16="http://schemas.microsoft.com/office/drawing/2014/main" id="{58B66EFD-6297-AC8F-C163-F264557AE68A}"/>
                  </a:ext>
                </a:extLst>
              </p:cNvPr>
              <p:cNvSpPr>
                <a:spLocks/>
              </p:cNvSpPr>
              <p:nvPr/>
            </p:nvSpPr>
            <p:spPr bwMode="auto">
              <a:xfrm>
                <a:off x="2409551" y="3775400"/>
                <a:ext cx="46813" cy="7904"/>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4" name="Freeform 11">
                <a:extLst>
                  <a:ext uri="{FF2B5EF4-FFF2-40B4-BE49-F238E27FC236}">
                    <a16:creationId xmlns:a16="http://schemas.microsoft.com/office/drawing/2014/main" id="{DC703819-447C-D66A-203E-271C27EDEAB5}"/>
                  </a:ext>
                </a:extLst>
              </p:cNvPr>
              <p:cNvSpPr>
                <a:spLocks noEditPoints="1"/>
              </p:cNvSpPr>
              <p:nvPr/>
            </p:nvSpPr>
            <p:spPr bwMode="auto">
              <a:xfrm>
                <a:off x="2297686" y="3724331"/>
                <a:ext cx="190293" cy="179349"/>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5" name="Freeform 12">
                <a:extLst>
                  <a:ext uri="{FF2B5EF4-FFF2-40B4-BE49-F238E27FC236}">
                    <a16:creationId xmlns:a16="http://schemas.microsoft.com/office/drawing/2014/main" id="{4F969DF0-B589-531F-606E-94E7E55112DA}"/>
                  </a:ext>
                </a:extLst>
              </p:cNvPr>
              <p:cNvSpPr>
                <a:spLocks noEditPoints="1"/>
              </p:cNvSpPr>
              <p:nvPr/>
            </p:nvSpPr>
            <p:spPr bwMode="auto">
              <a:xfrm>
                <a:off x="2327476" y="3830116"/>
                <a:ext cx="128888" cy="5289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33" name="Group 32">
              <a:extLst>
                <a:ext uri="{FF2B5EF4-FFF2-40B4-BE49-F238E27FC236}">
                  <a16:creationId xmlns:a16="http://schemas.microsoft.com/office/drawing/2014/main" id="{050DD159-98E5-3269-9911-FADC49C100F0}"/>
                </a:ext>
              </a:extLst>
            </p:cNvPr>
            <p:cNvGrpSpPr>
              <a:grpSpLocks noChangeAspect="1"/>
            </p:cNvGrpSpPr>
            <p:nvPr/>
          </p:nvGrpSpPr>
          <p:grpSpPr>
            <a:xfrm>
              <a:off x="3924973" y="-38452"/>
              <a:ext cx="210796" cy="210796"/>
              <a:chOff x="6107113" y="1108074"/>
              <a:chExt cx="542925" cy="542924"/>
            </a:xfrm>
            <a:solidFill>
              <a:schemeClr val="tx2"/>
            </a:solidFill>
          </p:grpSpPr>
          <p:sp>
            <p:nvSpPr>
              <p:cNvPr id="47" name="Freeform 129">
                <a:extLst>
                  <a:ext uri="{FF2B5EF4-FFF2-40B4-BE49-F238E27FC236}">
                    <a16:creationId xmlns:a16="http://schemas.microsoft.com/office/drawing/2014/main" id="{26AC5EB0-DCA5-778E-992E-8CBF35125F10}"/>
                  </a:ext>
                </a:extLst>
              </p:cNvPr>
              <p:cNvSpPr>
                <a:spLocks noEditPoints="1"/>
              </p:cNvSpPr>
              <p:nvPr/>
            </p:nvSpPr>
            <p:spPr bwMode="auto">
              <a:xfrm>
                <a:off x="6107113" y="1108074"/>
                <a:ext cx="542925" cy="542924"/>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8" name="Freeform 130">
                <a:extLst>
                  <a:ext uri="{FF2B5EF4-FFF2-40B4-BE49-F238E27FC236}">
                    <a16:creationId xmlns:a16="http://schemas.microsoft.com/office/drawing/2014/main" id="{8FD41F6A-FEA7-236E-2DC0-D7BB27D3531A}"/>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34" name="Group 33">
              <a:extLst>
                <a:ext uri="{FF2B5EF4-FFF2-40B4-BE49-F238E27FC236}">
                  <a16:creationId xmlns:a16="http://schemas.microsoft.com/office/drawing/2014/main" id="{9EA9D7F7-2D4B-78B8-BDA0-C0AA8F352C91}"/>
                </a:ext>
              </a:extLst>
            </p:cNvPr>
            <p:cNvGrpSpPr>
              <a:grpSpLocks noChangeAspect="1"/>
            </p:cNvGrpSpPr>
            <p:nvPr/>
          </p:nvGrpSpPr>
          <p:grpSpPr>
            <a:xfrm>
              <a:off x="5422213" y="-25541"/>
              <a:ext cx="162076" cy="200385"/>
              <a:chOff x="5126038" y="3305175"/>
              <a:chExt cx="436562" cy="539750"/>
            </a:xfrm>
            <a:solidFill>
              <a:schemeClr val="tx2"/>
            </a:solidFill>
          </p:grpSpPr>
          <p:sp>
            <p:nvSpPr>
              <p:cNvPr id="40" name="Freeform 34">
                <a:extLst>
                  <a:ext uri="{FF2B5EF4-FFF2-40B4-BE49-F238E27FC236}">
                    <a16:creationId xmlns:a16="http://schemas.microsoft.com/office/drawing/2014/main" id="{6F204F34-4193-0C4B-9ABE-A60C13D92CCB}"/>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1" name="Freeform 35">
                <a:extLst>
                  <a:ext uri="{FF2B5EF4-FFF2-40B4-BE49-F238E27FC236}">
                    <a16:creationId xmlns:a16="http://schemas.microsoft.com/office/drawing/2014/main" id="{936D1549-38E6-570F-AC68-AAD69129E746}"/>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2" name="Freeform 36">
                <a:extLst>
                  <a:ext uri="{FF2B5EF4-FFF2-40B4-BE49-F238E27FC236}">
                    <a16:creationId xmlns:a16="http://schemas.microsoft.com/office/drawing/2014/main" id="{D96B6423-E000-53F4-1904-60BBEB3D4433}"/>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3" name="Freeform 37">
                <a:extLst>
                  <a:ext uri="{FF2B5EF4-FFF2-40B4-BE49-F238E27FC236}">
                    <a16:creationId xmlns:a16="http://schemas.microsoft.com/office/drawing/2014/main" id="{57F28490-2A3C-B80B-28F9-D709AF81CD10}"/>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4" name="Freeform 38">
                <a:extLst>
                  <a:ext uri="{FF2B5EF4-FFF2-40B4-BE49-F238E27FC236}">
                    <a16:creationId xmlns:a16="http://schemas.microsoft.com/office/drawing/2014/main" id="{F55DC4A1-1BB5-7C67-5C45-F95A2AAB0346}"/>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5" name="Freeform 39">
                <a:extLst>
                  <a:ext uri="{FF2B5EF4-FFF2-40B4-BE49-F238E27FC236}">
                    <a16:creationId xmlns:a16="http://schemas.microsoft.com/office/drawing/2014/main" id="{31F52795-A7D5-5668-1191-8A1B3BDFC4DE}"/>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6" name="Freeform 40">
                <a:extLst>
                  <a:ext uri="{FF2B5EF4-FFF2-40B4-BE49-F238E27FC236}">
                    <a16:creationId xmlns:a16="http://schemas.microsoft.com/office/drawing/2014/main" id="{C546FD63-B85B-5C4B-9935-7E12773A2D06}"/>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sp>
          <p:nvSpPr>
            <p:cNvPr id="35" name="Freeform 23">
              <a:extLst>
                <a:ext uri="{FF2B5EF4-FFF2-40B4-BE49-F238E27FC236}">
                  <a16:creationId xmlns:a16="http://schemas.microsoft.com/office/drawing/2014/main" id="{F7E95E50-4A59-DFAB-4407-D2BC7044CA49}"/>
                </a:ext>
              </a:extLst>
            </p:cNvPr>
            <p:cNvSpPr>
              <a:spLocks noChangeAspect="1" noEditPoints="1"/>
            </p:cNvSpPr>
            <p:nvPr/>
          </p:nvSpPr>
          <p:spPr bwMode="auto">
            <a:xfrm>
              <a:off x="6894303" y="17892"/>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sz="700"/>
            </a:p>
          </p:txBody>
        </p:sp>
        <p:sp>
          <p:nvSpPr>
            <p:cNvPr id="36" name="Oval 35">
              <a:extLst>
                <a:ext uri="{FF2B5EF4-FFF2-40B4-BE49-F238E27FC236}">
                  <a16:creationId xmlns:a16="http://schemas.microsoft.com/office/drawing/2014/main" id="{DD66CB2C-752D-8D0C-176D-129646B49FBF}"/>
                </a:ext>
              </a:extLst>
            </p:cNvPr>
            <p:cNvSpPr/>
            <p:nvPr/>
          </p:nvSpPr>
          <p:spPr>
            <a:xfrm>
              <a:off x="6844406" y="-31077"/>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37" name="Group 36">
              <a:extLst>
                <a:ext uri="{FF2B5EF4-FFF2-40B4-BE49-F238E27FC236}">
                  <a16:creationId xmlns:a16="http://schemas.microsoft.com/office/drawing/2014/main" id="{0E2D1A06-6A70-0ECF-D604-70815777195C}"/>
                </a:ext>
              </a:extLst>
            </p:cNvPr>
            <p:cNvGrpSpPr>
              <a:grpSpLocks noChangeAspect="1"/>
            </p:cNvGrpSpPr>
            <p:nvPr/>
          </p:nvGrpSpPr>
          <p:grpSpPr>
            <a:xfrm>
              <a:off x="8315918" y="-5729"/>
              <a:ext cx="204441" cy="158141"/>
              <a:chOff x="8389938" y="1176338"/>
              <a:chExt cx="539751" cy="417513"/>
            </a:xfrm>
            <a:solidFill>
              <a:schemeClr val="tx2"/>
            </a:solidFill>
          </p:grpSpPr>
          <p:sp>
            <p:nvSpPr>
              <p:cNvPr id="38" name="Freeform 23">
                <a:extLst>
                  <a:ext uri="{FF2B5EF4-FFF2-40B4-BE49-F238E27FC236}">
                    <a16:creationId xmlns:a16="http://schemas.microsoft.com/office/drawing/2014/main" id="{E7C30F3C-9E94-0DCC-8DEA-0A6B8E25AA85}"/>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39" name="Freeform 24">
                <a:extLst>
                  <a:ext uri="{FF2B5EF4-FFF2-40B4-BE49-F238E27FC236}">
                    <a16:creationId xmlns:a16="http://schemas.microsoft.com/office/drawing/2014/main" id="{9D86AE0F-B69E-DD9E-8AF4-9CF8E590417F}"/>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cxnSp>
        <p:nvCxnSpPr>
          <p:cNvPr id="70" name="Straight Connector 69">
            <a:extLst>
              <a:ext uri="{FF2B5EF4-FFF2-40B4-BE49-F238E27FC236}">
                <a16:creationId xmlns:a16="http://schemas.microsoft.com/office/drawing/2014/main" id="{43EEA7E7-31A5-7804-DCB8-5F6627B68858}"/>
              </a:ext>
            </a:extLst>
          </p:cNvPr>
          <p:cNvCxnSpPr>
            <a:cxnSpLocks/>
          </p:cNvCxnSpPr>
          <p:nvPr/>
        </p:nvCxnSpPr>
        <p:spPr>
          <a:xfrm>
            <a:off x="0" y="4517300"/>
            <a:ext cx="1435420" cy="0"/>
          </a:xfrm>
          <a:prstGeom prst="line">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71" name="object 83">
            <a:extLst>
              <a:ext uri="{FF2B5EF4-FFF2-40B4-BE49-F238E27FC236}">
                <a16:creationId xmlns:a16="http://schemas.microsoft.com/office/drawing/2014/main" id="{DC091382-850D-5F14-8C0F-AA06275CFD17}"/>
              </a:ext>
            </a:extLst>
          </p:cNvPr>
          <p:cNvSpPr txBox="1"/>
          <p:nvPr/>
        </p:nvSpPr>
        <p:spPr>
          <a:xfrm>
            <a:off x="1418998" y="4366242"/>
            <a:ext cx="1027762"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Recommendation</a:t>
            </a:r>
          </a:p>
        </p:txBody>
      </p:sp>
      <p:sp>
        <p:nvSpPr>
          <p:cNvPr id="72" name="object 161">
            <a:extLst>
              <a:ext uri="{FF2B5EF4-FFF2-40B4-BE49-F238E27FC236}">
                <a16:creationId xmlns:a16="http://schemas.microsoft.com/office/drawing/2014/main" id="{731CEABC-870A-7302-93F7-C091DBAF893E}"/>
              </a:ext>
            </a:extLst>
          </p:cNvPr>
          <p:cNvSpPr txBox="1"/>
          <p:nvPr/>
        </p:nvSpPr>
        <p:spPr>
          <a:xfrm>
            <a:off x="1418998" y="4208864"/>
            <a:ext cx="1027762"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sp>
        <p:nvSpPr>
          <p:cNvPr id="73" name="object 41">
            <a:extLst>
              <a:ext uri="{FF2B5EF4-FFF2-40B4-BE49-F238E27FC236}">
                <a16:creationId xmlns:a16="http://schemas.microsoft.com/office/drawing/2014/main" id="{2A5BF07E-DCA5-04C6-6284-072347213900}"/>
              </a:ext>
            </a:extLst>
          </p:cNvPr>
          <p:cNvSpPr txBox="1"/>
          <p:nvPr/>
        </p:nvSpPr>
        <p:spPr>
          <a:xfrm>
            <a:off x="1903423" y="1986023"/>
            <a:ext cx="1750315" cy="925464"/>
          </a:xfrm>
          <a:prstGeom prst="rect">
            <a:avLst/>
          </a:prstGeom>
          <a:solidFill>
            <a:schemeClr val="bg2"/>
          </a:solidFill>
        </p:spPr>
        <p:txBody>
          <a:bodyPr vert="horz" wrap="square" lIns="36000" tIns="36000" rIns="36000" bIns="36000" rtlCol="0" anchor="t">
            <a:noAutofit/>
          </a:bodyPr>
          <a:lstStyle/>
          <a:p>
            <a:pPr marL="12700" algn="ctr"/>
            <a:r>
              <a:rPr lang="en-AU" sz="900">
                <a:solidFill>
                  <a:srgbClr val="1A1A1A"/>
                </a:solidFill>
                <a:cs typeface="Open Sans"/>
              </a:rPr>
              <a:t>Issue to delegate to sign off</a:t>
            </a:r>
            <a:endParaRPr lang="en-AU" sz="900">
              <a:cs typeface="Open Sans"/>
            </a:endParaRPr>
          </a:p>
        </p:txBody>
      </p:sp>
      <p:sp>
        <p:nvSpPr>
          <p:cNvPr id="76" name="Isosceles Triangle 75">
            <a:extLst>
              <a:ext uri="{FF2B5EF4-FFF2-40B4-BE49-F238E27FC236}">
                <a16:creationId xmlns:a16="http://schemas.microsoft.com/office/drawing/2014/main" id="{0B6FCD94-1FA9-4F1C-0877-511627CCCE7A}"/>
              </a:ext>
            </a:extLst>
          </p:cNvPr>
          <p:cNvSpPr/>
          <p:nvPr/>
        </p:nvSpPr>
        <p:spPr>
          <a:xfrm rot="5400000">
            <a:off x="2737311" y="1426216"/>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77" name="Arrow: Pentagon 76">
            <a:extLst>
              <a:ext uri="{FF2B5EF4-FFF2-40B4-BE49-F238E27FC236}">
                <a16:creationId xmlns:a16="http://schemas.microsoft.com/office/drawing/2014/main" id="{C507A24A-214D-1B77-E87F-78338CBDAABF}"/>
              </a:ext>
            </a:extLst>
          </p:cNvPr>
          <p:cNvSpPr/>
          <p:nvPr/>
        </p:nvSpPr>
        <p:spPr>
          <a:xfrm>
            <a:off x="1167955" y="1289525"/>
            <a:ext cx="1750316"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DECIDE</a:t>
            </a:r>
          </a:p>
        </p:txBody>
      </p:sp>
      <p:sp>
        <p:nvSpPr>
          <p:cNvPr id="78" name="Oval 77">
            <a:extLst>
              <a:ext uri="{FF2B5EF4-FFF2-40B4-BE49-F238E27FC236}">
                <a16:creationId xmlns:a16="http://schemas.microsoft.com/office/drawing/2014/main" id="{2CCBB119-A2D4-97AE-DD4D-856FE1B0CFD5}"/>
              </a:ext>
            </a:extLst>
          </p:cNvPr>
          <p:cNvSpPr/>
          <p:nvPr/>
        </p:nvSpPr>
        <p:spPr>
          <a:xfrm>
            <a:off x="935498" y="1280444"/>
            <a:ext cx="466980" cy="4669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79" name="Oval 78">
            <a:extLst>
              <a:ext uri="{FF2B5EF4-FFF2-40B4-BE49-F238E27FC236}">
                <a16:creationId xmlns:a16="http://schemas.microsoft.com/office/drawing/2014/main" id="{EB8AA3F8-5BAA-E470-D940-471E8E7BA53D}"/>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80" name="Isosceles Triangle 79">
            <a:extLst>
              <a:ext uri="{FF2B5EF4-FFF2-40B4-BE49-F238E27FC236}">
                <a16:creationId xmlns:a16="http://schemas.microsoft.com/office/drawing/2014/main" id="{3C9C9D52-7E62-FEAC-6757-2850C0D1E908}"/>
              </a:ext>
            </a:extLst>
          </p:cNvPr>
          <p:cNvSpPr/>
          <p:nvPr/>
        </p:nvSpPr>
        <p:spPr>
          <a:xfrm rot="5400000">
            <a:off x="2672201" y="1448966"/>
            <a:ext cx="235429" cy="1169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81" name="object 83">
            <a:extLst>
              <a:ext uri="{FF2B5EF4-FFF2-40B4-BE49-F238E27FC236}">
                <a16:creationId xmlns:a16="http://schemas.microsoft.com/office/drawing/2014/main" id="{6AF7987C-293C-FDC9-82D3-7AA61BC4CD4D}"/>
              </a:ext>
            </a:extLst>
          </p:cNvPr>
          <p:cNvSpPr txBox="1"/>
          <p:nvPr/>
        </p:nvSpPr>
        <p:spPr>
          <a:xfrm>
            <a:off x="2259290" y="2383895"/>
            <a:ext cx="1027762"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Delegate Signoff</a:t>
            </a:r>
          </a:p>
        </p:txBody>
      </p:sp>
      <p:sp>
        <p:nvSpPr>
          <p:cNvPr id="82" name="object 161">
            <a:extLst>
              <a:ext uri="{FF2B5EF4-FFF2-40B4-BE49-F238E27FC236}">
                <a16:creationId xmlns:a16="http://schemas.microsoft.com/office/drawing/2014/main" id="{D0518766-E276-31CF-4B2F-DBBC4055B5EA}"/>
              </a:ext>
            </a:extLst>
          </p:cNvPr>
          <p:cNvSpPr txBox="1"/>
          <p:nvPr/>
        </p:nvSpPr>
        <p:spPr>
          <a:xfrm>
            <a:off x="2259290" y="2226517"/>
            <a:ext cx="1027762"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sp>
        <p:nvSpPr>
          <p:cNvPr id="87" name="object 41">
            <a:extLst>
              <a:ext uri="{FF2B5EF4-FFF2-40B4-BE49-F238E27FC236}">
                <a16:creationId xmlns:a16="http://schemas.microsoft.com/office/drawing/2014/main" id="{B7ADFF93-70AB-DFDA-4E12-7A4955772CA9}"/>
              </a:ext>
            </a:extLst>
          </p:cNvPr>
          <p:cNvSpPr txBox="1"/>
          <p:nvPr/>
        </p:nvSpPr>
        <p:spPr>
          <a:xfrm>
            <a:off x="7125278" y="3228231"/>
            <a:ext cx="1279896" cy="2415938"/>
          </a:xfrm>
          <a:prstGeom prst="rect">
            <a:avLst/>
          </a:prstGeom>
          <a:solidFill>
            <a:schemeClr val="bg2"/>
          </a:solidFill>
        </p:spPr>
        <p:txBody>
          <a:bodyPr vert="horz" wrap="square" lIns="36000" tIns="36000" rIns="36000" bIns="36000" rtlCol="0" anchor="t">
            <a:noAutofit/>
          </a:bodyPr>
          <a:lstStyle/>
          <a:p>
            <a:pPr marL="12700" algn="ctr"/>
            <a:endParaRPr sz="1050">
              <a:latin typeface="+mj-lt"/>
              <a:cs typeface="Open Sans"/>
            </a:endParaRPr>
          </a:p>
        </p:txBody>
      </p:sp>
      <p:sp>
        <p:nvSpPr>
          <p:cNvPr id="88" name="object 83">
            <a:extLst>
              <a:ext uri="{FF2B5EF4-FFF2-40B4-BE49-F238E27FC236}">
                <a16:creationId xmlns:a16="http://schemas.microsoft.com/office/drawing/2014/main" id="{B1DAF56B-E429-9F83-6C5F-5D45AEFD8F70}"/>
              </a:ext>
            </a:extLst>
          </p:cNvPr>
          <p:cNvSpPr txBox="1"/>
          <p:nvPr/>
        </p:nvSpPr>
        <p:spPr>
          <a:xfrm>
            <a:off x="5073660" y="2985146"/>
            <a:ext cx="1055538" cy="597802"/>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Approve</a:t>
            </a:r>
          </a:p>
        </p:txBody>
      </p:sp>
      <p:sp>
        <p:nvSpPr>
          <p:cNvPr id="91" name="object 83">
            <a:extLst>
              <a:ext uri="{FF2B5EF4-FFF2-40B4-BE49-F238E27FC236}">
                <a16:creationId xmlns:a16="http://schemas.microsoft.com/office/drawing/2014/main" id="{906254A2-FEA2-85AC-4D19-12BBD6CE42C9}"/>
              </a:ext>
            </a:extLst>
          </p:cNvPr>
          <p:cNvSpPr txBox="1"/>
          <p:nvPr/>
        </p:nvSpPr>
        <p:spPr>
          <a:xfrm>
            <a:off x="3183558" y="4366242"/>
            <a:ext cx="959794"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Decision</a:t>
            </a:r>
          </a:p>
        </p:txBody>
      </p:sp>
      <p:sp>
        <p:nvSpPr>
          <p:cNvPr id="92" name="object 161">
            <a:extLst>
              <a:ext uri="{FF2B5EF4-FFF2-40B4-BE49-F238E27FC236}">
                <a16:creationId xmlns:a16="http://schemas.microsoft.com/office/drawing/2014/main" id="{C7C578FA-CF0C-C170-BBBF-6705CEC66B24}"/>
              </a:ext>
            </a:extLst>
          </p:cNvPr>
          <p:cNvSpPr txBox="1"/>
          <p:nvPr/>
        </p:nvSpPr>
        <p:spPr>
          <a:xfrm>
            <a:off x="3183558" y="4208864"/>
            <a:ext cx="959794"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sp>
        <p:nvSpPr>
          <p:cNvPr id="93" name="object 83">
            <a:extLst>
              <a:ext uri="{FF2B5EF4-FFF2-40B4-BE49-F238E27FC236}">
                <a16:creationId xmlns:a16="http://schemas.microsoft.com/office/drawing/2014/main" id="{E98D3493-89E8-0964-0674-E13E792C712E}"/>
              </a:ext>
            </a:extLst>
          </p:cNvPr>
          <p:cNvSpPr txBox="1"/>
          <p:nvPr/>
        </p:nvSpPr>
        <p:spPr>
          <a:xfrm>
            <a:off x="2275712" y="5550801"/>
            <a:ext cx="1027762"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Recommendation of conditions</a:t>
            </a:r>
          </a:p>
        </p:txBody>
      </p:sp>
      <p:sp>
        <p:nvSpPr>
          <p:cNvPr id="94" name="object 161">
            <a:extLst>
              <a:ext uri="{FF2B5EF4-FFF2-40B4-BE49-F238E27FC236}">
                <a16:creationId xmlns:a16="http://schemas.microsoft.com/office/drawing/2014/main" id="{6184EDCB-0026-2B3C-36D3-C4B7C9196981}"/>
              </a:ext>
            </a:extLst>
          </p:cNvPr>
          <p:cNvSpPr txBox="1"/>
          <p:nvPr/>
        </p:nvSpPr>
        <p:spPr>
          <a:xfrm>
            <a:off x="2275712" y="5371491"/>
            <a:ext cx="1027762"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cxnSp>
        <p:nvCxnSpPr>
          <p:cNvPr id="95" name="Connector: Elbow 94">
            <a:extLst>
              <a:ext uri="{FF2B5EF4-FFF2-40B4-BE49-F238E27FC236}">
                <a16:creationId xmlns:a16="http://schemas.microsoft.com/office/drawing/2014/main" id="{BBEFCA74-D9DA-610F-C69D-23E8F6C6E5AE}"/>
              </a:ext>
            </a:extLst>
          </p:cNvPr>
          <p:cNvCxnSpPr>
            <a:cxnSpLocks/>
            <a:endCxn id="81" idx="1"/>
          </p:cNvCxnSpPr>
          <p:nvPr/>
        </p:nvCxnSpPr>
        <p:spPr>
          <a:xfrm rot="5400000" flipH="1" flipV="1">
            <a:off x="1313337" y="3262912"/>
            <a:ext cx="1604758" cy="287148"/>
          </a:xfrm>
          <a:prstGeom prst="bentConnector2">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6" name="Connector: Elbow 95">
            <a:extLst>
              <a:ext uri="{FF2B5EF4-FFF2-40B4-BE49-F238E27FC236}">
                <a16:creationId xmlns:a16="http://schemas.microsoft.com/office/drawing/2014/main" id="{E86659BD-2FC3-345F-F7F1-78B0DEBEAC95}"/>
              </a:ext>
            </a:extLst>
          </p:cNvPr>
          <p:cNvCxnSpPr>
            <a:cxnSpLocks/>
            <a:stCxn id="81" idx="3"/>
          </p:cNvCxnSpPr>
          <p:nvPr/>
        </p:nvCxnSpPr>
        <p:spPr>
          <a:xfrm>
            <a:off x="3287052" y="2604107"/>
            <a:ext cx="294545" cy="1604757"/>
          </a:xfrm>
          <a:prstGeom prst="bentConnector2">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7" name="Connector: Elbow 96">
            <a:extLst>
              <a:ext uri="{FF2B5EF4-FFF2-40B4-BE49-F238E27FC236}">
                <a16:creationId xmlns:a16="http://schemas.microsoft.com/office/drawing/2014/main" id="{8EAA8AB2-90E9-5804-14DD-60B5EAE9BBFA}"/>
              </a:ext>
            </a:extLst>
          </p:cNvPr>
          <p:cNvCxnSpPr>
            <a:cxnSpLocks/>
            <a:endCxn id="93" idx="1"/>
          </p:cNvCxnSpPr>
          <p:nvPr/>
        </p:nvCxnSpPr>
        <p:spPr>
          <a:xfrm rot="16200000" flipH="1">
            <a:off x="1649964" y="5145265"/>
            <a:ext cx="964348" cy="287148"/>
          </a:xfrm>
          <a:prstGeom prst="bentConnector2">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8" name="Connector: Elbow 97">
            <a:extLst>
              <a:ext uri="{FF2B5EF4-FFF2-40B4-BE49-F238E27FC236}">
                <a16:creationId xmlns:a16="http://schemas.microsoft.com/office/drawing/2014/main" id="{60029BFA-B71C-A296-0D5C-880A3DE5B16F}"/>
              </a:ext>
            </a:extLst>
          </p:cNvPr>
          <p:cNvCxnSpPr>
            <a:cxnSpLocks/>
            <a:stCxn id="93" idx="3"/>
          </p:cNvCxnSpPr>
          <p:nvPr/>
        </p:nvCxnSpPr>
        <p:spPr>
          <a:xfrm flipV="1">
            <a:off x="3303474" y="4806666"/>
            <a:ext cx="294545" cy="964347"/>
          </a:xfrm>
          <a:prstGeom prst="bentConnector2">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99" name="object 83">
            <a:extLst>
              <a:ext uri="{FF2B5EF4-FFF2-40B4-BE49-F238E27FC236}">
                <a16:creationId xmlns:a16="http://schemas.microsoft.com/office/drawing/2014/main" id="{3022269F-5599-50E8-9FA5-673A72FBC261}"/>
              </a:ext>
            </a:extLst>
          </p:cNvPr>
          <p:cNvSpPr txBox="1"/>
          <p:nvPr/>
        </p:nvSpPr>
        <p:spPr>
          <a:xfrm>
            <a:off x="7125514" y="5793394"/>
            <a:ext cx="1273435" cy="597802"/>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Use internal data systems</a:t>
            </a:r>
          </a:p>
        </p:txBody>
      </p:sp>
      <p:sp>
        <p:nvSpPr>
          <p:cNvPr id="100" name="object 83">
            <a:extLst>
              <a:ext uri="{FF2B5EF4-FFF2-40B4-BE49-F238E27FC236}">
                <a16:creationId xmlns:a16="http://schemas.microsoft.com/office/drawing/2014/main" id="{C41DE1F2-D364-0E53-A5E7-9C5FB7CC33F1}"/>
              </a:ext>
            </a:extLst>
          </p:cNvPr>
          <p:cNvSpPr txBox="1"/>
          <p:nvPr/>
        </p:nvSpPr>
        <p:spPr>
          <a:xfrm>
            <a:off x="5073660" y="3746179"/>
            <a:ext cx="1055538" cy="597802"/>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Approve with conditions</a:t>
            </a:r>
          </a:p>
        </p:txBody>
      </p:sp>
      <p:sp>
        <p:nvSpPr>
          <p:cNvPr id="102" name="object 161">
            <a:extLst>
              <a:ext uri="{FF2B5EF4-FFF2-40B4-BE49-F238E27FC236}">
                <a16:creationId xmlns:a16="http://schemas.microsoft.com/office/drawing/2014/main" id="{E6ED2B64-20C1-D293-FBDE-31EB9331AE8E}"/>
              </a:ext>
            </a:extLst>
          </p:cNvPr>
          <p:cNvSpPr txBox="1"/>
          <p:nvPr/>
        </p:nvSpPr>
        <p:spPr>
          <a:xfrm>
            <a:off x="7205870" y="3735799"/>
            <a:ext cx="1103194"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sp>
        <p:nvSpPr>
          <p:cNvPr id="103" name="object 83">
            <a:extLst>
              <a:ext uri="{FF2B5EF4-FFF2-40B4-BE49-F238E27FC236}">
                <a16:creationId xmlns:a16="http://schemas.microsoft.com/office/drawing/2014/main" id="{66AD132C-7F65-D2E5-CA47-A8685BFA2B84}"/>
              </a:ext>
            </a:extLst>
          </p:cNvPr>
          <p:cNvSpPr txBox="1"/>
          <p:nvPr/>
        </p:nvSpPr>
        <p:spPr>
          <a:xfrm>
            <a:off x="5073660" y="4517300"/>
            <a:ext cx="1055538" cy="597802"/>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Reject</a:t>
            </a:r>
          </a:p>
        </p:txBody>
      </p:sp>
      <p:sp>
        <p:nvSpPr>
          <p:cNvPr id="104" name="object 83">
            <a:extLst>
              <a:ext uri="{FF2B5EF4-FFF2-40B4-BE49-F238E27FC236}">
                <a16:creationId xmlns:a16="http://schemas.microsoft.com/office/drawing/2014/main" id="{16AE9ACA-C4C1-6B33-2110-E8F19F7276D4}"/>
              </a:ext>
            </a:extLst>
          </p:cNvPr>
          <p:cNvSpPr txBox="1"/>
          <p:nvPr/>
        </p:nvSpPr>
        <p:spPr>
          <a:xfrm>
            <a:off x="7205870" y="3908666"/>
            <a:ext cx="1103194" cy="1206436"/>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Record decision</a:t>
            </a:r>
          </a:p>
        </p:txBody>
      </p:sp>
      <p:sp>
        <p:nvSpPr>
          <p:cNvPr id="106" name="object 83">
            <a:extLst>
              <a:ext uri="{FF2B5EF4-FFF2-40B4-BE49-F238E27FC236}">
                <a16:creationId xmlns:a16="http://schemas.microsoft.com/office/drawing/2014/main" id="{758C2F6B-CF4A-9AAF-A6D4-14B57B58F79C}"/>
              </a:ext>
            </a:extLst>
          </p:cNvPr>
          <p:cNvSpPr txBox="1"/>
          <p:nvPr/>
        </p:nvSpPr>
        <p:spPr>
          <a:xfrm>
            <a:off x="5073660" y="5269574"/>
            <a:ext cx="1055538" cy="597802"/>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Approval in Principle</a:t>
            </a:r>
          </a:p>
        </p:txBody>
      </p:sp>
      <p:cxnSp>
        <p:nvCxnSpPr>
          <p:cNvPr id="109" name="Connector: Elbow 108">
            <a:extLst>
              <a:ext uri="{FF2B5EF4-FFF2-40B4-BE49-F238E27FC236}">
                <a16:creationId xmlns:a16="http://schemas.microsoft.com/office/drawing/2014/main" id="{B5A47097-6832-B824-487B-BB2E3B63D10E}"/>
              </a:ext>
            </a:extLst>
          </p:cNvPr>
          <p:cNvCxnSpPr>
            <a:cxnSpLocks/>
            <a:stCxn id="91" idx="3"/>
            <a:endCxn id="88" idx="1"/>
          </p:cNvCxnSpPr>
          <p:nvPr/>
        </p:nvCxnSpPr>
        <p:spPr>
          <a:xfrm flipV="1">
            <a:off x="4143352" y="3284047"/>
            <a:ext cx="930308" cy="1302407"/>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10" name="Connector: Elbow 109">
            <a:extLst>
              <a:ext uri="{FF2B5EF4-FFF2-40B4-BE49-F238E27FC236}">
                <a16:creationId xmlns:a16="http://schemas.microsoft.com/office/drawing/2014/main" id="{2E19677D-A101-EA76-9E42-F6767CC1C007}"/>
              </a:ext>
            </a:extLst>
          </p:cNvPr>
          <p:cNvCxnSpPr>
            <a:cxnSpLocks/>
            <a:stCxn id="91" idx="3"/>
            <a:endCxn id="106" idx="1"/>
          </p:cNvCxnSpPr>
          <p:nvPr/>
        </p:nvCxnSpPr>
        <p:spPr>
          <a:xfrm>
            <a:off x="4143352" y="4586454"/>
            <a:ext cx="930308" cy="982021"/>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11" name="Connector: Elbow 110">
            <a:extLst>
              <a:ext uri="{FF2B5EF4-FFF2-40B4-BE49-F238E27FC236}">
                <a16:creationId xmlns:a16="http://schemas.microsoft.com/office/drawing/2014/main" id="{EC565E45-1758-0B9D-9A06-FC44D44FBEE6}"/>
              </a:ext>
            </a:extLst>
          </p:cNvPr>
          <p:cNvCxnSpPr>
            <a:cxnSpLocks/>
            <a:stCxn id="91" idx="3"/>
            <a:endCxn id="103" idx="1"/>
          </p:cNvCxnSpPr>
          <p:nvPr/>
        </p:nvCxnSpPr>
        <p:spPr>
          <a:xfrm>
            <a:off x="4143352" y="4586454"/>
            <a:ext cx="930308" cy="229747"/>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12" name="Connector: Elbow 111">
            <a:extLst>
              <a:ext uri="{FF2B5EF4-FFF2-40B4-BE49-F238E27FC236}">
                <a16:creationId xmlns:a16="http://schemas.microsoft.com/office/drawing/2014/main" id="{F33CC039-CD8A-B723-35C5-9BC0F2FD33BE}"/>
              </a:ext>
            </a:extLst>
          </p:cNvPr>
          <p:cNvCxnSpPr>
            <a:cxnSpLocks/>
            <a:stCxn id="91" idx="3"/>
            <a:endCxn id="100" idx="1"/>
          </p:cNvCxnSpPr>
          <p:nvPr/>
        </p:nvCxnSpPr>
        <p:spPr>
          <a:xfrm flipV="1">
            <a:off x="4143352" y="4045080"/>
            <a:ext cx="930308" cy="541374"/>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nvGrpSpPr>
          <p:cNvPr id="190" name="Group 189">
            <a:extLst>
              <a:ext uri="{FF2B5EF4-FFF2-40B4-BE49-F238E27FC236}">
                <a16:creationId xmlns:a16="http://schemas.microsoft.com/office/drawing/2014/main" id="{CF58C85A-44A4-45EA-5385-77D86B6D7F54}"/>
              </a:ext>
            </a:extLst>
          </p:cNvPr>
          <p:cNvGrpSpPr/>
          <p:nvPr/>
        </p:nvGrpSpPr>
        <p:grpSpPr>
          <a:xfrm>
            <a:off x="6129198" y="3284047"/>
            <a:ext cx="996079" cy="2269514"/>
            <a:chOff x="5726579" y="3284047"/>
            <a:chExt cx="644188" cy="2269514"/>
          </a:xfrm>
        </p:grpSpPr>
        <p:cxnSp>
          <p:nvCxnSpPr>
            <p:cNvPr id="113" name="Straight Arrow Connector 112">
              <a:extLst>
                <a:ext uri="{FF2B5EF4-FFF2-40B4-BE49-F238E27FC236}">
                  <a16:creationId xmlns:a16="http://schemas.microsoft.com/office/drawing/2014/main" id="{FBD312F7-69CD-056B-B209-AA7EF945ADB2}"/>
                </a:ext>
              </a:extLst>
            </p:cNvPr>
            <p:cNvCxnSpPr>
              <a:cxnSpLocks/>
            </p:cNvCxnSpPr>
            <p:nvPr/>
          </p:nvCxnSpPr>
          <p:spPr>
            <a:xfrm>
              <a:off x="5726579" y="3284047"/>
              <a:ext cx="644188"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0DD62505-B5C9-B847-E6DB-AE153C84A860}"/>
                </a:ext>
              </a:extLst>
            </p:cNvPr>
            <p:cNvCxnSpPr>
              <a:cxnSpLocks/>
            </p:cNvCxnSpPr>
            <p:nvPr/>
          </p:nvCxnSpPr>
          <p:spPr>
            <a:xfrm>
              <a:off x="5726579" y="4045080"/>
              <a:ext cx="644188"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DE8EF675-21A1-38E8-6EB9-98B20F39B06B}"/>
                </a:ext>
              </a:extLst>
            </p:cNvPr>
            <p:cNvCxnSpPr>
              <a:cxnSpLocks/>
            </p:cNvCxnSpPr>
            <p:nvPr/>
          </p:nvCxnSpPr>
          <p:spPr>
            <a:xfrm>
              <a:off x="5726579" y="4816201"/>
              <a:ext cx="644188"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5A6E8BFB-9987-92BA-FEA3-56B5CC4EBD38}"/>
                </a:ext>
              </a:extLst>
            </p:cNvPr>
            <p:cNvCxnSpPr>
              <a:cxnSpLocks/>
            </p:cNvCxnSpPr>
            <p:nvPr/>
          </p:nvCxnSpPr>
          <p:spPr>
            <a:xfrm>
              <a:off x="5726579" y="5553561"/>
              <a:ext cx="644188"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cxnSp>
        <p:nvCxnSpPr>
          <p:cNvPr id="131" name="Straight Arrow Connector 130">
            <a:extLst>
              <a:ext uri="{FF2B5EF4-FFF2-40B4-BE49-F238E27FC236}">
                <a16:creationId xmlns:a16="http://schemas.microsoft.com/office/drawing/2014/main" id="{B4B6AB02-A9F0-8F21-CCC4-7D5AF04DB25C}"/>
              </a:ext>
            </a:extLst>
          </p:cNvPr>
          <p:cNvCxnSpPr>
            <a:cxnSpLocks/>
            <a:stCxn id="87" idx="2"/>
            <a:endCxn id="99" idx="0"/>
          </p:cNvCxnSpPr>
          <p:nvPr/>
        </p:nvCxnSpPr>
        <p:spPr>
          <a:xfrm flipH="1">
            <a:off x="7762232" y="5644169"/>
            <a:ext cx="0" cy="149225"/>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nvGrpSpPr>
          <p:cNvPr id="135" name="Group 134">
            <a:extLst>
              <a:ext uri="{FF2B5EF4-FFF2-40B4-BE49-F238E27FC236}">
                <a16:creationId xmlns:a16="http://schemas.microsoft.com/office/drawing/2014/main" id="{0D7E846C-300F-9BB2-0BA9-0E1598645282}"/>
              </a:ext>
            </a:extLst>
          </p:cNvPr>
          <p:cNvGrpSpPr/>
          <p:nvPr/>
        </p:nvGrpSpPr>
        <p:grpSpPr>
          <a:xfrm>
            <a:off x="8398949" y="3299712"/>
            <a:ext cx="886771" cy="2256993"/>
            <a:chOff x="5707890" y="3236341"/>
            <a:chExt cx="324000" cy="2256993"/>
          </a:xfrm>
        </p:grpSpPr>
        <p:cxnSp>
          <p:nvCxnSpPr>
            <p:cNvPr id="136" name="Straight Arrow Connector 135">
              <a:extLst>
                <a:ext uri="{FF2B5EF4-FFF2-40B4-BE49-F238E27FC236}">
                  <a16:creationId xmlns:a16="http://schemas.microsoft.com/office/drawing/2014/main" id="{CC27F2CA-1726-EAF0-0CDC-658204026BEA}"/>
                </a:ext>
              </a:extLst>
            </p:cNvPr>
            <p:cNvCxnSpPr>
              <a:cxnSpLocks/>
            </p:cNvCxnSpPr>
            <p:nvPr/>
          </p:nvCxnSpPr>
          <p:spPr>
            <a:xfrm>
              <a:off x="5707890" y="3236341"/>
              <a:ext cx="324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9539FE40-B503-BAE3-672C-B087831F9763}"/>
                </a:ext>
              </a:extLst>
            </p:cNvPr>
            <p:cNvCxnSpPr>
              <a:cxnSpLocks/>
            </p:cNvCxnSpPr>
            <p:nvPr/>
          </p:nvCxnSpPr>
          <p:spPr>
            <a:xfrm>
              <a:off x="5707890" y="5493334"/>
              <a:ext cx="324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EEFE35A1-D00C-5E85-60FD-D7080043119F}"/>
                </a:ext>
              </a:extLst>
            </p:cNvPr>
            <p:cNvCxnSpPr>
              <a:cxnSpLocks/>
            </p:cNvCxnSpPr>
            <p:nvPr/>
          </p:nvCxnSpPr>
          <p:spPr>
            <a:xfrm>
              <a:off x="5707890" y="4772179"/>
              <a:ext cx="324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39" name="Straight Arrow Connector 138">
              <a:extLst>
                <a:ext uri="{FF2B5EF4-FFF2-40B4-BE49-F238E27FC236}">
                  <a16:creationId xmlns:a16="http://schemas.microsoft.com/office/drawing/2014/main" id="{F77C4D4E-07EF-C310-3665-952CDFC350FB}"/>
                </a:ext>
              </a:extLst>
            </p:cNvPr>
            <p:cNvCxnSpPr>
              <a:cxnSpLocks/>
            </p:cNvCxnSpPr>
            <p:nvPr/>
          </p:nvCxnSpPr>
          <p:spPr>
            <a:xfrm>
              <a:off x="5707890" y="3981472"/>
              <a:ext cx="324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269775" cy="597842"/>
          </a:xfrm>
        </p:spPr>
        <p:txBody>
          <a:bodyPr vert="horz"/>
          <a:lstStyle/>
          <a:p>
            <a:r>
              <a:rPr lang="en-AU"/>
              <a:t>Better Practice Permission Journey |</a:t>
            </a:r>
            <a:r>
              <a:rPr lang="en-AU" b="1"/>
              <a:t> Decide </a:t>
            </a:r>
          </a:p>
        </p:txBody>
      </p:sp>
      <p:grpSp>
        <p:nvGrpSpPr>
          <p:cNvPr id="165" name="Group 164">
            <a:extLst>
              <a:ext uri="{FF2B5EF4-FFF2-40B4-BE49-F238E27FC236}">
                <a16:creationId xmlns:a16="http://schemas.microsoft.com/office/drawing/2014/main" id="{0DFFEA4E-899D-C186-1DC0-563CD0D4F76A}"/>
              </a:ext>
            </a:extLst>
          </p:cNvPr>
          <p:cNvGrpSpPr/>
          <p:nvPr/>
        </p:nvGrpSpPr>
        <p:grpSpPr>
          <a:xfrm>
            <a:off x="1057482" y="1400529"/>
            <a:ext cx="216000" cy="216000"/>
            <a:chOff x="153036" y="3254736"/>
            <a:chExt cx="216000" cy="216000"/>
          </a:xfrm>
        </p:grpSpPr>
        <p:sp>
          <p:nvSpPr>
            <p:cNvPr id="163" name="Freeform 23">
              <a:extLst>
                <a:ext uri="{FF2B5EF4-FFF2-40B4-BE49-F238E27FC236}">
                  <a16:creationId xmlns:a16="http://schemas.microsoft.com/office/drawing/2014/main" id="{8F9B30E2-A276-AC7D-F032-D512845E296C}"/>
                </a:ext>
              </a:extLst>
            </p:cNvPr>
            <p:cNvSpPr>
              <a:spLocks noChangeAspect="1" noEditPoints="1"/>
            </p:cNvSpPr>
            <p:nvPr/>
          </p:nvSpPr>
          <p:spPr bwMode="auto">
            <a:xfrm>
              <a:off x="202933" y="3302088"/>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rgbClr val="00264D"/>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Segoe UI"/>
              </a:endParaRPr>
            </a:p>
          </p:txBody>
        </p:sp>
        <p:sp>
          <p:nvSpPr>
            <p:cNvPr id="164" name="Oval 163">
              <a:extLst>
                <a:ext uri="{FF2B5EF4-FFF2-40B4-BE49-F238E27FC236}">
                  <a16:creationId xmlns:a16="http://schemas.microsoft.com/office/drawing/2014/main" id="{BBC493CF-7B14-9C46-1518-D72CE0AF475B}"/>
                </a:ext>
              </a:extLst>
            </p:cNvPr>
            <p:cNvSpPr>
              <a:spLocks/>
            </p:cNvSpPr>
            <p:nvPr/>
          </p:nvSpPr>
          <p:spPr>
            <a:xfrm>
              <a:off x="153036" y="3254736"/>
              <a:ext cx="216000" cy="216000"/>
            </a:xfrm>
            <a:prstGeom prst="ellipse">
              <a:avLst/>
            </a:prstGeom>
            <a:noFill/>
            <a:ln w="9525" cap="flat" cmpd="sng" algn="ctr">
              <a:solidFill>
                <a:srgbClr val="00264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Segoe UI"/>
                <a:ea typeface="+mn-ea"/>
                <a:cs typeface="+mn-cs"/>
              </a:endParaRPr>
            </a:p>
          </p:txBody>
        </p:sp>
      </p:grpSp>
      <p:sp>
        <p:nvSpPr>
          <p:cNvPr id="107" name="Half Frame 106">
            <a:extLst>
              <a:ext uri="{FF2B5EF4-FFF2-40B4-BE49-F238E27FC236}">
                <a16:creationId xmlns:a16="http://schemas.microsoft.com/office/drawing/2014/main" id="{7A8DB04A-49F4-2340-6F13-C9F579A8D10D}"/>
              </a:ext>
            </a:extLst>
          </p:cNvPr>
          <p:cNvSpPr/>
          <p:nvPr/>
        </p:nvSpPr>
        <p:spPr>
          <a:xfrm>
            <a:off x="4551269" y="1963027"/>
            <a:ext cx="340757" cy="346259"/>
          </a:xfrm>
          <a:prstGeom prst="halfFrame">
            <a:avLst>
              <a:gd name="adj1" fmla="val 23809"/>
              <a:gd name="adj2" fmla="val 2380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err="1">
              <a:ln>
                <a:noFill/>
              </a:ln>
              <a:solidFill>
                <a:srgbClr val="D2D4DA"/>
              </a:solidFill>
              <a:effectLst/>
              <a:uLnTx/>
              <a:uFillTx/>
              <a:latin typeface="Arial"/>
              <a:ea typeface="+mn-ea"/>
              <a:cs typeface="+mn-cs"/>
            </a:endParaRPr>
          </a:p>
        </p:txBody>
      </p:sp>
      <p:sp>
        <p:nvSpPr>
          <p:cNvPr id="105" name="object 112">
            <a:extLst>
              <a:ext uri="{FF2B5EF4-FFF2-40B4-BE49-F238E27FC236}">
                <a16:creationId xmlns:a16="http://schemas.microsoft.com/office/drawing/2014/main" id="{77017457-7DD1-F943-4A41-60519153BDA3}"/>
              </a:ext>
            </a:extLst>
          </p:cNvPr>
          <p:cNvSpPr txBox="1"/>
          <p:nvPr/>
        </p:nvSpPr>
        <p:spPr>
          <a:xfrm>
            <a:off x="4609359" y="2016774"/>
            <a:ext cx="4758382" cy="897643"/>
          </a:xfrm>
          <a:prstGeom prst="rect">
            <a:avLst/>
          </a:prstGeom>
          <a:solidFill>
            <a:schemeClr val="bg1"/>
          </a:solidFill>
          <a:ln w="15875">
            <a:solidFill>
              <a:schemeClr val="accent2"/>
            </a:solidFill>
          </a:ln>
        </p:spPr>
        <p:txBody>
          <a:bodyPr vert="horz" wrap="square" lIns="36000" tIns="36000" rIns="36000" bIns="36000" rtlCol="0" anchor="ctr">
            <a:noAutofit/>
          </a:bodyPr>
          <a:lstStyle/>
          <a:p>
            <a:r>
              <a:rPr lang="en-AU" sz="900" b="1">
                <a:latin typeface="+mj-lt"/>
                <a:cs typeface="Times New Roman"/>
              </a:rPr>
              <a:t>DECIDE</a:t>
            </a:r>
            <a:r>
              <a:rPr lang="en-AU" sz="900">
                <a:latin typeface="+mj-lt"/>
                <a:cs typeface="Times New Roman"/>
              </a:rPr>
              <a:t>: Better practice decisions provide a fair and justifiable outcome in streamlined and transparent way. Simple decisions may be automated or made by the assessing officer. More complex decisions may require delegation. Decisions are fair, justified and recorded, accounting for conditions or limitations imposed, and documentation and explaining the basis for decisions - especially where these are not favourable to the applicant. </a:t>
            </a:r>
          </a:p>
        </p:txBody>
      </p:sp>
      <p:grpSp>
        <p:nvGrpSpPr>
          <p:cNvPr id="127" name="Group 126">
            <a:extLst>
              <a:ext uri="{FF2B5EF4-FFF2-40B4-BE49-F238E27FC236}">
                <a16:creationId xmlns:a16="http://schemas.microsoft.com/office/drawing/2014/main" id="{83403C7C-F304-AF63-1F48-B614B242B92A}"/>
              </a:ext>
            </a:extLst>
          </p:cNvPr>
          <p:cNvGrpSpPr/>
          <p:nvPr/>
        </p:nvGrpSpPr>
        <p:grpSpPr>
          <a:xfrm>
            <a:off x="8716488" y="5668486"/>
            <a:ext cx="1193470" cy="1193469"/>
            <a:chOff x="10069009" y="2893384"/>
            <a:chExt cx="1704975" cy="1704975"/>
          </a:xfrm>
        </p:grpSpPr>
        <p:sp>
          <p:nvSpPr>
            <p:cNvPr id="128" name="Freeform: Shape 127">
              <a:extLst>
                <a:ext uri="{FF2B5EF4-FFF2-40B4-BE49-F238E27FC236}">
                  <a16:creationId xmlns:a16="http://schemas.microsoft.com/office/drawing/2014/main" id="{A9901B2D-4817-E82B-FF2E-4F3AA0B241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9" name="Freeform: Shape 128">
              <a:extLst>
                <a:ext uri="{FF2B5EF4-FFF2-40B4-BE49-F238E27FC236}">
                  <a16:creationId xmlns:a16="http://schemas.microsoft.com/office/drawing/2014/main" id="{20C9478B-FE70-81AD-64E3-8F8190C98BF1}"/>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0" name="Freeform: Shape 129">
              <a:extLst>
                <a:ext uri="{FF2B5EF4-FFF2-40B4-BE49-F238E27FC236}">
                  <a16:creationId xmlns:a16="http://schemas.microsoft.com/office/drawing/2014/main" id="{BE06226D-E943-547A-9621-077E626466B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132" name="TextBox 131">
            <a:extLst>
              <a:ext uri="{FF2B5EF4-FFF2-40B4-BE49-F238E27FC236}">
                <a16:creationId xmlns:a16="http://schemas.microsoft.com/office/drawing/2014/main" id="{8331E347-9BD4-C82A-F645-F2F00EBA742F}"/>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7</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0" name="Rectangle 89">
            <a:extLst>
              <a:ext uri="{FF2B5EF4-FFF2-40B4-BE49-F238E27FC236}">
                <a16:creationId xmlns:a16="http://schemas.microsoft.com/office/drawing/2014/main" id="{E7026AF0-D41C-FA5B-C8C0-00C9CFBC5279}"/>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101" name="Rectangle 100">
            <a:extLst>
              <a:ext uri="{FF2B5EF4-FFF2-40B4-BE49-F238E27FC236}">
                <a16:creationId xmlns:a16="http://schemas.microsoft.com/office/drawing/2014/main" id="{49341988-F768-969A-488C-7BFFC660AE15}"/>
              </a:ext>
            </a:extLst>
          </p:cNvPr>
          <p:cNvSpPr/>
          <p:nvPr/>
        </p:nvSpPr>
        <p:spPr>
          <a:xfrm>
            <a:off x="546642" y="1941011"/>
            <a:ext cx="242421" cy="44501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sp>
        <p:nvSpPr>
          <p:cNvPr id="2" name="Rectangle 1">
            <a:extLst>
              <a:ext uri="{FF2B5EF4-FFF2-40B4-BE49-F238E27FC236}">
                <a16:creationId xmlns:a16="http://schemas.microsoft.com/office/drawing/2014/main" id="{8CC855F6-1CA9-64F4-4DE0-6F5DEF8A2945}"/>
              </a:ext>
            </a:extLst>
          </p:cNvPr>
          <p:cNvSpPr/>
          <p:nvPr/>
        </p:nvSpPr>
        <p:spPr>
          <a:xfrm>
            <a:off x="458470" y="6449749"/>
            <a:ext cx="8446463"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en-AU" sz="1000" b="1" i="0" u="none" strike="noStrike" kern="1200" cap="none" spc="0" normalizeH="0" baseline="0" noProof="0" dirty="0">
                <a:ln>
                  <a:noFill/>
                </a:ln>
                <a:solidFill>
                  <a:srgbClr val="1F2A44"/>
                </a:solidFill>
                <a:effectLst/>
                <a:uLnTx/>
                <a:uFillTx/>
                <a:ea typeface="+mn-ea"/>
                <a:cs typeface="Segoe UI Semilight" panose="020B0402040204020203" pitchFamily="34" charset="0"/>
              </a:rPr>
              <a:t>You</a:t>
            </a:r>
            <a:r>
              <a:rPr lang="en-AU" sz="1000" b="1" dirty="0">
                <a:solidFill>
                  <a:srgbClr val="1F2A44"/>
                </a:solidFill>
                <a:cs typeface="Segoe UI Semilight" panose="020B0402040204020203" pitchFamily="34" charset="0"/>
              </a:rPr>
              <a:t> may not need all components, refer only to those that are relevant for your permission. A digitised process might automate or bypass this stage if business rules are met and straightforward approval can be issued.</a:t>
            </a:r>
            <a:endParaRPr lang="en-AU" sz="1000" b="1" dirty="0">
              <a:solidFill>
                <a:schemeClr val="bg2"/>
              </a:solidFill>
            </a:endParaRPr>
          </a:p>
        </p:txBody>
      </p:sp>
    </p:spTree>
    <p:extLst>
      <p:ext uri="{BB962C8B-B14F-4D97-AF65-F5344CB8AC3E}">
        <p14:creationId xmlns:p14="http://schemas.microsoft.com/office/powerpoint/2010/main" val="2607358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80">
            <a:extLst>
              <a:ext uri="{FF2B5EF4-FFF2-40B4-BE49-F238E27FC236}">
                <a16:creationId xmlns:a16="http://schemas.microsoft.com/office/drawing/2014/main" id="{6D4C0065-21E0-B107-709C-F9AC973EA831}"/>
              </a:ext>
            </a:extLst>
          </p:cNvPr>
          <p:cNvSpPr/>
          <p:nvPr/>
        </p:nvSpPr>
        <p:spPr>
          <a:xfrm>
            <a:off x="807167" y="1139884"/>
            <a:ext cx="8672393" cy="76938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sp>
        <p:nvSpPr>
          <p:cNvPr id="82" name="Rectangle 81">
            <a:extLst>
              <a:ext uri="{FF2B5EF4-FFF2-40B4-BE49-F238E27FC236}">
                <a16:creationId xmlns:a16="http://schemas.microsoft.com/office/drawing/2014/main" id="{A7EBDD8F-EAD1-0FA3-53AF-E3B2B61D4BD0}"/>
              </a:ext>
            </a:extLst>
          </p:cNvPr>
          <p:cNvSpPr/>
          <p:nvPr/>
        </p:nvSpPr>
        <p:spPr>
          <a:xfrm>
            <a:off x="807167" y="1941010"/>
            <a:ext cx="8672393" cy="445135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 </a:t>
            </a:r>
          </a:p>
        </p:txBody>
      </p:sp>
      <p:graphicFrame>
        <p:nvGraphicFramePr>
          <p:cNvPr id="3" name="Object 2" hidden="1">
            <a:extLst>
              <a:ext uri="{FF2B5EF4-FFF2-40B4-BE49-F238E27FC236}">
                <a16:creationId xmlns:a16="http://schemas.microsoft.com/office/drawing/2014/main" id="{392EA10D-9F38-C6CE-7806-41A122A73F3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3" name="Object 2" hidden="1">
                        <a:extLst>
                          <a:ext uri="{FF2B5EF4-FFF2-40B4-BE49-F238E27FC236}">
                            <a16:creationId xmlns:a16="http://schemas.microsoft.com/office/drawing/2014/main" id="{392EA10D-9F38-C6CE-7806-41A122A73F3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84" name="Isosceles Triangle 183">
            <a:extLst>
              <a:ext uri="{FF2B5EF4-FFF2-40B4-BE49-F238E27FC236}">
                <a16:creationId xmlns:a16="http://schemas.microsoft.com/office/drawing/2014/main" id="{8D25EA30-E223-256A-8C25-BE75E0101C6E}"/>
              </a:ext>
            </a:extLst>
          </p:cNvPr>
          <p:cNvSpPr/>
          <p:nvPr/>
        </p:nvSpPr>
        <p:spPr>
          <a:xfrm rot="5400000">
            <a:off x="5994197" y="1429917"/>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94" name="Rectangle 193">
            <a:extLst>
              <a:ext uri="{FF2B5EF4-FFF2-40B4-BE49-F238E27FC236}">
                <a16:creationId xmlns:a16="http://schemas.microsoft.com/office/drawing/2014/main" id="{9AD383E6-EDD9-945F-27D2-8C400050C3BE}"/>
              </a:ext>
            </a:extLst>
          </p:cNvPr>
          <p:cNvSpPr/>
          <p:nvPr/>
        </p:nvSpPr>
        <p:spPr>
          <a:xfrm>
            <a:off x="6216339" y="1308575"/>
            <a:ext cx="3128895" cy="430144"/>
          </a:xfrm>
          <a:prstGeom prst="rect">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cxnSp>
        <p:nvCxnSpPr>
          <p:cNvPr id="195" name="Straight Connector 194">
            <a:extLst>
              <a:ext uri="{FF2B5EF4-FFF2-40B4-BE49-F238E27FC236}">
                <a16:creationId xmlns:a16="http://schemas.microsoft.com/office/drawing/2014/main" id="{0D31B21D-1931-8041-C7B6-FFD2928A1427}"/>
              </a:ext>
            </a:extLst>
          </p:cNvPr>
          <p:cNvCxnSpPr>
            <a:cxnSpLocks/>
            <a:stCxn id="67" idx="3"/>
            <a:endCxn id="194" idx="3"/>
          </p:cNvCxnSpPr>
          <p:nvPr/>
        </p:nvCxnSpPr>
        <p:spPr>
          <a:xfrm>
            <a:off x="7139110" y="1523647"/>
            <a:ext cx="2206124"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1A3D1B48-A23B-06EB-D6FB-833F7D5025B0}"/>
              </a:ext>
            </a:extLst>
          </p:cNvPr>
          <p:cNvGrpSpPr/>
          <p:nvPr/>
        </p:nvGrpSpPr>
        <p:grpSpPr>
          <a:xfrm>
            <a:off x="3713842" y="549571"/>
            <a:ext cx="5645516" cy="261833"/>
            <a:chOff x="925392" y="-114258"/>
            <a:chExt cx="8426850" cy="390829"/>
          </a:xfrm>
        </p:grpSpPr>
        <p:sp>
          <p:nvSpPr>
            <p:cNvPr id="6" name="Arrow: Pentagon 5">
              <a:extLst>
                <a:ext uri="{FF2B5EF4-FFF2-40B4-BE49-F238E27FC236}">
                  <a16:creationId xmlns:a16="http://schemas.microsoft.com/office/drawing/2014/main" id="{68E93F03-D1F4-36B8-5832-7B640AEFAC1E}"/>
                </a:ext>
              </a:extLst>
            </p:cNvPr>
            <p:cNvSpPr/>
            <p:nvPr/>
          </p:nvSpPr>
          <p:spPr>
            <a:xfrm>
              <a:off x="8418798" y="-106658"/>
              <a:ext cx="933444" cy="360000"/>
            </a:xfrm>
            <a:prstGeom prst="homePlate">
              <a:avLst>
                <a:gd name="adj" fmla="val 0"/>
              </a:avLst>
            </a:prstGeom>
            <a:solidFill>
              <a:schemeClr val="tx2"/>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a:lnSpc>
                  <a:spcPct val="90000"/>
                </a:lnSpc>
              </a:pPr>
              <a:r>
                <a:rPr lang="en-AU" sz="700">
                  <a:solidFill>
                    <a:schemeClr val="bg1"/>
                  </a:solidFill>
                  <a:latin typeface="+mj-lt"/>
                </a:rPr>
                <a:t>NOTIFY </a:t>
              </a:r>
              <a:br>
                <a:rPr lang="en-AU" sz="700">
                  <a:solidFill>
                    <a:schemeClr val="bg1"/>
                  </a:solidFill>
                  <a:latin typeface="+mj-lt"/>
                </a:rPr>
              </a:br>
              <a:r>
                <a:rPr lang="en-AU" sz="700">
                  <a:solidFill>
                    <a:schemeClr val="bg1"/>
                  </a:solidFill>
                  <a:latin typeface="+mj-lt"/>
                </a:rPr>
                <a:t>&amp; ISSUE</a:t>
              </a:r>
            </a:p>
          </p:txBody>
        </p:sp>
        <p:sp>
          <p:nvSpPr>
            <p:cNvPr id="7" name="Isosceles Triangle 6">
              <a:extLst>
                <a:ext uri="{FF2B5EF4-FFF2-40B4-BE49-F238E27FC236}">
                  <a16:creationId xmlns:a16="http://schemas.microsoft.com/office/drawing/2014/main" id="{43218EFC-3DEF-E049-9BD6-BC2EF5239458}"/>
                </a:ext>
              </a:extLst>
            </p:cNvPr>
            <p:cNvSpPr/>
            <p:nvPr/>
          </p:nvSpPr>
          <p:spPr>
            <a:xfrm rot="5400000">
              <a:off x="2087899"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8" name="Arrow: Pentagon 7">
              <a:extLst>
                <a:ext uri="{FF2B5EF4-FFF2-40B4-BE49-F238E27FC236}">
                  <a16:creationId xmlns:a16="http://schemas.microsoft.com/office/drawing/2014/main" id="{D9C711BD-929B-B5E1-9EA5-497B8E71ED5F}"/>
                </a:ext>
              </a:extLst>
            </p:cNvPr>
            <p:cNvSpPr/>
            <p:nvPr/>
          </p:nvSpPr>
          <p:spPr>
            <a:xfrm>
              <a:off x="1119941"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INFORM</a:t>
              </a:r>
            </a:p>
          </p:txBody>
        </p:sp>
        <p:sp>
          <p:nvSpPr>
            <p:cNvPr id="9" name="Oval 8">
              <a:extLst>
                <a:ext uri="{FF2B5EF4-FFF2-40B4-BE49-F238E27FC236}">
                  <a16:creationId xmlns:a16="http://schemas.microsoft.com/office/drawing/2014/main" id="{5F3756C9-6BD2-2110-B0C1-9B928173AE40}"/>
                </a:ext>
              </a:extLst>
            </p:cNvPr>
            <p:cNvSpPr/>
            <p:nvPr/>
          </p:nvSpPr>
          <p:spPr>
            <a:xfrm>
              <a:off x="925392" y="-114258"/>
              <a:ext cx="390829" cy="39082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0" name="Oval 9">
              <a:extLst>
                <a:ext uri="{FF2B5EF4-FFF2-40B4-BE49-F238E27FC236}">
                  <a16:creationId xmlns:a16="http://schemas.microsoft.com/office/drawing/2014/main" id="{51D1EDA6-E7D5-2DF0-3722-2B594C75DB18}"/>
                </a:ext>
              </a:extLst>
            </p:cNvPr>
            <p:cNvSpPr/>
            <p:nvPr/>
          </p:nvSpPr>
          <p:spPr>
            <a:xfrm>
              <a:off x="964475"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1" name="Isosceles Triangle 10">
              <a:extLst>
                <a:ext uri="{FF2B5EF4-FFF2-40B4-BE49-F238E27FC236}">
                  <a16:creationId xmlns:a16="http://schemas.microsoft.com/office/drawing/2014/main" id="{580B27D4-D29F-59AA-9E29-F9677FC07199}"/>
                </a:ext>
              </a:extLst>
            </p:cNvPr>
            <p:cNvSpPr/>
            <p:nvPr/>
          </p:nvSpPr>
          <p:spPr>
            <a:xfrm rot="5400000">
              <a:off x="2027459" y="24781"/>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2" name="Isosceles Triangle 11">
              <a:extLst>
                <a:ext uri="{FF2B5EF4-FFF2-40B4-BE49-F238E27FC236}">
                  <a16:creationId xmlns:a16="http://schemas.microsoft.com/office/drawing/2014/main" id="{846F9F9E-C604-8EF4-6CF1-0B6D6A3AAA32}"/>
                </a:ext>
              </a:extLst>
            </p:cNvPr>
            <p:cNvSpPr/>
            <p:nvPr/>
          </p:nvSpPr>
          <p:spPr>
            <a:xfrm rot="5400000">
              <a:off x="3549400"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3" name="Arrow: Pentagon 12">
              <a:extLst>
                <a:ext uri="{FF2B5EF4-FFF2-40B4-BE49-F238E27FC236}">
                  <a16:creationId xmlns:a16="http://schemas.microsoft.com/office/drawing/2014/main" id="{B8B2B216-BACC-7186-C1D6-3426FA2FB4E9}"/>
                </a:ext>
              </a:extLst>
            </p:cNvPr>
            <p:cNvSpPr/>
            <p:nvPr/>
          </p:nvSpPr>
          <p:spPr>
            <a:xfrm>
              <a:off x="2580439"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APPLY</a:t>
              </a:r>
            </a:p>
          </p:txBody>
        </p:sp>
        <p:sp>
          <p:nvSpPr>
            <p:cNvPr id="14" name="Isosceles Triangle 13">
              <a:extLst>
                <a:ext uri="{FF2B5EF4-FFF2-40B4-BE49-F238E27FC236}">
                  <a16:creationId xmlns:a16="http://schemas.microsoft.com/office/drawing/2014/main" id="{9761D440-9103-5A0B-AF6A-AD129910AEF5}"/>
                </a:ext>
              </a:extLst>
            </p:cNvPr>
            <p:cNvSpPr/>
            <p:nvPr/>
          </p:nvSpPr>
          <p:spPr>
            <a:xfrm rot="5400000">
              <a:off x="3495629" y="24781"/>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5" name="Isosceles Triangle 14">
              <a:extLst>
                <a:ext uri="{FF2B5EF4-FFF2-40B4-BE49-F238E27FC236}">
                  <a16:creationId xmlns:a16="http://schemas.microsoft.com/office/drawing/2014/main" id="{07D490BE-E3E1-B126-0D12-08104B72FECF}"/>
                </a:ext>
              </a:extLst>
            </p:cNvPr>
            <p:cNvSpPr/>
            <p:nvPr/>
          </p:nvSpPr>
          <p:spPr>
            <a:xfrm rot="5400000">
              <a:off x="5005546"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6" name="Arrow: Pentagon 15">
              <a:extLst>
                <a:ext uri="{FF2B5EF4-FFF2-40B4-BE49-F238E27FC236}">
                  <a16:creationId xmlns:a16="http://schemas.microsoft.com/office/drawing/2014/main" id="{B0823A77-0E18-A29D-6731-71F0E548CE75}"/>
                </a:ext>
              </a:extLst>
            </p:cNvPr>
            <p:cNvSpPr/>
            <p:nvPr/>
          </p:nvSpPr>
          <p:spPr>
            <a:xfrm>
              <a:off x="4036700"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pPr>
                <a:lnSpc>
                  <a:spcPct val="90000"/>
                </a:lnSpc>
              </a:pPr>
              <a:r>
                <a:rPr lang="en-AU" sz="700">
                  <a:solidFill>
                    <a:schemeClr val="tx2"/>
                  </a:solidFill>
                  <a:latin typeface="+mj-lt"/>
                </a:rPr>
                <a:t>REVIEW &amp; STREAM</a:t>
              </a:r>
            </a:p>
          </p:txBody>
        </p:sp>
        <p:sp>
          <p:nvSpPr>
            <p:cNvPr id="17" name="Isosceles Triangle 16">
              <a:extLst>
                <a:ext uri="{FF2B5EF4-FFF2-40B4-BE49-F238E27FC236}">
                  <a16:creationId xmlns:a16="http://schemas.microsoft.com/office/drawing/2014/main" id="{013BCB0B-6BA0-772B-D8B6-D007316B9913}"/>
                </a:ext>
              </a:extLst>
            </p:cNvPr>
            <p:cNvSpPr/>
            <p:nvPr/>
          </p:nvSpPr>
          <p:spPr>
            <a:xfrm rot="5400000">
              <a:off x="4951635"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8" name="Isosceles Triangle 17">
              <a:extLst>
                <a:ext uri="{FF2B5EF4-FFF2-40B4-BE49-F238E27FC236}">
                  <a16:creationId xmlns:a16="http://schemas.microsoft.com/office/drawing/2014/main" id="{27906AF3-C382-3B6C-664E-91D03E8AB1A5}"/>
                </a:ext>
              </a:extLst>
            </p:cNvPr>
            <p:cNvSpPr/>
            <p:nvPr/>
          </p:nvSpPr>
          <p:spPr>
            <a:xfrm rot="5400000">
              <a:off x="6470522"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19" name="Arrow: Pentagon 18">
              <a:extLst>
                <a:ext uri="{FF2B5EF4-FFF2-40B4-BE49-F238E27FC236}">
                  <a16:creationId xmlns:a16="http://schemas.microsoft.com/office/drawing/2014/main" id="{3EDC5456-BABC-C58A-63D4-7599FB6F9733}"/>
                </a:ext>
              </a:extLst>
            </p:cNvPr>
            <p:cNvSpPr/>
            <p:nvPr/>
          </p:nvSpPr>
          <p:spPr>
            <a:xfrm>
              <a:off x="5503066"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ASSESS</a:t>
              </a:r>
            </a:p>
          </p:txBody>
        </p:sp>
        <p:sp>
          <p:nvSpPr>
            <p:cNvPr id="20" name="Isosceles Triangle 19">
              <a:extLst>
                <a:ext uri="{FF2B5EF4-FFF2-40B4-BE49-F238E27FC236}">
                  <a16:creationId xmlns:a16="http://schemas.microsoft.com/office/drawing/2014/main" id="{B84276FD-8122-8F21-1B0C-E7DC2D5A4F49}"/>
                </a:ext>
              </a:extLst>
            </p:cNvPr>
            <p:cNvSpPr/>
            <p:nvPr/>
          </p:nvSpPr>
          <p:spPr>
            <a:xfrm rot="5400000">
              <a:off x="6423247"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1" name="Isosceles Triangle 20">
              <a:extLst>
                <a:ext uri="{FF2B5EF4-FFF2-40B4-BE49-F238E27FC236}">
                  <a16:creationId xmlns:a16="http://schemas.microsoft.com/office/drawing/2014/main" id="{77AD14E5-C231-B456-5DA7-4595DB24D8C0}"/>
                </a:ext>
              </a:extLst>
            </p:cNvPr>
            <p:cNvSpPr/>
            <p:nvPr/>
          </p:nvSpPr>
          <p:spPr>
            <a:xfrm rot="5400000">
              <a:off x="7932681" y="10902"/>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2" name="Arrow: Pentagon 21">
              <a:extLst>
                <a:ext uri="{FF2B5EF4-FFF2-40B4-BE49-F238E27FC236}">
                  <a16:creationId xmlns:a16="http://schemas.microsoft.com/office/drawing/2014/main" id="{420E6482-B704-AEFC-2AC8-F56223041B52}"/>
                </a:ext>
              </a:extLst>
            </p:cNvPr>
            <p:cNvSpPr/>
            <p:nvPr/>
          </p:nvSpPr>
          <p:spPr>
            <a:xfrm>
              <a:off x="6962055" y="-106658"/>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80000" tIns="36000" rIns="72000" bIns="36000" rtlCol="0" anchor="ctr"/>
            <a:lstStyle/>
            <a:p>
              <a:r>
                <a:rPr lang="en-AU" sz="700">
                  <a:solidFill>
                    <a:schemeClr val="tx2"/>
                  </a:solidFill>
                  <a:latin typeface="+mj-lt"/>
                </a:rPr>
                <a:t>DECIDE</a:t>
              </a:r>
            </a:p>
          </p:txBody>
        </p:sp>
        <p:sp>
          <p:nvSpPr>
            <p:cNvPr id="23" name="Isosceles Triangle 22">
              <a:extLst>
                <a:ext uri="{FF2B5EF4-FFF2-40B4-BE49-F238E27FC236}">
                  <a16:creationId xmlns:a16="http://schemas.microsoft.com/office/drawing/2014/main" id="{0EDEFCDE-8766-4BC3-C5D8-5DE0D7B0366A}"/>
                </a:ext>
              </a:extLst>
            </p:cNvPr>
            <p:cNvSpPr/>
            <p:nvPr/>
          </p:nvSpPr>
          <p:spPr>
            <a:xfrm rot="5400000">
              <a:off x="7882384" y="24781"/>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24" name="Group 23">
              <a:extLst>
                <a:ext uri="{FF2B5EF4-FFF2-40B4-BE49-F238E27FC236}">
                  <a16:creationId xmlns:a16="http://schemas.microsoft.com/office/drawing/2014/main" id="{549F9C1C-B6F8-03AE-B914-ECF0DD69A5A4}"/>
                </a:ext>
              </a:extLst>
            </p:cNvPr>
            <p:cNvGrpSpPr/>
            <p:nvPr/>
          </p:nvGrpSpPr>
          <p:grpSpPr>
            <a:xfrm>
              <a:off x="2390627" y="-114258"/>
              <a:ext cx="390829" cy="390829"/>
              <a:chOff x="722538" y="2874633"/>
              <a:chExt cx="360000" cy="360000"/>
            </a:xfrm>
          </p:grpSpPr>
          <p:sp>
            <p:nvSpPr>
              <p:cNvPr id="63" name="Oval 62">
                <a:extLst>
                  <a:ext uri="{FF2B5EF4-FFF2-40B4-BE49-F238E27FC236}">
                    <a16:creationId xmlns:a16="http://schemas.microsoft.com/office/drawing/2014/main" id="{CFB85C55-27B5-8FDF-2AC1-698878917027}"/>
                  </a:ext>
                </a:extLst>
              </p:cNvPr>
              <p:cNvSpPr/>
              <p:nvPr/>
            </p:nvSpPr>
            <p:spPr>
              <a:xfrm>
                <a:off x="722538" y="2874633"/>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64" name="Oval 63">
                <a:extLst>
                  <a:ext uri="{FF2B5EF4-FFF2-40B4-BE49-F238E27FC236}">
                    <a16:creationId xmlns:a16="http://schemas.microsoft.com/office/drawing/2014/main" id="{35B0F858-A94B-519A-D230-E252E0CF86DC}"/>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sp>
          <p:nvSpPr>
            <p:cNvPr id="25" name="Oval 24">
              <a:extLst>
                <a:ext uri="{FF2B5EF4-FFF2-40B4-BE49-F238E27FC236}">
                  <a16:creationId xmlns:a16="http://schemas.microsoft.com/office/drawing/2014/main" id="{E3A98D80-B222-A510-0C29-F817E5906461}"/>
                </a:ext>
              </a:extLst>
            </p:cNvPr>
            <p:cNvSpPr/>
            <p:nvPr/>
          </p:nvSpPr>
          <p:spPr>
            <a:xfrm>
              <a:off x="3837562" y="-114258"/>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6" name="Oval 25">
              <a:extLst>
                <a:ext uri="{FF2B5EF4-FFF2-40B4-BE49-F238E27FC236}">
                  <a16:creationId xmlns:a16="http://schemas.microsoft.com/office/drawing/2014/main" id="{C2B7863E-22C6-914B-41E3-DF7DA91811CC}"/>
                </a:ext>
              </a:extLst>
            </p:cNvPr>
            <p:cNvSpPr/>
            <p:nvPr/>
          </p:nvSpPr>
          <p:spPr>
            <a:xfrm>
              <a:off x="3876645"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7" name="Oval 26">
              <a:extLst>
                <a:ext uri="{FF2B5EF4-FFF2-40B4-BE49-F238E27FC236}">
                  <a16:creationId xmlns:a16="http://schemas.microsoft.com/office/drawing/2014/main" id="{AFD03A90-34D7-4DC0-6166-C0D549D887D6}"/>
                </a:ext>
              </a:extLst>
            </p:cNvPr>
            <p:cNvSpPr/>
            <p:nvPr/>
          </p:nvSpPr>
          <p:spPr>
            <a:xfrm>
              <a:off x="5303928" y="-114258"/>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28" name="Oval 27">
              <a:extLst>
                <a:ext uri="{FF2B5EF4-FFF2-40B4-BE49-F238E27FC236}">
                  <a16:creationId xmlns:a16="http://schemas.microsoft.com/office/drawing/2014/main" id="{C2BB5331-D1ED-C263-F072-17365146ED66}"/>
                </a:ext>
              </a:extLst>
            </p:cNvPr>
            <p:cNvSpPr/>
            <p:nvPr/>
          </p:nvSpPr>
          <p:spPr>
            <a:xfrm>
              <a:off x="5343011" y="-75175"/>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29" name="Group 28">
              <a:extLst>
                <a:ext uri="{FF2B5EF4-FFF2-40B4-BE49-F238E27FC236}">
                  <a16:creationId xmlns:a16="http://schemas.microsoft.com/office/drawing/2014/main" id="{E0225F88-98E8-1F34-B5BB-BADD3F8A7D20}"/>
                </a:ext>
              </a:extLst>
            </p:cNvPr>
            <p:cNvGrpSpPr/>
            <p:nvPr/>
          </p:nvGrpSpPr>
          <p:grpSpPr>
            <a:xfrm>
              <a:off x="6761224" y="-114258"/>
              <a:ext cx="390829" cy="390829"/>
              <a:chOff x="722538" y="2874633"/>
              <a:chExt cx="360000" cy="360000"/>
            </a:xfrm>
          </p:grpSpPr>
          <p:sp>
            <p:nvSpPr>
              <p:cNvPr id="61" name="Oval 60">
                <a:extLst>
                  <a:ext uri="{FF2B5EF4-FFF2-40B4-BE49-F238E27FC236}">
                    <a16:creationId xmlns:a16="http://schemas.microsoft.com/office/drawing/2014/main" id="{9A7372FC-3121-729C-7B03-59CE21433321}"/>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62" name="Oval 61">
                <a:extLst>
                  <a:ext uri="{FF2B5EF4-FFF2-40B4-BE49-F238E27FC236}">
                    <a16:creationId xmlns:a16="http://schemas.microsoft.com/office/drawing/2014/main" id="{906591DB-31DC-D992-EDFD-F73FFFE518DE}"/>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grpSp>
          <p:nvGrpSpPr>
            <p:cNvPr id="30" name="Group 29">
              <a:extLst>
                <a:ext uri="{FF2B5EF4-FFF2-40B4-BE49-F238E27FC236}">
                  <a16:creationId xmlns:a16="http://schemas.microsoft.com/office/drawing/2014/main" id="{20BEA039-282C-F6D4-D497-EB3C8C4B0722}"/>
                </a:ext>
              </a:extLst>
            </p:cNvPr>
            <p:cNvGrpSpPr/>
            <p:nvPr/>
          </p:nvGrpSpPr>
          <p:grpSpPr>
            <a:xfrm>
              <a:off x="8222725" y="-114258"/>
              <a:ext cx="390829" cy="390829"/>
              <a:chOff x="722538" y="2874633"/>
              <a:chExt cx="360000" cy="360000"/>
            </a:xfrm>
          </p:grpSpPr>
          <p:sp>
            <p:nvSpPr>
              <p:cNvPr id="59" name="Oval 58">
                <a:extLst>
                  <a:ext uri="{FF2B5EF4-FFF2-40B4-BE49-F238E27FC236}">
                    <a16:creationId xmlns:a16="http://schemas.microsoft.com/office/drawing/2014/main" id="{98E04EB0-464A-E385-4C50-C8B5589C21C5}"/>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sp>
            <p:nvSpPr>
              <p:cNvPr id="60" name="Oval 59">
                <a:extLst>
                  <a:ext uri="{FF2B5EF4-FFF2-40B4-BE49-F238E27FC236}">
                    <a16:creationId xmlns:a16="http://schemas.microsoft.com/office/drawing/2014/main" id="{44C45959-A500-6711-0927-F2ED3A68B56F}"/>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grpSp>
          <p:nvGrpSpPr>
            <p:cNvPr id="31" name="Group 5">
              <a:extLst>
                <a:ext uri="{FF2B5EF4-FFF2-40B4-BE49-F238E27FC236}">
                  <a16:creationId xmlns:a16="http://schemas.microsoft.com/office/drawing/2014/main" id="{6510A127-33DD-2AF8-ED4A-75B8E6D181E6}"/>
                </a:ext>
              </a:extLst>
            </p:cNvPr>
            <p:cNvGrpSpPr>
              <a:grpSpLocks noChangeAspect="1"/>
            </p:cNvGrpSpPr>
            <p:nvPr/>
          </p:nvGrpSpPr>
          <p:grpSpPr bwMode="auto">
            <a:xfrm>
              <a:off x="1012667" y="-30941"/>
              <a:ext cx="217278" cy="216000"/>
              <a:chOff x="3163" y="2182"/>
              <a:chExt cx="340" cy="338"/>
            </a:xfrm>
            <a:solidFill>
              <a:schemeClr val="tx2"/>
            </a:solidFill>
          </p:grpSpPr>
          <p:sp>
            <p:nvSpPr>
              <p:cNvPr id="56" name="Freeform 6">
                <a:extLst>
                  <a:ext uri="{FF2B5EF4-FFF2-40B4-BE49-F238E27FC236}">
                    <a16:creationId xmlns:a16="http://schemas.microsoft.com/office/drawing/2014/main" id="{DC001EDA-F266-5BBE-18FA-05E05A4EED6B}"/>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7" name="Freeform 7">
                <a:extLst>
                  <a:ext uri="{FF2B5EF4-FFF2-40B4-BE49-F238E27FC236}">
                    <a16:creationId xmlns:a16="http://schemas.microsoft.com/office/drawing/2014/main" id="{46B3EF2F-8A44-278C-9247-2CABC2F68393}"/>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8" name="Freeform 8">
                <a:extLst>
                  <a:ext uri="{FF2B5EF4-FFF2-40B4-BE49-F238E27FC236}">
                    <a16:creationId xmlns:a16="http://schemas.microsoft.com/office/drawing/2014/main" id="{1C74DA85-5956-ADD4-C3D0-B184CD5045AE}"/>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32" name="Group 31">
              <a:extLst>
                <a:ext uri="{FF2B5EF4-FFF2-40B4-BE49-F238E27FC236}">
                  <a16:creationId xmlns:a16="http://schemas.microsoft.com/office/drawing/2014/main" id="{361A719B-46E6-E5D2-CF4D-D88327E8B6AB}"/>
                </a:ext>
              </a:extLst>
            </p:cNvPr>
            <p:cNvGrpSpPr/>
            <p:nvPr/>
          </p:nvGrpSpPr>
          <p:grpSpPr>
            <a:xfrm>
              <a:off x="2487841" y="-10106"/>
              <a:ext cx="190293" cy="179349"/>
              <a:chOff x="2297686" y="3724331"/>
              <a:chExt cx="190293" cy="179349"/>
            </a:xfrm>
            <a:solidFill>
              <a:schemeClr val="tx2"/>
            </a:solidFill>
          </p:grpSpPr>
          <p:sp>
            <p:nvSpPr>
              <p:cNvPr id="49" name="Freeform 6">
                <a:extLst>
                  <a:ext uri="{FF2B5EF4-FFF2-40B4-BE49-F238E27FC236}">
                    <a16:creationId xmlns:a16="http://schemas.microsoft.com/office/drawing/2014/main" id="{6B25EE06-501B-17D6-5215-C8231FCB8855}"/>
                  </a:ext>
                </a:extLst>
              </p:cNvPr>
              <p:cNvSpPr>
                <a:spLocks/>
              </p:cNvSpPr>
              <p:nvPr/>
            </p:nvSpPr>
            <p:spPr bwMode="auto">
              <a:xfrm>
                <a:off x="2327476" y="3816133"/>
                <a:ext cx="128888" cy="7296"/>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0" name="Freeform 7">
                <a:extLst>
                  <a:ext uri="{FF2B5EF4-FFF2-40B4-BE49-F238E27FC236}">
                    <a16:creationId xmlns:a16="http://schemas.microsoft.com/office/drawing/2014/main" id="{170C5AEC-30EA-B02F-85FB-C331379704A1}"/>
                  </a:ext>
                </a:extLst>
              </p:cNvPr>
              <p:cNvSpPr>
                <a:spLocks noEditPoints="1"/>
              </p:cNvSpPr>
              <p:nvPr/>
            </p:nvSpPr>
            <p:spPr bwMode="auto">
              <a:xfrm>
                <a:off x="2327476" y="3755337"/>
                <a:ext cx="58365" cy="47421"/>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1" name="Freeform 8">
                <a:extLst>
                  <a:ext uri="{FF2B5EF4-FFF2-40B4-BE49-F238E27FC236}">
                    <a16:creationId xmlns:a16="http://schemas.microsoft.com/office/drawing/2014/main" id="{EF36F276-4476-E841-F553-B6A083990549}"/>
                  </a:ext>
                </a:extLst>
              </p:cNvPr>
              <p:cNvSpPr>
                <a:spLocks/>
              </p:cNvSpPr>
              <p:nvPr/>
            </p:nvSpPr>
            <p:spPr bwMode="auto">
              <a:xfrm>
                <a:off x="2409551" y="3796071"/>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2" name="Freeform 9">
                <a:extLst>
                  <a:ext uri="{FF2B5EF4-FFF2-40B4-BE49-F238E27FC236}">
                    <a16:creationId xmlns:a16="http://schemas.microsoft.com/office/drawing/2014/main" id="{12DFE824-6CB7-A148-1508-953E297ED09E}"/>
                  </a:ext>
                </a:extLst>
              </p:cNvPr>
              <p:cNvSpPr>
                <a:spLocks/>
              </p:cNvSpPr>
              <p:nvPr/>
            </p:nvSpPr>
            <p:spPr bwMode="auto">
              <a:xfrm>
                <a:off x="2409551" y="3755337"/>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3" name="Freeform 10">
                <a:extLst>
                  <a:ext uri="{FF2B5EF4-FFF2-40B4-BE49-F238E27FC236}">
                    <a16:creationId xmlns:a16="http://schemas.microsoft.com/office/drawing/2014/main" id="{58B66EFD-6297-AC8F-C163-F264557AE68A}"/>
                  </a:ext>
                </a:extLst>
              </p:cNvPr>
              <p:cNvSpPr>
                <a:spLocks/>
              </p:cNvSpPr>
              <p:nvPr/>
            </p:nvSpPr>
            <p:spPr bwMode="auto">
              <a:xfrm>
                <a:off x="2409551" y="3775400"/>
                <a:ext cx="46813" cy="7904"/>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4" name="Freeform 11">
                <a:extLst>
                  <a:ext uri="{FF2B5EF4-FFF2-40B4-BE49-F238E27FC236}">
                    <a16:creationId xmlns:a16="http://schemas.microsoft.com/office/drawing/2014/main" id="{DC703819-447C-D66A-203E-271C27EDEAB5}"/>
                  </a:ext>
                </a:extLst>
              </p:cNvPr>
              <p:cNvSpPr>
                <a:spLocks noEditPoints="1"/>
              </p:cNvSpPr>
              <p:nvPr/>
            </p:nvSpPr>
            <p:spPr bwMode="auto">
              <a:xfrm>
                <a:off x="2297686" y="3724331"/>
                <a:ext cx="190293" cy="179349"/>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55" name="Freeform 12">
                <a:extLst>
                  <a:ext uri="{FF2B5EF4-FFF2-40B4-BE49-F238E27FC236}">
                    <a16:creationId xmlns:a16="http://schemas.microsoft.com/office/drawing/2014/main" id="{4F969DF0-B589-531F-606E-94E7E55112DA}"/>
                  </a:ext>
                </a:extLst>
              </p:cNvPr>
              <p:cNvSpPr>
                <a:spLocks noEditPoints="1"/>
              </p:cNvSpPr>
              <p:nvPr/>
            </p:nvSpPr>
            <p:spPr bwMode="auto">
              <a:xfrm>
                <a:off x="2327476" y="3830116"/>
                <a:ext cx="128888" cy="5289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33" name="Group 32">
              <a:extLst>
                <a:ext uri="{FF2B5EF4-FFF2-40B4-BE49-F238E27FC236}">
                  <a16:creationId xmlns:a16="http://schemas.microsoft.com/office/drawing/2014/main" id="{050DD159-98E5-3269-9911-FADC49C100F0}"/>
                </a:ext>
              </a:extLst>
            </p:cNvPr>
            <p:cNvGrpSpPr>
              <a:grpSpLocks noChangeAspect="1"/>
            </p:cNvGrpSpPr>
            <p:nvPr/>
          </p:nvGrpSpPr>
          <p:grpSpPr>
            <a:xfrm>
              <a:off x="3924973" y="-38452"/>
              <a:ext cx="210796" cy="210796"/>
              <a:chOff x="6107113" y="1108074"/>
              <a:chExt cx="542925" cy="542924"/>
            </a:xfrm>
            <a:solidFill>
              <a:schemeClr val="tx2"/>
            </a:solidFill>
          </p:grpSpPr>
          <p:sp>
            <p:nvSpPr>
              <p:cNvPr id="47" name="Freeform 129">
                <a:extLst>
                  <a:ext uri="{FF2B5EF4-FFF2-40B4-BE49-F238E27FC236}">
                    <a16:creationId xmlns:a16="http://schemas.microsoft.com/office/drawing/2014/main" id="{26AC5EB0-DCA5-778E-992E-8CBF35125F10}"/>
                  </a:ext>
                </a:extLst>
              </p:cNvPr>
              <p:cNvSpPr>
                <a:spLocks noEditPoints="1"/>
              </p:cNvSpPr>
              <p:nvPr/>
            </p:nvSpPr>
            <p:spPr bwMode="auto">
              <a:xfrm>
                <a:off x="6107113" y="1108074"/>
                <a:ext cx="542925" cy="542924"/>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8" name="Freeform 130">
                <a:extLst>
                  <a:ext uri="{FF2B5EF4-FFF2-40B4-BE49-F238E27FC236}">
                    <a16:creationId xmlns:a16="http://schemas.microsoft.com/office/drawing/2014/main" id="{8FD41F6A-FEA7-236E-2DC0-D7BB27D3531A}"/>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nvGrpSpPr>
            <p:cNvPr id="34" name="Group 33">
              <a:extLst>
                <a:ext uri="{FF2B5EF4-FFF2-40B4-BE49-F238E27FC236}">
                  <a16:creationId xmlns:a16="http://schemas.microsoft.com/office/drawing/2014/main" id="{9EA9D7F7-2D4B-78B8-BDA0-C0AA8F352C91}"/>
                </a:ext>
              </a:extLst>
            </p:cNvPr>
            <p:cNvGrpSpPr>
              <a:grpSpLocks noChangeAspect="1"/>
            </p:cNvGrpSpPr>
            <p:nvPr/>
          </p:nvGrpSpPr>
          <p:grpSpPr>
            <a:xfrm>
              <a:off x="5422214" y="-25633"/>
              <a:ext cx="162076" cy="200370"/>
              <a:chOff x="5126038" y="3305175"/>
              <a:chExt cx="436562" cy="539750"/>
            </a:xfrm>
            <a:solidFill>
              <a:schemeClr val="tx2"/>
            </a:solidFill>
          </p:grpSpPr>
          <p:sp>
            <p:nvSpPr>
              <p:cNvPr id="40" name="Freeform 34">
                <a:extLst>
                  <a:ext uri="{FF2B5EF4-FFF2-40B4-BE49-F238E27FC236}">
                    <a16:creationId xmlns:a16="http://schemas.microsoft.com/office/drawing/2014/main" id="{6F204F34-4193-0C4B-9ABE-A60C13D92CCB}"/>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1" name="Freeform 35">
                <a:extLst>
                  <a:ext uri="{FF2B5EF4-FFF2-40B4-BE49-F238E27FC236}">
                    <a16:creationId xmlns:a16="http://schemas.microsoft.com/office/drawing/2014/main" id="{936D1549-38E6-570F-AC68-AAD69129E746}"/>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2" name="Freeform 36">
                <a:extLst>
                  <a:ext uri="{FF2B5EF4-FFF2-40B4-BE49-F238E27FC236}">
                    <a16:creationId xmlns:a16="http://schemas.microsoft.com/office/drawing/2014/main" id="{D96B6423-E000-53F4-1904-60BBEB3D4433}"/>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3" name="Freeform 37">
                <a:extLst>
                  <a:ext uri="{FF2B5EF4-FFF2-40B4-BE49-F238E27FC236}">
                    <a16:creationId xmlns:a16="http://schemas.microsoft.com/office/drawing/2014/main" id="{57F28490-2A3C-B80B-28F9-D709AF81CD10}"/>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4" name="Freeform 38">
                <a:extLst>
                  <a:ext uri="{FF2B5EF4-FFF2-40B4-BE49-F238E27FC236}">
                    <a16:creationId xmlns:a16="http://schemas.microsoft.com/office/drawing/2014/main" id="{F55DC4A1-1BB5-7C67-5C45-F95A2AAB0346}"/>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5" name="Freeform 39">
                <a:extLst>
                  <a:ext uri="{FF2B5EF4-FFF2-40B4-BE49-F238E27FC236}">
                    <a16:creationId xmlns:a16="http://schemas.microsoft.com/office/drawing/2014/main" id="{31F52795-A7D5-5668-1191-8A1B3BDFC4DE}"/>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46" name="Freeform 40">
                <a:extLst>
                  <a:ext uri="{FF2B5EF4-FFF2-40B4-BE49-F238E27FC236}">
                    <a16:creationId xmlns:a16="http://schemas.microsoft.com/office/drawing/2014/main" id="{C546FD63-B85B-5C4B-9935-7E12773A2D06}"/>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sp>
          <p:nvSpPr>
            <p:cNvPr id="35" name="Freeform 23">
              <a:extLst>
                <a:ext uri="{FF2B5EF4-FFF2-40B4-BE49-F238E27FC236}">
                  <a16:creationId xmlns:a16="http://schemas.microsoft.com/office/drawing/2014/main" id="{F7E95E50-4A59-DFAB-4407-D2BC7044CA49}"/>
                </a:ext>
              </a:extLst>
            </p:cNvPr>
            <p:cNvSpPr>
              <a:spLocks noChangeAspect="1" noEditPoints="1"/>
            </p:cNvSpPr>
            <p:nvPr/>
          </p:nvSpPr>
          <p:spPr bwMode="auto">
            <a:xfrm>
              <a:off x="6894303" y="17892"/>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sz="700"/>
            </a:p>
          </p:txBody>
        </p:sp>
        <p:sp>
          <p:nvSpPr>
            <p:cNvPr id="36" name="Oval 35">
              <a:extLst>
                <a:ext uri="{FF2B5EF4-FFF2-40B4-BE49-F238E27FC236}">
                  <a16:creationId xmlns:a16="http://schemas.microsoft.com/office/drawing/2014/main" id="{DD66CB2C-752D-8D0C-176D-129646B49FBF}"/>
                </a:ext>
              </a:extLst>
            </p:cNvPr>
            <p:cNvSpPr/>
            <p:nvPr/>
          </p:nvSpPr>
          <p:spPr>
            <a:xfrm>
              <a:off x="6844406" y="-31077"/>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700" err="1">
                <a:solidFill>
                  <a:schemeClr val="bg2"/>
                </a:solidFill>
              </a:endParaRPr>
            </a:p>
          </p:txBody>
        </p:sp>
        <p:grpSp>
          <p:nvGrpSpPr>
            <p:cNvPr id="37" name="Group 36">
              <a:extLst>
                <a:ext uri="{FF2B5EF4-FFF2-40B4-BE49-F238E27FC236}">
                  <a16:creationId xmlns:a16="http://schemas.microsoft.com/office/drawing/2014/main" id="{0E2D1A06-6A70-0ECF-D604-70815777195C}"/>
                </a:ext>
              </a:extLst>
            </p:cNvPr>
            <p:cNvGrpSpPr>
              <a:grpSpLocks noChangeAspect="1"/>
            </p:cNvGrpSpPr>
            <p:nvPr/>
          </p:nvGrpSpPr>
          <p:grpSpPr>
            <a:xfrm>
              <a:off x="8315918" y="-5729"/>
              <a:ext cx="204441" cy="158141"/>
              <a:chOff x="8389938" y="1176338"/>
              <a:chExt cx="539751" cy="417513"/>
            </a:xfrm>
            <a:solidFill>
              <a:schemeClr val="tx2"/>
            </a:solidFill>
          </p:grpSpPr>
          <p:sp>
            <p:nvSpPr>
              <p:cNvPr id="38" name="Freeform 23">
                <a:extLst>
                  <a:ext uri="{FF2B5EF4-FFF2-40B4-BE49-F238E27FC236}">
                    <a16:creationId xmlns:a16="http://schemas.microsoft.com/office/drawing/2014/main" id="{E7C30F3C-9E94-0DCC-8DEA-0A6B8E25AA85}"/>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sp>
            <p:nvSpPr>
              <p:cNvPr id="39" name="Freeform 24">
                <a:extLst>
                  <a:ext uri="{FF2B5EF4-FFF2-40B4-BE49-F238E27FC236}">
                    <a16:creationId xmlns:a16="http://schemas.microsoft.com/office/drawing/2014/main" id="{9D86AE0F-B69E-DD9E-8AF4-9CF8E590417F}"/>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700"/>
              </a:p>
            </p:txBody>
          </p:sp>
        </p:grpSp>
      </p:grpSp>
      <p:sp>
        <p:nvSpPr>
          <p:cNvPr id="66" name="object 41">
            <a:extLst>
              <a:ext uri="{FF2B5EF4-FFF2-40B4-BE49-F238E27FC236}">
                <a16:creationId xmlns:a16="http://schemas.microsoft.com/office/drawing/2014/main" id="{5F3614E4-3BDD-6873-9951-463B3865E8D9}"/>
              </a:ext>
            </a:extLst>
          </p:cNvPr>
          <p:cNvSpPr txBox="1"/>
          <p:nvPr/>
        </p:nvSpPr>
        <p:spPr>
          <a:xfrm>
            <a:off x="1225589" y="2945796"/>
            <a:ext cx="1040515" cy="1566381"/>
          </a:xfrm>
          <a:prstGeom prst="rect">
            <a:avLst/>
          </a:prstGeom>
          <a:solidFill>
            <a:schemeClr val="bg2"/>
          </a:solidFill>
        </p:spPr>
        <p:txBody>
          <a:bodyPr vert="horz" wrap="square" lIns="36000" tIns="36000" rIns="36000" bIns="36000" rtlCol="0" anchor="t">
            <a:noAutofit/>
          </a:bodyPr>
          <a:lstStyle/>
          <a:p>
            <a:pPr marL="12700" algn="ctr"/>
            <a:endParaRPr sz="1050">
              <a:latin typeface="+mj-lt"/>
              <a:cs typeface="Open Sans"/>
            </a:endParaRPr>
          </a:p>
        </p:txBody>
      </p:sp>
      <p:sp>
        <p:nvSpPr>
          <p:cNvPr id="67" name="Arrow: Pentagon 66">
            <a:extLst>
              <a:ext uri="{FF2B5EF4-FFF2-40B4-BE49-F238E27FC236}">
                <a16:creationId xmlns:a16="http://schemas.microsoft.com/office/drawing/2014/main" id="{3A319F47-7813-F330-882F-794EF4F34705}"/>
              </a:ext>
            </a:extLst>
          </p:cNvPr>
          <p:cNvSpPr/>
          <p:nvPr/>
        </p:nvSpPr>
        <p:spPr>
          <a:xfrm>
            <a:off x="6216339" y="1308575"/>
            <a:ext cx="922771" cy="430144"/>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ISSUE</a:t>
            </a:r>
          </a:p>
        </p:txBody>
      </p:sp>
      <p:sp>
        <p:nvSpPr>
          <p:cNvPr id="68" name="Arrow: Pentagon 67">
            <a:extLst>
              <a:ext uri="{FF2B5EF4-FFF2-40B4-BE49-F238E27FC236}">
                <a16:creationId xmlns:a16="http://schemas.microsoft.com/office/drawing/2014/main" id="{FF89B333-861D-4153-7B91-0A932E40E062}"/>
              </a:ext>
            </a:extLst>
          </p:cNvPr>
          <p:cNvSpPr/>
          <p:nvPr/>
        </p:nvSpPr>
        <p:spPr>
          <a:xfrm>
            <a:off x="1231682" y="1289525"/>
            <a:ext cx="4950496"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endParaRPr lang="en-AU" sz="1000">
              <a:solidFill>
                <a:schemeClr val="tx2"/>
              </a:solidFill>
              <a:latin typeface="+mj-lt"/>
            </a:endParaRPr>
          </a:p>
        </p:txBody>
      </p:sp>
      <p:sp>
        <p:nvSpPr>
          <p:cNvPr id="76" name="Isosceles Triangle 75">
            <a:extLst>
              <a:ext uri="{FF2B5EF4-FFF2-40B4-BE49-F238E27FC236}">
                <a16:creationId xmlns:a16="http://schemas.microsoft.com/office/drawing/2014/main" id="{0B6FCD94-1FA9-4F1C-0877-511627CCCE7A}"/>
              </a:ext>
            </a:extLst>
          </p:cNvPr>
          <p:cNvSpPr/>
          <p:nvPr/>
        </p:nvSpPr>
        <p:spPr>
          <a:xfrm rot="5400000">
            <a:off x="2319078" y="1429991"/>
            <a:ext cx="307434" cy="152732"/>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77" name="Arrow: Pentagon 76">
            <a:extLst>
              <a:ext uri="{FF2B5EF4-FFF2-40B4-BE49-F238E27FC236}">
                <a16:creationId xmlns:a16="http://schemas.microsoft.com/office/drawing/2014/main" id="{C507A24A-214D-1B77-E87F-78338CBDAABF}"/>
              </a:ext>
            </a:extLst>
          </p:cNvPr>
          <p:cNvSpPr/>
          <p:nvPr/>
        </p:nvSpPr>
        <p:spPr>
          <a:xfrm>
            <a:off x="1167954" y="1289525"/>
            <a:ext cx="1333447" cy="430144"/>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NOTIFY</a:t>
            </a:r>
          </a:p>
        </p:txBody>
      </p:sp>
      <p:sp>
        <p:nvSpPr>
          <p:cNvPr id="78" name="Oval 77">
            <a:extLst>
              <a:ext uri="{FF2B5EF4-FFF2-40B4-BE49-F238E27FC236}">
                <a16:creationId xmlns:a16="http://schemas.microsoft.com/office/drawing/2014/main" id="{2CCBB119-A2D4-97AE-DD4D-856FE1B0CFD5}"/>
              </a:ext>
            </a:extLst>
          </p:cNvPr>
          <p:cNvSpPr/>
          <p:nvPr/>
        </p:nvSpPr>
        <p:spPr>
          <a:xfrm>
            <a:off x="935498" y="1280444"/>
            <a:ext cx="466980" cy="4669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79" name="Oval 78">
            <a:extLst>
              <a:ext uri="{FF2B5EF4-FFF2-40B4-BE49-F238E27FC236}">
                <a16:creationId xmlns:a16="http://schemas.microsoft.com/office/drawing/2014/main" id="{EB8AA3F8-5BAA-E470-D940-471E8E7BA53D}"/>
              </a:ext>
            </a:extLst>
          </p:cNvPr>
          <p:cNvSpPr/>
          <p:nvPr/>
        </p:nvSpPr>
        <p:spPr>
          <a:xfrm>
            <a:off x="982196" y="1327142"/>
            <a:ext cx="373584" cy="373584"/>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80" name="Isosceles Triangle 79">
            <a:extLst>
              <a:ext uri="{FF2B5EF4-FFF2-40B4-BE49-F238E27FC236}">
                <a16:creationId xmlns:a16="http://schemas.microsoft.com/office/drawing/2014/main" id="{3C9C9D52-7E62-FEAC-6757-2850C0D1E908}"/>
              </a:ext>
            </a:extLst>
          </p:cNvPr>
          <p:cNvSpPr/>
          <p:nvPr/>
        </p:nvSpPr>
        <p:spPr>
          <a:xfrm rot="5400000">
            <a:off x="2252297" y="1446574"/>
            <a:ext cx="235429" cy="1169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cxnSp>
        <p:nvCxnSpPr>
          <p:cNvPr id="86" name="Straight Connector 85">
            <a:extLst>
              <a:ext uri="{FF2B5EF4-FFF2-40B4-BE49-F238E27FC236}">
                <a16:creationId xmlns:a16="http://schemas.microsoft.com/office/drawing/2014/main" id="{757E4D77-98D0-DA2F-AD54-97CE9FE81089}"/>
              </a:ext>
            </a:extLst>
          </p:cNvPr>
          <p:cNvCxnSpPr>
            <a:cxnSpLocks/>
            <a:stCxn id="77" idx="3"/>
            <a:endCxn id="204" idx="3"/>
          </p:cNvCxnSpPr>
          <p:nvPr/>
        </p:nvCxnSpPr>
        <p:spPr>
          <a:xfrm>
            <a:off x="2501401" y="1504597"/>
            <a:ext cx="3528000" cy="3921"/>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3" name="object 83">
            <a:extLst>
              <a:ext uri="{FF2B5EF4-FFF2-40B4-BE49-F238E27FC236}">
                <a16:creationId xmlns:a16="http://schemas.microsoft.com/office/drawing/2014/main" id="{3999C74A-21AD-9182-D36A-9126DBD54645}"/>
              </a:ext>
            </a:extLst>
          </p:cNvPr>
          <p:cNvSpPr txBox="1"/>
          <p:nvPr/>
        </p:nvSpPr>
        <p:spPr>
          <a:xfrm>
            <a:off x="1317347" y="3218772"/>
            <a:ext cx="849201"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Notify business</a:t>
            </a:r>
          </a:p>
        </p:txBody>
      </p:sp>
      <p:sp>
        <p:nvSpPr>
          <p:cNvPr id="124" name="object 161">
            <a:extLst>
              <a:ext uri="{FF2B5EF4-FFF2-40B4-BE49-F238E27FC236}">
                <a16:creationId xmlns:a16="http://schemas.microsoft.com/office/drawing/2014/main" id="{9686F722-0C27-C073-57B3-46B811E2B0EB}"/>
              </a:ext>
            </a:extLst>
          </p:cNvPr>
          <p:cNvSpPr txBox="1"/>
          <p:nvPr/>
        </p:nvSpPr>
        <p:spPr>
          <a:xfrm>
            <a:off x="1317347" y="3061394"/>
            <a:ext cx="849201"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sp>
        <p:nvSpPr>
          <p:cNvPr id="125" name="object 83">
            <a:extLst>
              <a:ext uri="{FF2B5EF4-FFF2-40B4-BE49-F238E27FC236}">
                <a16:creationId xmlns:a16="http://schemas.microsoft.com/office/drawing/2014/main" id="{CBD4AFD5-CF73-6565-D69F-327583629056}"/>
              </a:ext>
            </a:extLst>
          </p:cNvPr>
          <p:cNvSpPr txBox="1"/>
          <p:nvPr/>
        </p:nvSpPr>
        <p:spPr>
          <a:xfrm>
            <a:off x="1323311" y="3969425"/>
            <a:ext cx="849201"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Provide justification of outcome</a:t>
            </a:r>
          </a:p>
        </p:txBody>
      </p:sp>
      <p:sp>
        <p:nvSpPr>
          <p:cNvPr id="126" name="object 161">
            <a:extLst>
              <a:ext uri="{FF2B5EF4-FFF2-40B4-BE49-F238E27FC236}">
                <a16:creationId xmlns:a16="http://schemas.microsoft.com/office/drawing/2014/main" id="{23BFB7A3-159B-967A-DE6D-EB47E07A5ABC}"/>
              </a:ext>
            </a:extLst>
          </p:cNvPr>
          <p:cNvSpPr txBox="1"/>
          <p:nvPr/>
        </p:nvSpPr>
        <p:spPr>
          <a:xfrm>
            <a:off x="1323311" y="3812047"/>
            <a:ext cx="849201"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sp>
        <p:nvSpPr>
          <p:cNvPr id="127" name="object 83">
            <a:extLst>
              <a:ext uri="{FF2B5EF4-FFF2-40B4-BE49-F238E27FC236}">
                <a16:creationId xmlns:a16="http://schemas.microsoft.com/office/drawing/2014/main" id="{D0F9D568-153D-0347-A0B3-5023AA3A104F}"/>
              </a:ext>
            </a:extLst>
          </p:cNvPr>
          <p:cNvSpPr txBox="1"/>
          <p:nvPr/>
        </p:nvSpPr>
        <p:spPr>
          <a:xfrm>
            <a:off x="1323311" y="4750926"/>
            <a:ext cx="849201"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Provide justification </a:t>
            </a:r>
            <a:br>
              <a:rPr lang="en-AU" sz="900" spc="-10">
                <a:solidFill>
                  <a:srgbClr val="1A1A1A"/>
                </a:solidFill>
                <a:latin typeface="+mj-lt"/>
                <a:cs typeface="Open Sans"/>
              </a:rPr>
            </a:br>
            <a:r>
              <a:rPr lang="en-AU" sz="900" spc="-10">
                <a:solidFill>
                  <a:srgbClr val="1A1A1A"/>
                </a:solidFill>
                <a:latin typeface="+mj-lt"/>
                <a:cs typeface="Open Sans"/>
              </a:rPr>
              <a:t>of outcome</a:t>
            </a:r>
          </a:p>
        </p:txBody>
      </p:sp>
      <p:sp>
        <p:nvSpPr>
          <p:cNvPr id="128" name="object 161">
            <a:extLst>
              <a:ext uri="{FF2B5EF4-FFF2-40B4-BE49-F238E27FC236}">
                <a16:creationId xmlns:a16="http://schemas.microsoft.com/office/drawing/2014/main" id="{95393081-8ACA-1A3C-BCE6-5701EAD40E78}"/>
              </a:ext>
            </a:extLst>
          </p:cNvPr>
          <p:cNvSpPr txBox="1"/>
          <p:nvPr/>
        </p:nvSpPr>
        <p:spPr>
          <a:xfrm>
            <a:off x="1323311" y="4593548"/>
            <a:ext cx="849201"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sp>
        <p:nvSpPr>
          <p:cNvPr id="129" name="object 83">
            <a:extLst>
              <a:ext uri="{FF2B5EF4-FFF2-40B4-BE49-F238E27FC236}">
                <a16:creationId xmlns:a16="http://schemas.microsoft.com/office/drawing/2014/main" id="{F7CB7A7E-4DBC-B6CB-B222-A5513EF1E03C}"/>
              </a:ext>
            </a:extLst>
          </p:cNvPr>
          <p:cNvSpPr txBox="1"/>
          <p:nvPr/>
        </p:nvSpPr>
        <p:spPr>
          <a:xfrm>
            <a:off x="2556492" y="5503200"/>
            <a:ext cx="849201"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Notify business</a:t>
            </a:r>
          </a:p>
        </p:txBody>
      </p:sp>
      <p:sp>
        <p:nvSpPr>
          <p:cNvPr id="130" name="object 161">
            <a:extLst>
              <a:ext uri="{FF2B5EF4-FFF2-40B4-BE49-F238E27FC236}">
                <a16:creationId xmlns:a16="http://schemas.microsoft.com/office/drawing/2014/main" id="{19E171F8-15DB-515D-24E8-9A1764489358}"/>
              </a:ext>
            </a:extLst>
          </p:cNvPr>
          <p:cNvSpPr txBox="1"/>
          <p:nvPr/>
        </p:nvSpPr>
        <p:spPr>
          <a:xfrm>
            <a:off x="2556492" y="5345822"/>
            <a:ext cx="849201"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sp>
        <p:nvSpPr>
          <p:cNvPr id="133" name="object 83">
            <a:extLst>
              <a:ext uri="{FF2B5EF4-FFF2-40B4-BE49-F238E27FC236}">
                <a16:creationId xmlns:a16="http://schemas.microsoft.com/office/drawing/2014/main" id="{BEC8A35A-BA22-9D80-1EE1-FF0732527CE9}"/>
              </a:ext>
            </a:extLst>
          </p:cNvPr>
          <p:cNvSpPr txBox="1"/>
          <p:nvPr/>
        </p:nvSpPr>
        <p:spPr>
          <a:xfrm>
            <a:off x="1335051" y="2179654"/>
            <a:ext cx="849201"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Update public register</a:t>
            </a:r>
          </a:p>
        </p:txBody>
      </p:sp>
      <p:sp>
        <p:nvSpPr>
          <p:cNvPr id="134" name="object 161">
            <a:extLst>
              <a:ext uri="{FF2B5EF4-FFF2-40B4-BE49-F238E27FC236}">
                <a16:creationId xmlns:a16="http://schemas.microsoft.com/office/drawing/2014/main" id="{8723C406-9B8C-8D1D-5B7D-CA87D7812554}"/>
              </a:ext>
            </a:extLst>
          </p:cNvPr>
          <p:cNvSpPr txBox="1"/>
          <p:nvPr/>
        </p:nvSpPr>
        <p:spPr>
          <a:xfrm>
            <a:off x="1335051" y="2022276"/>
            <a:ext cx="849201"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grpSp>
        <p:nvGrpSpPr>
          <p:cNvPr id="135" name="Group 134">
            <a:extLst>
              <a:ext uri="{FF2B5EF4-FFF2-40B4-BE49-F238E27FC236}">
                <a16:creationId xmlns:a16="http://schemas.microsoft.com/office/drawing/2014/main" id="{0D7E846C-300F-9BB2-0BA9-0E1598645282}"/>
              </a:ext>
            </a:extLst>
          </p:cNvPr>
          <p:cNvGrpSpPr/>
          <p:nvPr/>
        </p:nvGrpSpPr>
        <p:grpSpPr>
          <a:xfrm>
            <a:off x="1" y="3360295"/>
            <a:ext cx="2549158" cy="2215274"/>
            <a:chOff x="5707890" y="3284047"/>
            <a:chExt cx="626963" cy="2215274"/>
          </a:xfrm>
        </p:grpSpPr>
        <p:cxnSp>
          <p:nvCxnSpPr>
            <p:cNvPr id="136" name="Straight Arrow Connector 135">
              <a:extLst>
                <a:ext uri="{FF2B5EF4-FFF2-40B4-BE49-F238E27FC236}">
                  <a16:creationId xmlns:a16="http://schemas.microsoft.com/office/drawing/2014/main" id="{CC27F2CA-1726-EAF0-0CDC-658204026BEA}"/>
                </a:ext>
              </a:extLst>
            </p:cNvPr>
            <p:cNvCxnSpPr>
              <a:cxnSpLocks/>
            </p:cNvCxnSpPr>
            <p:nvPr/>
          </p:nvCxnSpPr>
          <p:spPr>
            <a:xfrm>
              <a:off x="5707890" y="3284047"/>
              <a:ext cx="324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9539FE40-B503-BAE3-672C-B087831F9763}"/>
                </a:ext>
              </a:extLst>
            </p:cNvPr>
            <p:cNvCxnSpPr>
              <a:cxnSpLocks/>
            </p:cNvCxnSpPr>
            <p:nvPr/>
          </p:nvCxnSpPr>
          <p:spPr>
            <a:xfrm>
              <a:off x="5707890" y="5499321"/>
              <a:ext cx="626963"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EEFE35A1-D00C-5E85-60FD-D7080043119F}"/>
                </a:ext>
              </a:extLst>
            </p:cNvPr>
            <p:cNvCxnSpPr>
              <a:cxnSpLocks/>
            </p:cNvCxnSpPr>
            <p:nvPr/>
          </p:nvCxnSpPr>
          <p:spPr>
            <a:xfrm>
              <a:off x="5707890" y="4803983"/>
              <a:ext cx="324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39" name="Straight Arrow Connector 138">
              <a:extLst>
                <a:ext uri="{FF2B5EF4-FFF2-40B4-BE49-F238E27FC236}">
                  <a16:creationId xmlns:a16="http://schemas.microsoft.com/office/drawing/2014/main" id="{F77C4D4E-07EF-C310-3665-952CDFC350FB}"/>
                </a:ext>
              </a:extLst>
            </p:cNvPr>
            <p:cNvCxnSpPr>
              <a:cxnSpLocks/>
            </p:cNvCxnSpPr>
            <p:nvPr/>
          </p:nvCxnSpPr>
          <p:spPr>
            <a:xfrm>
              <a:off x="5707890" y="4045080"/>
              <a:ext cx="324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cxnSp>
        <p:nvCxnSpPr>
          <p:cNvPr id="140" name="Straight Arrow Connector 139">
            <a:extLst>
              <a:ext uri="{FF2B5EF4-FFF2-40B4-BE49-F238E27FC236}">
                <a16:creationId xmlns:a16="http://schemas.microsoft.com/office/drawing/2014/main" id="{9934B6C1-D8AB-464A-BEB5-9DA489B4241D}"/>
              </a:ext>
            </a:extLst>
          </p:cNvPr>
          <p:cNvCxnSpPr/>
          <p:nvPr/>
        </p:nvCxnSpPr>
        <p:spPr>
          <a:xfrm flipV="1">
            <a:off x="1747912" y="2616689"/>
            <a:ext cx="0" cy="444705"/>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141" name="object 83">
            <a:extLst>
              <a:ext uri="{FF2B5EF4-FFF2-40B4-BE49-F238E27FC236}">
                <a16:creationId xmlns:a16="http://schemas.microsoft.com/office/drawing/2014/main" id="{B970261B-FB3B-3913-3D92-8B77C6D801AB}"/>
              </a:ext>
            </a:extLst>
          </p:cNvPr>
          <p:cNvSpPr txBox="1"/>
          <p:nvPr/>
        </p:nvSpPr>
        <p:spPr>
          <a:xfrm>
            <a:off x="3774788" y="4593548"/>
            <a:ext cx="761237" cy="597802"/>
          </a:xfrm>
          <a:prstGeom prst="rect">
            <a:avLst/>
          </a:prstGeom>
          <a:solidFill>
            <a:schemeClr val="tx2"/>
          </a:solidFill>
          <a:ln>
            <a:noFill/>
          </a:ln>
        </p:spPr>
        <p:txBody>
          <a:bodyPr vert="horz" wrap="square" lIns="0" tIns="36000" rIns="0" bIns="36000" rtlCol="0" anchor="ctr">
            <a:noAutofit/>
          </a:bodyPr>
          <a:lstStyle/>
          <a:p>
            <a:pPr marL="16510" marR="8890" indent="5715" algn="ctr">
              <a:lnSpc>
                <a:spcPct val="90000"/>
              </a:lnSpc>
            </a:pPr>
            <a:r>
              <a:rPr lang="en-AU" sz="900" spc="-10">
                <a:solidFill>
                  <a:schemeClr val="bg1"/>
                </a:solidFill>
                <a:latin typeface="+mj-lt"/>
                <a:cs typeface="Open Sans"/>
              </a:rPr>
              <a:t>Close application</a:t>
            </a:r>
          </a:p>
        </p:txBody>
      </p:sp>
      <p:sp>
        <p:nvSpPr>
          <p:cNvPr id="142" name="object 83">
            <a:extLst>
              <a:ext uri="{FF2B5EF4-FFF2-40B4-BE49-F238E27FC236}">
                <a16:creationId xmlns:a16="http://schemas.microsoft.com/office/drawing/2014/main" id="{161DC5CA-7F07-F35E-2295-8B995857579B}"/>
              </a:ext>
            </a:extLst>
          </p:cNvPr>
          <p:cNvSpPr txBox="1"/>
          <p:nvPr/>
        </p:nvSpPr>
        <p:spPr>
          <a:xfrm>
            <a:off x="3774788" y="5345822"/>
            <a:ext cx="761237" cy="597802"/>
          </a:xfrm>
          <a:prstGeom prst="rect">
            <a:avLst/>
          </a:prstGeom>
          <a:solidFill>
            <a:schemeClr val="tx2"/>
          </a:solidFill>
          <a:ln>
            <a:noFill/>
          </a:ln>
        </p:spPr>
        <p:txBody>
          <a:bodyPr vert="horz" wrap="square" lIns="0" tIns="36000" rIns="0" bIns="36000" rtlCol="0" anchor="ctr">
            <a:noAutofit/>
          </a:bodyPr>
          <a:lstStyle/>
          <a:p>
            <a:pPr marL="16510" marR="8890" indent="5715" algn="ctr">
              <a:lnSpc>
                <a:spcPct val="90000"/>
              </a:lnSpc>
            </a:pPr>
            <a:r>
              <a:rPr lang="en-AU" sz="900" spc="-10">
                <a:solidFill>
                  <a:schemeClr val="bg1"/>
                </a:solidFill>
                <a:latin typeface="+mj-lt"/>
                <a:cs typeface="Open Sans"/>
              </a:rPr>
              <a:t>Continue application</a:t>
            </a:r>
          </a:p>
        </p:txBody>
      </p:sp>
      <p:cxnSp>
        <p:nvCxnSpPr>
          <p:cNvPr id="144" name="Straight Arrow Connector 143">
            <a:extLst>
              <a:ext uri="{FF2B5EF4-FFF2-40B4-BE49-F238E27FC236}">
                <a16:creationId xmlns:a16="http://schemas.microsoft.com/office/drawing/2014/main" id="{23A669A0-A6D0-4406-2C78-B5760E6FC95C}"/>
              </a:ext>
            </a:extLst>
          </p:cNvPr>
          <p:cNvCxnSpPr>
            <a:cxnSpLocks/>
          </p:cNvCxnSpPr>
          <p:nvPr/>
        </p:nvCxnSpPr>
        <p:spPr>
          <a:xfrm>
            <a:off x="2169960" y="4880231"/>
            <a:ext cx="382621"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45" name="Straight Arrow Connector 144">
            <a:extLst>
              <a:ext uri="{FF2B5EF4-FFF2-40B4-BE49-F238E27FC236}">
                <a16:creationId xmlns:a16="http://schemas.microsoft.com/office/drawing/2014/main" id="{71BD9421-F287-06F7-2B79-DDA0A193F153}"/>
              </a:ext>
            </a:extLst>
          </p:cNvPr>
          <p:cNvCxnSpPr>
            <a:stCxn id="126" idx="0"/>
          </p:cNvCxnSpPr>
          <p:nvPr/>
        </p:nvCxnSpPr>
        <p:spPr>
          <a:xfrm flipV="1">
            <a:off x="1747912" y="3659196"/>
            <a:ext cx="0" cy="152851"/>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146" name="object 83">
            <a:extLst>
              <a:ext uri="{FF2B5EF4-FFF2-40B4-BE49-F238E27FC236}">
                <a16:creationId xmlns:a16="http://schemas.microsoft.com/office/drawing/2014/main" id="{771D2784-B591-E287-7348-6D9951381FAC}"/>
              </a:ext>
            </a:extLst>
          </p:cNvPr>
          <p:cNvSpPr txBox="1"/>
          <p:nvPr/>
        </p:nvSpPr>
        <p:spPr>
          <a:xfrm>
            <a:off x="5142530" y="3058618"/>
            <a:ext cx="1218941" cy="644139"/>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Create / Issue Digital Proof of Permission*</a:t>
            </a:r>
          </a:p>
        </p:txBody>
      </p:sp>
      <p:sp>
        <p:nvSpPr>
          <p:cNvPr id="147" name="object 161">
            <a:extLst>
              <a:ext uri="{FF2B5EF4-FFF2-40B4-BE49-F238E27FC236}">
                <a16:creationId xmlns:a16="http://schemas.microsoft.com/office/drawing/2014/main" id="{264C7BC1-14A9-CEEC-885A-5E7DC399EAE1}"/>
              </a:ext>
            </a:extLst>
          </p:cNvPr>
          <p:cNvSpPr txBox="1"/>
          <p:nvPr/>
        </p:nvSpPr>
        <p:spPr>
          <a:xfrm>
            <a:off x="5142530" y="2876010"/>
            <a:ext cx="1218941"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sp>
        <p:nvSpPr>
          <p:cNvPr id="148" name="object 83">
            <a:extLst>
              <a:ext uri="{FF2B5EF4-FFF2-40B4-BE49-F238E27FC236}">
                <a16:creationId xmlns:a16="http://schemas.microsoft.com/office/drawing/2014/main" id="{69DA02BE-F58D-E3B8-D795-EE1B84AEA033}"/>
              </a:ext>
            </a:extLst>
          </p:cNvPr>
          <p:cNvSpPr txBox="1"/>
          <p:nvPr/>
        </p:nvSpPr>
        <p:spPr>
          <a:xfrm>
            <a:off x="5148494" y="3931718"/>
            <a:ext cx="1218941" cy="720913"/>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Create / Issue Physical Proof of Permission*</a:t>
            </a:r>
          </a:p>
        </p:txBody>
      </p:sp>
      <p:sp>
        <p:nvSpPr>
          <p:cNvPr id="149" name="object 161">
            <a:extLst>
              <a:ext uri="{FF2B5EF4-FFF2-40B4-BE49-F238E27FC236}">
                <a16:creationId xmlns:a16="http://schemas.microsoft.com/office/drawing/2014/main" id="{7C71D42D-CB31-ED30-6B31-C8B8ECD3F372}"/>
              </a:ext>
            </a:extLst>
          </p:cNvPr>
          <p:cNvSpPr txBox="1"/>
          <p:nvPr/>
        </p:nvSpPr>
        <p:spPr>
          <a:xfrm>
            <a:off x="5148494" y="3774341"/>
            <a:ext cx="1218941"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sp>
        <p:nvSpPr>
          <p:cNvPr id="150" name="object 83">
            <a:extLst>
              <a:ext uri="{FF2B5EF4-FFF2-40B4-BE49-F238E27FC236}">
                <a16:creationId xmlns:a16="http://schemas.microsoft.com/office/drawing/2014/main" id="{4E0D9E1C-7E72-4B3E-E90E-64CEAFD1349B}"/>
              </a:ext>
            </a:extLst>
          </p:cNvPr>
          <p:cNvSpPr txBox="1"/>
          <p:nvPr/>
        </p:nvSpPr>
        <p:spPr>
          <a:xfrm>
            <a:off x="5160234" y="2191950"/>
            <a:ext cx="1218941" cy="556175"/>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Create / Issue Ceremonial Certificate </a:t>
            </a:r>
          </a:p>
        </p:txBody>
      </p:sp>
      <p:sp>
        <p:nvSpPr>
          <p:cNvPr id="151" name="object 161">
            <a:extLst>
              <a:ext uri="{FF2B5EF4-FFF2-40B4-BE49-F238E27FC236}">
                <a16:creationId xmlns:a16="http://schemas.microsoft.com/office/drawing/2014/main" id="{F2712762-B423-05C0-9251-185972DCC285}"/>
              </a:ext>
            </a:extLst>
          </p:cNvPr>
          <p:cNvSpPr txBox="1"/>
          <p:nvPr/>
        </p:nvSpPr>
        <p:spPr>
          <a:xfrm>
            <a:off x="5160234" y="2021533"/>
            <a:ext cx="1218941"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grpSp>
        <p:nvGrpSpPr>
          <p:cNvPr id="177" name="Group 176">
            <a:extLst>
              <a:ext uri="{FF2B5EF4-FFF2-40B4-BE49-F238E27FC236}">
                <a16:creationId xmlns:a16="http://schemas.microsoft.com/office/drawing/2014/main" id="{C57532E5-03E8-0B44-0340-179B510BAC19}"/>
              </a:ext>
            </a:extLst>
          </p:cNvPr>
          <p:cNvGrpSpPr/>
          <p:nvPr/>
        </p:nvGrpSpPr>
        <p:grpSpPr>
          <a:xfrm>
            <a:off x="2162353" y="2463910"/>
            <a:ext cx="2993687" cy="1937603"/>
            <a:chOff x="2165251" y="2540110"/>
            <a:chExt cx="925625" cy="1937603"/>
          </a:xfrm>
        </p:grpSpPr>
        <p:cxnSp>
          <p:nvCxnSpPr>
            <p:cNvPr id="152" name="Connector: Elbow 151">
              <a:extLst>
                <a:ext uri="{FF2B5EF4-FFF2-40B4-BE49-F238E27FC236}">
                  <a16:creationId xmlns:a16="http://schemas.microsoft.com/office/drawing/2014/main" id="{EECB9696-33EE-FE80-A672-D13D4BC8719C}"/>
                </a:ext>
              </a:extLst>
            </p:cNvPr>
            <p:cNvCxnSpPr>
              <a:cxnSpLocks/>
            </p:cNvCxnSpPr>
            <p:nvPr/>
          </p:nvCxnSpPr>
          <p:spPr>
            <a:xfrm flipV="1">
              <a:off x="2165251" y="2540110"/>
              <a:ext cx="925625" cy="898874"/>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53" name="Connector: Elbow 152">
              <a:extLst>
                <a:ext uri="{FF2B5EF4-FFF2-40B4-BE49-F238E27FC236}">
                  <a16:creationId xmlns:a16="http://schemas.microsoft.com/office/drawing/2014/main" id="{B65FAC18-E2DC-D603-AD95-E2B15FBED020}"/>
                </a:ext>
              </a:extLst>
            </p:cNvPr>
            <p:cNvCxnSpPr>
              <a:cxnSpLocks/>
              <a:stCxn id="123" idx="3"/>
            </p:cNvCxnSpPr>
            <p:nvPr/>
          </p:nvCxnSpPr>
          <p:spPr>
            <a:xfrm>
              <a:off x="2166548" y="3438984"/>
              <a:ext cx="913885" cy="1038729"/>
            </a:xfrm>
            <a:prstGeom prst="bentConnector3">
              <a:avLst>
                <a:gd name="adj1" fmla="val 50568"/>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54" name="Straight Arrow Connector 153">
              <a:extLst>
                <a:ext uri="{FF2B5EF4-FFF2-40B4-BE49-F238E27FC236}">
                  <a16:creationId xmlns:a16="http://schemas.microsoft.com/office/drawing/2014/main" id="{1D128923-1EB2-15FA-F687-756477CCE97C}"/>
                </a:ext>
              </a:extLst>
            </p:cNvPr>
            <p:cNvCxnSpPr>
              <a:cxnSpLocks/>
            </p:cNvCxnSpPr>
            <p:nvPr/>
          </p:nvCxnSpPr>
          <p:spPr>
            <a:xfrm>
              <a:off x="2192097" y="3438984"/>
              <a:ext cx="882372"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sp>
        <p:nvSpPr>
          <p:cNvPr id="156" name="object 83">
            <a:extLst>
              <a:ext uri="{FF2B5EF4-FFF2-40B4-BE49-F238E27FC236}">
                <a16:creationId xmlns:a16="http://schemas.microsoft.com/office/drawing/2014/main" id="{3E93E077-6DBD-B4EB-1069-932531681F24}"/>
              </a:ext>
            </a:extLst>
          </p:cNvPr>
          <p:cNvSpPr txBox="1"/>
          <p:nvPr/>
        </p:nvSpPr>
        <p:spPr>
          <a:xfrm>
            <a:off x="6530008" y="3058618"/>
            <a:ext cx="1051719" cy="644139"/>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Set renewal date for follow-up</a:t>
            </a:r>
          </a:p>
        </p:txBody>
      </p:sp>
      <p:sp>
        <p:nvSpPr>
          <p:cNvPr id="157" name="object 83">
            <a:extLst>
              <a:ext uri="{FF2B5EF4-FFF2-40B4-BE49-F238E27FC236}">
                <a16:creationId xmlns:a16="http://schemas.microsoft.com/office/drawing/2014/main" id="{287B7FDE-CB4B-897A-58B7-CE9D9ACFDA6B}"/>
              </a:ext>
            </a:extLst>
          </p:cNvPr>
          <p:cNvSpPr txBox="1"/>
          <p:nvPr/>
        </p:nvSpPr>
        <p:spPr>
          <a:xfrm>
            <a:off x="7791654" y="3058618"/>
            <a:ext cx="927697" cy="644139"/>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Ongoing communications with Business</a:t>
            </a:r>
          </a:p>
        </p:txBody>
      </p:sp>
      <p:sp>
        <p:nvSpPr>
          <p:cNvPr id="159" name="TextBox 158">
            <a:extLst>
              <a:ext uri="{FF2B5EF4-FFF2-40B4-BE49-F238E27FC236}">
                <a16:creationId xmlns:a16="http://schemas.microsoft.com/office/drawing/2014/main" id="{6B498E06-4BDD-BDB4-69FA-5A21BFCCD338}"/>
              </a:ext>
            </a:extLst>
          </p:cNvPr>
          <p:cNvSpPr txBox="1"/>
          <p:nvPr/>
        </p:nvSpPr>
        <p:spPr>
          <a:xfrm>
            <a:off x="7823958" y="4667372"/>
            <a:ext cx="1542614" cy="230832"/>
          </a:xfrm>
          <a:prstGeom prst="rect">
            <a:avLst/>
          </a:prstGeom>
          <a:noFill/>
          <a:ln>
            <a:noFill/>
          </a:ln>
        </p:spPr>
        <p:txBody>
          <a:bodyPr wrap="square">
            <a:spAutoFit/>
          </a:bodyPr>
          <a:lstStyle/>
          <a:p>
            <a:pPr algn="r"/>
            <a:r>
              <a:rPr lang="en-AU" sz="900"/>
              <a:t>*with/without conditions</a:t>
            </a:r>
          </a:p>
        </p:txBody>
      </p:sp>
      <p:sp>
        <p:nvSpPr>
          <p:cNvPr id="161" name="Title 1">
            <a:extLst>
              <a:ext uri="{FF2B5EF4-FFF2-40B4-BE49-F238E27FC236}">
                <a16:creationId xmlns:a16="http://schemas.microsoft.com/office/drawing/2014/main" id="{1062C201-6C03-610D-3C72-BB4BB86A4AF1}"/>
              </a:ext>
            </a:extLst>
          </p:cNvPr>
          <p:cNvSpPr>
            <a:spLocks noGrp="1"/>
          </p:cNvSpPr>
          <p:nvPr>
            <p:ph type="title"/>
          </p:nvPr>
        </p:nvSpPr>
        <p:spPr>
          <a:xfrm>
            <a:off x="540000" y="292457"/>
            <a:ext cx="3484359" cy="597842"/>
          </a:xfrm>
        </p:spPr>
        <p:txBody>
          <a:bodyPr vert="horz"/>
          <a:lstStyle/>
          <a:p>
            <a:r>
              <a:rPr lang="en-AU"/>
              <a:t>Better Practice Permission Journey | </a:t>
            </a:r>
            <a:r>
              <a:rPr lang="en-AU" b="1"/>
              <a:t>Notify and Issue </a:t>
            </a:r>
          </a:p>
        </p:txBody>
      </p:sp>
      <p:grpSp>
        <p:nvGrpSpPr>
          <p:cNvPr id="4" name="Group 3">
            <a:extLst>
              <a:ext uri="{FF2B5EF4-FFF2-40B4-BE49-F238E27FC236}">
                <a16:creationId xmlns:a16="http://schemas.microsoft.com/office/drawing/2014/main" id="{39C65119-DF64-821A-2115-C117A73404F8}"/>
              </a:ext>
            </a:extLst>
          </p:cNvPr>
          <p:cNvGrpSpPr/>
          <p:nvPr/>
        </p:nvGrpSpPr>
        <p:grpSpPr>
          <a:xfrm>
            <a:off x="1068612" y="1419814"/>
            <a:ext cx="216151" cy="182397"/>
            <a:chOff x="5991053" y="6436928"/>
            <a:chExt cx="204438" cy="158141"/>
          </a:xfrm>
        </p:grpSpPr>
        <p:sp>
          <p:nvSpPr>
            <p:cNvPr id="83" name="Freeform 23">
              <a:extLst>
                <a:ext uri="{FF2B5EF4-FFF2-40B4-BE49-F238E27FC236}">
                  <a16:creationId xmlns:a16="http://schemas.microsoft.com/office/drawing/2014/main" id="{5C7DFF18-3757-1A50-8C9D-98FE1A00CA38}"/>
                </a:ext>
              </a:extLst>
            </p:cNvPr>
            <p:cNvSpPr>
              <a:spLocks noEditPoints="1"/>
            </p:cNvSpPr>
            <p:nvPr/>
          </p:nvSpPr>
          <p:spPr bwMode="auto">
            <a:xfrm>
              <a:off x="5991053" y="6474810"/>
              <a:ext cx="167160" cy="120259"/>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solidFill>
              <a:srgbClr val="0026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Segoe UI"/>
              </a:endParaRPr>
            </a:p>
          </p:txBody>
        </p:sp>
        <p:sp>
          <p:nvSpPr>
            <p:cNvPr id="84" name="Freeform 24">
              <a:extLst>
                <a:ext uri="{FF2B5EF4-FFF2-40B4-BE49-F238E27FC236}">
                  <a16:creationId xmlns:a16="http://schemas.microsoft.com/office/drawing/2014/main" id="{5E14C24C-7EDA-7655-16B9-28B0F724F945}"/>
                </a:ext>
              </a:extLst>
            </p:cNvPr>
            <p:cNvSpPr>
              <a:spLocks/>
            </p:cNvSpPr>
            <p:nvPr/>
          </p:nvSpPr>
          <p:spPr bwMode="auto">
            <a:xfrm>
              <a:off x="6028932" y="6436928"/>
              <a:ext cx="166559" cy="120259"/>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solidFill>
              <a:srgbClr val="0026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Segoe UI"/>
              </a:endParaRPr>
            </a:p>
          </p:txBody>
        </p:sp>
      </p:grpSp>
      <p:sp>
        <p:nvSpPr>
          <p:cNvPr id="85" name="object 83">
            <a:extLst>
              <a:ext uri="{FF2B5EF4-FFF2-40B4-BE49-F238E27FC236}">
                <a16:creationId xmlns:a16="http://schemas.microsoft.com/office/drawing/2014/main" id="{8EC1333E-05BD-C6CA-6C0F-F435F1DE249B}"/>
              </a:ext>
            </a:extLst>
          </p:cNvPr>
          <p:cNvSpPr txBox="1"/>
          <p:nvPr/>
        </p:nvSpPr>
        <p:spPr>
          <a:xfrm>
            <a:off x="2556492" y="4750926"/>
            <a:ext cx="849201" cy="4404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900" spc="-10">
                <a:solidFill>
                  <a:srgbClr val="1A1A1A"/>
                </a:solidFill>
                <a:latin typeface="+mj-lt"/>
                <a:cs typeface="Open Sans"/>
              </a:rPr>
              <a:t>Notify business</a:t>
            </a:r>
          </a:p>
        </p:txBody>
      </p:sp>
      <p:sp>
        <p:nvSpPr>
          <p:cNvPr id="120" name="object 161">
            <a:extLst>
              <a:ext uri="{FF2B5EF4-FFF2-40B4-BE49-F238E27FC236}">
                <a16:creationId xmlns:a16="http://schemas.microsoft.com/office/drawing/2014/main" id="{1CA9F9B6-3B69-7497-F77F-98433D42775A}"/>
              </a:ext>
            </a:extLst>
          </p:cNvPr>
          <p:cNvSpPr txBox="1"/>
          <p:nvPr/>
        </p:nvSpPr>
        <p:spPr>
          <a:xfrm>
            <a:off x="2556492" y="4593548"/>
            <a:ext cx="849201" cy="172867"/>
          </a:xfrm>
          <a:prstGeom prst="rect">
            <a:avLst/>
          </a:prstGeom>
          <a:solidFill>
            <a:schemeClr val="tx2"/>
          </a:solidFill>
          <a:ln>
            <a:solidFill>
              <a:schemeClr val="tx2"/>
            </a:solidFill>
          </a:ln>
        </p:spPr>
        <p:txBody>
          <a:bodyPr vert="horz" wrap="square" lIns="0" tIns="36000" rIns="0" bIns="36000" rtlCol="0" anchor="ctr">
            <a:noAutofit/>
          </a:bodyPr>
          <a:lstStyle/>
          <a:p>
            <a:pPr algn="ctr">
              <a:lnSpc>
                <a:spcPct val="90000"/>
              </a:lnSpc>
            </a:pPr>
            <a:r>
              <a:rPr lang="en-AU" sz="900" spc="-10">
                <a:solidFill>
                  <a:schemeClr val="bg1"/>
                </a:solidFill>
                <a:latin typeface="+mj-lt"/>
                <a:cs typeface="Open Sans"/>
              </a:rPr>
              <a:t>COMMON</a:t>
            </a:r>
          </a:p>
        </p:txBody>
      </p:sp>
      <p:cxnSp>
        <p:nvCxnSpPr>
          <p:cNvPr id="121" name="Straight Arrow Connector 120">
            <a:extLst>
              <a:ext uri="{FF2B5EF4-FFF2-40B4-BE49-F238E27FC236}">
                <a16:creationId xmlns:a16="http://schemas.microsoft.com/office/drawing/2014/main" id="{751B6C20-9B94-1176-5C65-1DE3C23A0CFA}"/>
              </a:ext>
            </a:extLst>
          </p:cNvPr>
          <p:cNvCxnSpPr>
            <a:cxnSpLocks/>
          </p:cNvCxnSpPr>
          <p:nvPr/>
        </p:nvCxnSpPr>
        <p:spPr>
          <a:xfrm>
            <a:off x="3405693" y="4879043"/>
            <a:ext cx="366617"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74" name="Straight Arrow Connector 173">
            <a:extLst>
              <a:ext uri="{FF2B5EF4-FFF2-40B4-BE49-F238E27FC236}">
                <a16:creationId xmlns:a16="http://schemas.microsoft.com/office/drawing/2014/main" id="{6E9CBA91-E367-7F82-77E8-0363A3B172F3}"/>
              </a:ext>
            </a:extLst>
          </p:cNvPr>
          <p:cNvCxnSpPr>
            <a:cxnSpLocks/>
          </p:cNvCxnSpPr>
          <p:nvPr/>
        </p:nvCxnSpPr>
        <p:spPr>
          <a:xfrm>
            <a:off x="3405693" y="5575569"/>
            <a:ext cx="366617"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204" name="Isosceles Triangle 203">
            <a:extLst>
              <a:ext uri="{FF2B5EF4-FFF2-40B4-BE49-F238E27FC236}">
                <a16:creationId xmlns:a16="http://schemas.microsoft.com/office/drawing/2014/main" id="{BA9D4C97-DFD6-9311-6065-743BA91D4331}"/>
              </a:ext>
            </a:extLst>
          </p:cNvPr>
          <p:cNvSpPr/>
          <p:nvPr/>
        </p:nvSpPr>
        <p:spPr>
          <a:xfrm rot="5400000">
            <a:off x="5933240" y="1450037"/>
            <a:ext cx="235429" cy="1169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89" name="object 112">
            <a:extLst>
              <a:ext uri="{FF2B5EF4-FFF2-40B4-BE49-F238E27FC236}">
                <a16:creationId xmlns:a16="http://schemas.microsoft.com/office/drawing/2014/main" id="{ECD89055-23DC-2859-7491-B2650BE1A22A}"/>
              </a:ext>
            </a:extLst>
          </p:cNvPr>
          <p:cNvSpPr txBox="1"/>
          <p:nvPr/>
        </p:nvSpPr>
        <p:spPr>
          <a:xfrm>
            <a:off x="5245452" y="4928878"/>
            <a:ext cx="4121119" cy="761798"/>
          </a:xfrm>
          <a:prstGeom prst="rect">
            <a:avLst/>
          </a:prstGeom>
          <a:solidFill>
            <a:schemeClr val="bg1"/>
          </a:solidFill>
          <a:ln w="15875">
            <a:solidFill>
              <a:schemeClr val="accent2"/>
            </a:solidFill>
          </a:ln>
        </p:spPr>
        <p:txBody>
          <a:bodyPr vert="horz" wrap="square" lIns="36000" tIns="36000" rIns="36000" bIns="36000" rtlCol="0" anchor="t">
            <a:noAutofit/>
          </a:bodyPr>
          <a:lstStyle/>
          <a:p>
            <a:r>
              <a:rPr lang="en-AU" sz="900" b="1">
                <a:latin typeface="+mj-lt"/>
                <a:cs typeface="Times New Roman"/>
              </a:rPr>
              <a:t>NOTIFY &amp; ISSUE</a:t>
            </a:r>
            <a:r>
              <a:rPr lang="en-AU" sz="900">
                <a:latin typeface="+mj-lt"/>
                <a:cs typeface="Times New Roman"/>
              </a:rPr>
              <a:t>: Better practice notifications are automated and timely through relevant applicant channels or online portals. This should include clear justification where required. Permissions are available digitally, including as a ‘token’. Permission requirements might drive later activities such as compliance or renewal.</a:t>
            </a:r>
          </a:p>
        </p:txBody>
      </p:sp>
      <p:sp>
        <p:nvSpPr>
          <p:cNvPr id="90" name="Half Frame 89">
            <a:extLst>
              <a:ext uri="{FF2B5EF4-FFF2-40B4-BE49-F238E27FC236}">
                <a16:creationId xmlns:a16="http://schemas.microsoft.com/office/drawing/2014/main" id="{A154E0E3-68F0-B22F-75D5-63F3F740B29F}"/>
              </a:ext>
            </a:extLst>
          </p:cNvPr>
          <p:cNvSpPr/>
          <p:nvPr/>
        </p:nvSpPr>
        <p:spPr>
          <a:xfrm>
            <a:off x="5161970" y="4849586"/>
            <a:ext cx="340757" cy="346259"/>
          </a:xfrm>
          <a:prstGeom prst="halfFrame">
            <a:avLst>
              <a:gd name="adj1" fmla="val 23809"/>
              <a:gd name="adj2" fmla="val 2380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err="1">
              <a:ln>
                <a:noFill/>
              </a:ln>
              <a:solidFill>
                <a:srgbClr val="D2D4DA"/>
              </a:solidFill>
              <a:effectLst/>
              <a:uLnTx/>
              <a:uFillTx/>
              <a:latin typeface="Arial"/>
              <a:ea typeface="+mn-ea"/>
              <a:cs typeface="+mn-cs"/>
            </a:endParaRPr>
          </a:p>
        </p:txBody>
      </p:sp>
      <p:grpSp>
        <p:nvGrpSpPr>
          <p:cNvPr id="94" name="Group 93">
            <a:extLst>
              <a:ext uri="{FF2B5EF4-FFF2-40B4-BE49-F238E27FC236}">
                <a16:creationId xmlns:a16="http://schemas.microsoft.com/office/drawing/2014/main" id="{549AB2AF-D71D-2868-6ACA-647C5BAD9686}"/>
              </a:ext>
            </a:extLst>
          </p:cNvPr>
          <p:cNvGrpSpPr/>
          <p:nvPr/>
        </p:nvGrpSpPr>
        <p:grpSpPr>
          <a:xfrm>
            <a:off x="8716488" y="5668486"/>
            <a:ext cx="1193470" cy="1193469"/>
            <a:chOff x="10069009" y="2893384"/>
            <a:chExt cx="1704975" cy="1704975"/>
          </a:xfrm>
        </p:grpSpPr>
        <p:sp>
          <p:nvSpPr>
            <p:cNvPr id="95" name="Freeform: Shape 94">
              <a:extLst>
                <a:ext uri="{FF2B5EF4-FFF2-40B4-BE49-F238E27FC236}">
                  <a16:creationId xmlns:a16="http://schemas.microsoft.com/office/drawing/2014/main" id="{22E1AB24-0EBE-9163-7938-A4C19CB77545}"/>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6" name="Freeform: Shape 95">
              <a:extLst>
                <a:ext uri="{FF2B5EF4-FFF2-40B4-BE49-F238E27FC236}">
                  <a16:creationId xmlns:a16="http://schemas.microsoft.com/office/drawing/2014/main" id="{92E189BE-B022-34E8-54C7-65DAEF06FD32}"/>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97" name="Freeform: Shape 96">
              <a:extLst>
                <a:ext uri="{FF2B5EF4-FFF2-40B4-BE49-F238E27FC236}">
                  <a16:creationId xmlns:a16="http://schemas.microsoft.com/office/drawing/2014/main" id="{E969767B-009F-5CCA-9AD6-882B49D4CFA4}"/>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98" name="TextBox 97">
            <a:extLst>
              <a:ext uri="{FF2B5EF4-FFF2-40B4-BE49-F238E27FC236}">
                <a16:creationId xmlns:a16="http://schemas.microsoft.com/office/drawing/2014/main" id="{C0D1A19A-0697-F8E8-23CF-BF14B53E8B85}"/>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8</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91" name="Rectangle 90">
            <a:extLst>
              <a:ext uri="{FF2B5EF4-FFF2-40B4-BE49-F238E27FC236}">
                <a16:creationId xmlns:a16="http://schemas.microsoft.com/office/drawing/2014/main" id="{90A6EE95-373F-1575-A77C-939C01D791A0}"/>
              </a:ext>
            </a:extLst>
          </p:cNvPr>
          <p:cNvSpPr/>
          <p:nvPr/>
        </p:nvSpPr>
        <p:spPr>
          <a:xfrm>
            <a:off x="546641" y="1139884"/>
            <a:ext cx="242421" cy="769384"/>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STAGE </a:t>
            </a:r>
          </a:p>
        </p:txBody>
      </p:sp>
      <p:sp>
        <p:nvSpPr>
          <p:cNvPr id="92" name="Rectangle 91">
            <a:extLst>
              <a:ext uri="{FF2B5EF4-FFF2-40B4-BE49-F238E27FC236}">
                <a16:creationId xmlns:a16="http://schemas.microsoft.com/office/drawing/2014/main" id="{63DA7044-D7DB-E193-6AE9-77916BC9D139}"/>
              </a:ext>
            </a:extLst>
          </p:cNvPr>
          <p:cNvSpPr/>
          <p:nvPr/>
        </p:nvSpPr>
        <p:spPr>
          <a:xfrm>
            <a:off x="546642" y="1941011"/>
            <a:ext cx="242421" cy="4451350"/>
          </a:xfrm>
          <a:prstGeom prst="rect">
            <a:avLst/>
          </a:prstGeom>
          <a:solidFill>
            <a:schemeClr val="tx2"/>
          </a:solidFill>
          <a:ln w="3810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AU" sz="1100" b="1">
                <a:solidFill>
                  <a:schemeClr val="bg1"/>
                </a:solidFill>
                <a:latin typeface="+mj-lt"/>
              </a:rPr>
              <a:t>PROCESS</a:t>
            </a:r>
          </a:p>
        </p:txBody>
      </p:sp>
      <p:cxnSp>
        <p:nvCxnSpPr>
          <p:cNvPr id="102" name="Straight Arrow Connector 101">
            <a:extLst>
              <a:ext uri="{FF2B5EF4-FFF2-40B4-BE49-F238E27FC236}">
                <a16:creationId xmlns:a16="http://schemas.microsoft.com/office/drawing/2014/main" id="{969DF710-4393-1F9F-D679-696C37BF9106}"/>
              </a:ext>
            </a:extLst>
          </p:cNvPr>
          <p:cNvCxnSpPr>
            <a:cxnSpLocks/>
          </p:cNvCxnSpPr>
          <p:nvPr/>
        </p:nvCxnSpPr>
        <p:spPr>
          <a:xfrm>
            <a:off x="7581727" y="3355579"/>
            <a:ext cx="209927"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78B7E455-B0C3-49F2-5229-169500E743EE}"/>
              </a:ext>
            </a:extLst>
          </p:cNvPr>
          <p:cNvCxnSpPr>
            <a:cxnSpLocks/>
          </p:cNvCxnSpPr>
          <p:nvPr/>
        </p:nvCxnSpPr>
        <p:spPr>
          <a:xfrm>
            <a:off x="6367125" y="3355579"/>
            <a:ext cx="180000"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C45EE30E-CA19-62A3-F5F0-85AC1924989C}"/>
              </a:ext>
            </a:extLst>
          </p:cNvPr>
          <p:cNvSpPr/>
          <p:nvPr/>
        </p:nvSpPr>
        <p:spPr>
          <a:xfrm>
            <a:off x="458470" y="6449749"/>
            <a:ext cx="8446463"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en-AU" sz="1000" b="1" i="0" u="none" strike="noStrike" kern="1200" cap="none" spc="0" normalizeH="0" baseline="0" noProof="0" dirty="0">
                <a:ln>
                  <a:noFill/>
                </a:ln>
                <a:solidFill>
                  <a:srgbClr val="1F2A44"/>
                </a:solidFill>
                <a:effectLst/>
                <a:uLnTx/>
                <a:uFillTx/>
                <a:ea typeface="+mn-ea"/>
                <a:cs typeface="Segoe UI Semilight" panose="020B0402040204020203" pitchFamily="34" charset="0"/>
              </a:rPr>
              <a:t>You</a:t>
            </a:r>
            <a:r>
              <a:rPr lang="en-AU" sz="1000" b="1" dirty="0">
                <a:solidFill>
                  <a:srgbClr val="1F2A44"/>
                </a:solidFill>
                <a:cs typeface="Segoe UI Semilight" panose="020B0402040204020203" pitchFamily="34" charset="0"/>
              </a:rPr>
              <a:t> may not need all components, refer only to those that are relevant for your permission. A digitised process might automate or bypass this stage if business rules are met and straightforward approval can be issued.</a:t>
            </a:r>
            <a:endParaRPr lang="en-AU" sz="1000" b="1" dirty="0">
              <a:solidFill>
                <a:schemeClr val="bg2"/>
              </a:solidFill>
            </a:endParaRPr>
          </a:p>
        </p:txBody>
      </p:sp>
    </p:spTree>
    <p:extLst>
      <p:ext uri="{BB962C8B-B14F-4D97-AF65-F5344CB8AC3E}">
        <p14:creationId xmlns:p14="http://schemas.microsoft.com/office/powerpoint/2010/main" val="2384677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Rectangle 181">
            <a:extLst>
              <a:ext uri="{FF2B5EF4-FFF2-40B4-BE49-F238E27FC236}">
                <a16:creationId xmlns:a16="http://schemas.microsoft.com/office/drawing/2014/main" id="{C4C2478B-EF6D-37C6-434F-45E21AF78817}"/>
              </a:ext>
            </a:extLst>
          </p:cNvPr>
          <p:cNvSpPr/>
          <p:nvPr/>
        </p:nvSpPr>
        <p:spPr>
          <a:xfrm>
            <a:off x="8139037" y="993694"/>
            <a:ext cx="1766963" cy="5343086"/>
          </a:xfrm>
          <a:prstGeom prst="rect">
            <a:avLst/>
          </a:prstGeom>
          <a:solidFill>
            <a:srgbClr val="D9D9D9">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81" name="Rectangle 180">
            <a:extLst>
              <a:ext uri="{FF2B5EF4-FFF2-40B4-BE49-F238E27FC236}">
                <a16:creationId xmlns:a16="http://schemas.microsoft.com/office/drawing/2014/main" id="{5CCF588E-39D4-0FD3-7B0F-9CD2FA56E3AA}"/>
              </a:ext>
            </a:extLst>
          </p:cNvPr>
          <p:cNvSpPr/>
          <p:nvPr/>
        </p:nvSpPr>
        <p:spPr>
          <a:xfrm>
            <a:off x="5170110" y="993694"/>
            <a:ext cx="1249913" cy="5343086"/>
          </a:xfrm>
          <a:prstGeom prst="rect">
            <a:avLst/>
          </a:prstGeom>
          <a:solidFill>
            <a:srgbClr val="D9D9D9">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80" name="Rectangle 179">
            <a:extLst>
              <a:ext uri="{FF2B5EF4-FFF2-40B4-BE49-F238E27FC236}">
                <a16:creationId xmlns:a16="http://schemas.microsoft.com/office/drawing/2014/main" id="{09315D02-EBA3-5389-3E17-CB965ABF0B79}"/>
              </a:ext>
            </a:extLst>
          </p:cNvPr>
          <p:cNvSpPr/>
          <p:nvPr/>
        </p:nvSpPr>
        <p:spPr>
          <a:xfrm>
            <a:off x="2523406" y="993694"/>
            <a:ext cx="1571797" cy="5343086"/>
          </a:xfrm>
          <a:prstGeom prst="rect">
            <a:avLst/>
          </a:prstGeom>
          <a:solidFill>
            <a:srgbClr val="D9D9D9">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79" name="Rectangle 178">
            <a:extLst>
              <a:ext uri="{FF2B5EF4-FFF2-40B4-BE49-F238E27FC236}">
                <a16:creationId xmlns:a16="http://schemas.microsoft.com/office/drawing/2014/main" id="{3C19B987-7889-ADA7-69A4-0B4D82ABCCAF}"/>
              </a:ext>
            </a:extLst>
          </p:cNvPr>
          <p:cNvSpPr/>
          <p:nvPr/>
        </p:nvSpPr>
        <p:spPr>
          <a:xfrm>
            <a:off x="-1471" y="993694"/>
            <a:ext cx="1080799" cy="5343086"/>
          </a:xfrm>
          <a:prstGeom prst="rect">
            <a:avLst/>
          </a:prstGeom>
          <a:solidFill>
            <a:srgbClr val="D9D9D9">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graphicFrame>
        <p:nvGraphicFramePr>
          <p:cNvPr id="160" name="Object 159" hidden="1">
            <a:extLst>
              <a:ext uri="{FF2B5EF4-FFF2-40B4-BE49-F238E27FC236}">
                <a16:creationId xmlns:a16="http://schemas.microsoft.com/office/drawing/2014/main" id="{CE4FC812-34B2-6937-6557-ECECF5A9A3B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160" name="Object 159" hidden="1">
                        <a:extLst>
                          <a:ext uri="{FF2B5EF4-FFF2-40B4-BE49-F238E27FC236}">
                            <a16:creationId xmlns:a16="http://schemas.microsoft.com/office/drawing/2014/main" id="{CE4FC812-34B2-6937-6557-ECECF5A9A3B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C7C949BE-140E-02EE-BEC9-BE726316FE5C}"/>
              </a:ext>
            </a:extLst>
          </p:cNvPr>
          <p:cNvSpPr>
            <a:spLocks noGrp="1"/>
          </p:cNvSpPr>
          <p:nvPr>
            <p:ph type="title"/>
          </p:nvPr>
        </p:nvSpPr>
        <p:spPr>
          <a:xfrm>
            <a:off x="540000" y="541756"/>
            <a:ext cx="5876162" cy="348543"/>
          </a:xfrm>
        </p:spPr>
        <p:txBody>
          <a:bodyPr vert="horz"/>
          <a:lstStyle/>
          <a:p>
            <a:r>
              <a:rPr lang="en-AU"/>
              <a:t>The Better Practice Permission Journey | </a:t>
            </a:r>
            <a:r>
              <a:rPr lang="en-AU" b="1"/>
              <a:t>Renewals</a:t>
            </a:r>
          </a:p>
        </p:txBody>
      </p:sp>
      <p:sp>
        <p:nvSpPr>
          <p:cNvPr id="5" name="Rectangle 4">
            <a:extLst>
              <a:ext uri="{FF2B5EF4-FFF2-40B4-BE49-F238E27FC236}">
                <a16:creationId xmlns:a16="http://schemas.microsoft.com/office/drawing/2014/main" id="{960BCD63-246F-32A0-5E57-18597BF6834E}"/>
              </a:ext>
            </a:extLst>
          </p:cNvPr>
          <p:cNvSpPr/>
          <p:nvPr/>
        </p:nvSpPr>
        <p:spPr>
          <a:xfrm>
            <a:off x="4095206" y="993694"/>
            <a:ext cx="1079109" cy="53430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6" name="Rectangle 5">
            <a:extLst>
              <a:ext uri="{FF2B5EF4-FFF2-40B4-BE49-F238E27FC236}">
                <a16:creationId xmlns:a16="http://schemas.microsoft.com/office/drawing/2014/main" id="{895520F4-F990-AF4F-9542-B88101DAAC5A}"/>
              </a:ext>
            </a:extLst>
          </p:cNvPr>
          <p:cNvSpPr/>
          <p:nvPr/>
        </p:nvSpPr>
        <p:spPr>
          <a:xfrm>
            <a:off x="1070553" y="993694"/>
            <a:ext cx="1455454" cy="534308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7" name="Rectangle 6">
            <a:extLst>
              <a:ext uri="{FF2B5EF4-FFF2-40B4-BE49-F238E27FC236}">
                <a16:creationId xmlns:a16="http://schemas.microsoft.com/office/drawing/2014/main" id="{5387BF8F-0200-031E-4563-1977B18D5458}"/>
              </a:ext>
            </a:extLst>
          </p:cNvPr>
          <p:cNvSpPr/>
          <p:nvPr/>
        </p:nvSpPr>
        <p:spPr>
          <a:xfrm>
            <a:off x="6416162" y="993694"/>
            <a:ext cx="1721220" cy="53430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8" name="Isosceles Triangle 7">
            <a:extLst>
              <a:ext uri="{FF2B5EF4-FFF2-40B4-BE49-F238E27FC236}">
                <a16:creationId xmlns:a16="http://schemas.microsoft.com/office/drawing/2014/main" id="{04ACE259-DFA9-64DF-DF37-2EEDDE79CF84}"/>
              </a:ext>
            </a:extLst>
          </p:cNvPr>
          <p:cNvSpPr/>
          <p:nvPr/>
        </p:nvSpPr>
        <p:spPr>
          <a:xfrm rot="5400000">
            <a:off x="4921264" y="1255205"/>
            <a:ext cx="237735" cy="118107"/>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9" name="Isosceles Triangle 8">
            <a:extLst>
              <a:ext uri="{FF2B5EF4-FFF2-40B4-BE49-F238E27FC236}">
                <a16:creationId xmlns:a16="http://schemas.microsoft.com/office/drawing/2014/main" id="{E2CD3D0E-139A-B1B6-9616-57FEEA57D6D7}"/>
              </a:ext>
            </a:extLst>
          </p:cNvPr>
          <p:cNvSpPr/>
          <p:nvPr/>
        </p:nvSpPr>
        <p:spPr>
          <a:xfrm rot="5400000">
            <a:off x="3998343" y="1255205"/>
            <a:ext cx="237735" cy="118107"/>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0" name="Arrow: Pentagon 9">
            <a:extLst>
              <a:ext uri="{FF2B5EF4-FFF2-40B4-BE49-F238E27FC236}">
                <a16:creationId xmlns:a16="http://schemas.microsoft.com/office/drawing/2014/main" id="{DD1C41D9-EFBF-E9C9-7A6B-5E9F43AEEC0C}"/>
              </a:ext>
            </a:extLst>
          </p:cNvPr>
          <p:cNvSpPr/>
          <p:nvPr/>
        </p:nvSpPr>
        <p:spPr>
          <a:xfrm>
            <a:off x="3742247" y="1147946"/>
            <a:ext cx="1317978" cy="332625"/>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504000" tIns="36000" rIns="72000" bIns="36000" rtlCol="0" anchor="ctr"/>
          <a:lstStyle/>
          <a:p>
            <a:pPr>
              <a:lnSpc>
                <a:spcPct val="90000"/>
              </a:lnSpc>
            </a:pPr>
            <a:r>
              <a:rPr lang="en-AU" sz="800">
                <a:solidFill>
                  <a:schemeClr val="tx2"/>
                </a:solidFill>
                <a:latin typeface="+mj-lt"/>
              </a:rPr>
              <a:t>STREAM</a:t>
            </a:r>
          </a:p>
        </p:txBody>
      </p:sp>
      <p:sp>
        <p:nvSpPr>
          <p:cNvPr id="11" name="Isosceles Triangle 10">
            <a:extLst>
              <a:ext uri="{FF2B5EF4-FFF2-40B4-BE49-F238E27FC236}">
                <a16:creationId xmlns:a16="http://schemas.microsoft.com/office/drawing/2014/main" id="{0F0B98FB-D20F-BAA9-377E-4BD711977550}"/>
              </a:ext>
            </a:extLst>
          </p:cNvPr>
          <p:cNvSpPr/>
          <p:nvPr/>
        </p:nvSpPr>
        <p:spPr>
          <a:xfrm rot="5400000">
            <a:off x="4882487" y="1269036"/>
            <a:ext cx="182054" cy="90444"/>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2" name="Arrow: Pentagon 11">
            <a:extLst>
              <a:ext uri="{FF2B5EF4-FFF2-40B4-BE49-F238E27FC236}">
                <a16:creationId xmlns:a16="http://schemas.microsoft.com/office/drawing/2014/main" id="{3803B14A-4C37-C25C-6B28-8CFB4F7146A0}"/>
              </a:ext>
            </a:extLst>
          </p:cNvPr>
          <p:cNvSpPr/>
          <p:nvPr/>
        </p:nvSpPr>
        <p:spPr>
          <a:xfrm>
            <a:off x="8822499" y="1147946"/>
            <a:ext cx="1031319" cy="332625"/>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rIns="72000" bIns="36000" rtlCol="0" anchor="ctr"/>
          <a:lstStyle/>
          <a:p>
            <a:pPr>
              <a:lnSpc>
                <a:spcPct val="90000"/>
              </a:lnSpc>
            </a:pPr>
            <a:r>
              <a:rPr lang="en-AU" sz="800">
                <a:solidFill>
                  <a:schemeClr val="tx2"/>
                </a:solidFill>
                <a:latin typeface="+mj-lt"/>
              </a:rPr>
              <a:t>ISSUE</a:t>
            </a:r>
            <a:endParaRPr lang="en-AU" sz="800">
              <a:solidFill>
                <a:schemeClr val="tx1"/>
              </a:solidFill>
              <a:latin typeface="+mj-lt"/>
            </a:endParaRPr>
          </a:p>
        </p:txBody>
      </p:sp>
      <p:sp>
        <p:nvSpPr>
          <p:cNvPr id="13" name="Isosceles Triangle 12">
            <a:extLst>
              <a:ext uri="{FF2B5EF4-FFF2-40B4-BE49-F238E27FC236}">
                <a16:creationId xmlns:a16="http://schemas.microsoft.com/office/drawing/2014/main" id="{380F6E75-42E3-382D-7FE1-1498561B9E32}"/>
              </a:ext>
            </a:extLst>
          </p:cNvPr>
          <p:cNvSpPr/>
          <p:nvPr/>
        </p:nvSpPr>
        <p:spPr>
          <a:xfrm rot="5400000">
            <a:off x="1011890" y="1255205"/>
            <a:ext cx="237735" cy="118107"/>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4" name="Arrow: Pentagon 13">
            <a:extLst>
              <a:ext uri="{FF2B5EF4-FFF2-40B4-BE49-F238E27FC236}">
                <a16:creationId xmlns:a16="http://schemas.microsoft.com/office/drawing/2014/main" id="{CAAFD9EB-D100-98A7-A542-4CFA031DF2CB}"/>
              </a:ext>
            </a:extLst>
          </p:cNvPr>
          <p:cNvSpPr/>
          <p:nvPr/>
        </p:nvSpPr>
        <p:spPr>
          <a:xfrm>
            <a:off x="324773" y="1147946"/>
            <a:ext cx="809925" cy="332625"/>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16000" tIns="36000" rIns="36000" bIns="36000" rtlCol="0" anchor="ctr"/>
          <a:lstStyle/>
          <a:p>
            <a:r>
              <a:rPr lang="en-AU" sz="800">
                <a:solidFill>
                  <a:schemeClr val="tx2"/>
                </a:solidFill>
                <a:latin typeface="+mj-lt"/>
              </a:rPr>
              <a:t>INFORM</a:t>
            </a:r>
          </a:p>
        </p:txBody>
      </p:sp>
      <p:sp>
        <p:nvSpPr>
          <p:cNvPr id="15" name="Oval 14">
            <a:extLst>
              <a:ext uri="{FF2B5EF4-FFF2-40B4-BE49-F238E27FC236}">
                <a16:creationId xmlns:a16="http://schemas.microsoft.com/office/drawing/2014/main" id="{2DB2ECFB-C58B-9E71-F039-D2472C3312F6}"/>
              </a:ext>
            </a:extLst>
          </p:cNvPr>
          <p:cNvSpPr/>
          <p:nvPr/>
        </p:nvSpPr>
        <p:spPr>
          <a:xfrm>
            <a:off x="171610" y="1133703"/>
            <a:ext cx="361111" cy="36111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6" name="Oval 15">
            <a:extLst>
              <a:ext uri="{FF2B5EF4-FFF2-40B4-BE49-F238E27FC236}">
                <a16:creationId xmlns:a16="http://schemas.microsoft.com/office/drawing/2014/main" id="{798C850F-429F-D852-F116-32DF3F43FE98}"/>
              </a:ext>
            </a:extLst>
          </p:cNvPr>
          <p:cNvSpPr/>
          <p:nvPr/>
        </p:nvSpPr>
        <p:spPr>
          <a:xfrm>
            <a:off x="207721" y="1169814"/>
            <a:ext cx="288888" cy="2888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7" name="Isosceles Triangle 16">
            <a:extLst>
              <a:ext uri="{FF2B5EF4-FFF2-40B4-BE49-F238E27FC236}">
                <a16:creationId xmlns:a16="http://schemas.microsoft.com/office/drawing/2014/main" id="{C3CA3E7D-504D-E0A9-283F-9711AE1AE47D}"/>
              </a:ext>
            </a:extLst>
          </p:cNvPr>
          <p:cNvSpPr/>
          <p:nvPr/>
        </p:nvSpPr>
        <p:spPr>
          <a:xfrm rot="5400000">
            <a:off x="956046" y="1269036"/>
            <a:ext cx="182054" cy="90444"/>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8" name="Isosceles Triangle 17">
            <a:extLst>
              <a:ext uri="{FF2B5EF4-FFF2-40B4-BE49-F238E27FC236}">
                <a16:creationId xmlns:a16="http://schemas.microsoft.com/office/drawing/2014/main" id="{35D74467-6001-D1DC-7819-0F24E8D90798}"/>
              </a:ext>
            </a:extLst>
          </p:cNvPr>
          <p:cNvSpPr/>
          <p:nvPr/>
        </p:nvSpPr>
        <p:spPr>
          <a:xfrm rot="5400000">
            <a:off x="2344694" y="1255205"/>
            <a:ext cx="237735" cy="118107"/>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9" name="Arrow: Pentagon 18">
            <a:extLst>
              <a:ext uri="{FF2B5EF4-FFF2-40B4-BE49-F238E27FC236}">
                <a16:creationId xmlns:a16="http://schemas.microsoft.com/office/drawing/2014/main" id="{160AB80D-253F-C3D7-4235-6D3D1B4D1F7E}"/>
              </a:ext>
            </a:extLst>
          </p:cNvPr>
          <p:cNvSpPr/>
          <p:nvPr/>
        </p:nvSpPr>
        <p:spPr>
          <a:xfrm>
            <a:off x="1449413" y="1147946"/>
            <a:ext cx="1031140" cy="332625"/>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rIns="72000" bIns="36000" rtlCol="0" anchor="ctr"/>
          <a:lstStyle/>
          <a:p>
            <a:r>
              <a:rPr lang="en-AU" sz="800">
                <a:solidFill>
                  <a:schemeClr val="tx2"/>
                </a:solidFill>
                <a:latin typeface="+mj-lt"/>
              </a:rPr>
              <a:t>APPLY</a:t>
            </a:r>
          </a:p>
        </p:txBody>
      </p:sp>
      <p:sp>
        <p:nvSpPr>
          <p:cNvPr id="20" name="Isosceles Triangle 19">
            <a:extLst>
              <a:ext uri="{FF2B5EF4-FFF2-40B4-BE49-F238E27FC236}">
                <a16:creationId xmlns:a16="http://schemas.microsoft.com/office/drawing/2014/main" id="{D7E0FA51-9E3C-B299-A74C-D58FD11F8F0E}"/>
              </a:ext>
            </a:extLst>
          </p:cNvPr>
          <p:cNvSpPr/>
          <p:nvPr/>
        </p:nvSpPr>
        <p:spPr>
          <a:xfrm rot="5400000">
            <a:off x="2295013" y="1269036"/>
            <a:ext cx="182054" cy="90444"/>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21" name="Isosceles Triangle 20">
            <a:extLst>
              <a:ext uri="{FF2B5EF4-FFF2-40B4-BE49-F238E27FC236}">
                <a16:creationId xmlns:a16="http://schemas.microsoft.com/office/drawing/2014/main" id="{3EDACEA3-C06E-E3AC-DA87-9FF14E3B86B9}"/>
              </a:ext>
            </a:extLst>
          </p:cNvPr>
          <p:cNvSpPr/>
          <p:nvPr/>
        </p:nvSpPr>
        <p:spPr>
          <a:xfrm rot="5400000">
            <a:off x="3856008" y="1255205"/>
            <a:ext cx="237735" cy="118107"/>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22" name="Arrow: Pentagon 21">
            <a:extLst>
              <a:ext uri="{FF2B5EF4-FFF2-40B4-BE49-F238E27FC236}">
                <a16:creationId xmlns:a16="http://schemas.microsoft.com/office/drawing/2014/main" id="{DA6B9472-1FDD-D848-109C-82CB3DC44EE7}"/>
              </a:ext>
            </a:extLst>
          </p:cNvPr>
          <p:cNvSpPr/>
          <p:nvPr/>
        </p:nvSpPr>
        <p:spPr>
          <a:xfrm>
            <a:off x="2750308" y="1147946"/>
            <a:ext cx="1250164" cy="332625"/>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16000" tIns="36000" rIns="72000" bIns="36000" rtlCol="0" anchor="ctr"/>
          <a:lstStyle/>
          <a:p>
            <a:pPr>
              <a:lnSpc>
                <a:spcPct val="90000"/>
              </a:lnSpc>
            </a:pPr>
            <a:r>
              <a:rPr lang="en-AU" sz="800">
                <a:solidFill>
                  <a:schemeClr val="tx2"/>
                </a:solidFill>
                <a:latin typeface="+mj-lt"/>
              </a:rPr>
              <a:t>REVIEW </a:t>
            </a:r>
          </a:p>
        </p:txBody>
      </p:sp>
      <p:sp>
        <p:nvSpPr>
          <p:cNvPr id="23" name="Isosceles Triangle 22">
            <a:extLst>
              <a:ext uri="{FF2B5EF4-FFF2-40B4-BE49-F238E27FC236}">
                <a16:creationId xmlns:a16="http://schemas.microsoft.com/office/drawing/2014/main" id="{FA9452D9-4918-1440-2A01-DC1BAFB2C703}"/>
              </a:ext>
            </a:extLst>
          </p:cNvPr>
          <p:cNvSpPr/>
          <p:nvPr/>
        </p:nvSpPr>
        <p:spPr>
          <a:xfrm rot="5400000">
            <a:off x="3806196" y="1269036"/>
            <a:ext cx="182054" cy="90444"/>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24" name="Isosceles Triangle 23">
            <a:extLst>
              <a:ext uri="{FF2B5EF4-FFF2-40B4-BE49-F238E27FC236}">
                <a16:creationId xmlns:a16="http://schemas.microsoft.com/office/drawing/2014/main" id="{085CC875-AA3C-931B-9787-CC8311F82DE0}"/>
              </a:ext>
            </a:extLst>
          </p:cNvPr>
          <p:cNvSpPr/>
          <p:nvPr/>
        </p:nvSpPr>
        <p:spPr>
          <a:xfrm rot="5400000">
            <a:off x="6258114" y="1255205"/>
            <a:ext cx="237735" cy="118107"/>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25" name="Arrow: Pentagon 24">
            <a:extLst>
              <a:ext uri="{FF2B5EF4-FFF2-40B4-BE49-F238E27FC236}">
                <a16:creationId xmlns:a16="http://schemas.microsoft.com/office/drawing/2014/main" id="{EF193D4B-B662-3B5A-7ABB-E59954E048FC}"/>
              </a:ext>
            </a:extLst>
          </p:cNvPr>
          <p:cNvSpPr/>
          <p:nvPr/>
        </p:nvSpPr>
        <p:spPr>
          <a:xfrm>
            <a:off x="5364223" y="1147946"/>
            <a:ext cx="1031140" cy="332625"/>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rIns="72000" bIns="36000" rtlCol="0" anchor="ctr"/>
          <a:lstStyle/>
          <a:p>
            <a:r>
              <a:rPr lang="en-AU" sz="800">
                <a:solidFill>
                  <a:schemeClr val="tx2"/>
                </a:solidFill>
                <a:latin typeface="+mj-lt"/>
              </a:rPr>
              <a:t>ASSESS</a:t>
            </a:r>
          </a:p>
        </p:txBody>
      </p:sp>
      <p:sp>
        <p:nvSpPr>
          <p:cNvPr id="26" name="Isosceles Triangle 25">
            <a:extLst>
              <a:ext uri="{FF2B5EF4-FFF2-40B4-BE49-F238E27FC236}">
                <a16:creationId xmlns:a16="http://schemas.microsoft.com/office/drawing/2014/main" id="{FE129186-AD08-3562-8EB7-3DDC6F8E19FA}"/>
              </a:ext>
            </a:extLst>
          </p:cNvPr>
          <p:cNvSpPr/>
          <p:nvPr/>
        </p:nvSpPr>
        <p:spPr>
          <a:xfrm rot="5400000">
            <a:off x="6214433" y="1269036"/>
            <a:ext cx="182054" cy="90444"/>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27" name="Isosceles Triangle 26">
            <a:extLst>
              <a:ext uri="{FF2B5EF4-FFF2-40B4-BE49-F238E27FC236}">
                <a16:creationId xmlns:a16="http://schemas.microsoft.com/office/drawing/2014/main" id="{99B284BB-A71F-D197-5A67-A53CE789C1AD}"/>
              </a:ext>
            </a:extLst>
          </p:cNvPr>
          <p:cNvSpPr/>
          <p:nvPr/>
        </p:nvSpPr>
        <p:spPr>
          <a:xfrm rot="5400000">
            <a:off x="7845515" y="1255205"/>
            <a:ext cx="237735" cy="118107"/>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28" name="Arrow: Pentagon 27">
            <a:extLst>
              <a:ext uri="{FF2B5EF4-FFF2-40B4-BE49-F238E27FC236}">
                <a16:creationId xmlns:a16="http://schemas.microsoft.com/office/drawing/2014/main" id="{4E7CCA7A-1459-6F83-9816-44BC9D60D946}"/>
              </a:ext>
            </a:extLst>
          </p:cNvPr>
          <p:cNvSpPr/>
          <p:nvPr/>
        </p:nvSpPr>
        <p:spPr>
          <a:xfrm>
            <a:off x="6711051" y="1147946"/>
            <a:ext cx="1275577" cy="332625"/>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rIns="72000" bIns="36000" rtlCol="0" anchor="ctr"/>
          <a:lstStyle/>
          <a:p>
            <a:r>
              <a:rPr lang="en-AU" sz="800">
                <a:solidFill>
                  <a:schemeClr val="tx1"/>
                </a:solidFill>
                <a:latin typeface="+mj-lt"/>
              </a:rPr>
              <a:t>DECIDE</a:t>
            </a:r>
          </a:p>
        </p:txBody>
      </p:sp>
      <p:sp>
        <p:nvSpPr>
          <p:cNvPr id="29" name="Isosceles Triangle 28">
            <a:extLst>
              <a:ext uri="{FF2B5EF4-FFF2-40B4-BE49-F238E27FC236}">
                <a16:creationId xmlns:a16="http://schemas.microsoft.com/office/drawing/2014/main" id="{407C43D4-52F4-302C-0794-24174203A37B}"/>
              </a:ext>
            </a:extLst>
          </p:cNvPr>
          <p:cNvSpPr/>
          <p:nvPr/>
        </p:nvSpPr>
        <p:spPr>
          <a:xfrm rot="5400000">
            <a:off x="7790655" y="1269036"/>
            <a:ext cx="182054" cy="90444"/>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grpSp>
        <p:nvGrpSpPr>
          <p:cNvPr id="30" name="Group 29">
            <a:extLst>
              <a:ext uri="{FF2B5EF4-FFF2-40B4-BE49-F238E27FC236}">
                <a16:creationId xmlns:a16="http://schemas.microsoft.com/office/drawing/2014/main" id="{0B685B1C-3905-BEF1-AAFF-E8973415BB84}"/>
              </a:ext>
            </a:extLst>
          </p:cNvPr>
          <p:cNvGrpSpPr/>
          <p:nvPr/>
        </p:nvGrpSpPr>
        <p:grpSpPr>
          <a:xfrm>
            <a:off x="1274035" y="1133703"/>
            <a:ext cx="361111" cy="361110"/>
            <a:chOff x="722538" y="2874633"/>
            <a:chExt cx="360000" cy="360000"/>
          </a:xfrm>
        </p:grpSpPr>
        <p:sp>
          <p:nvSpPr>
            <p:cNvPr id="31" name="Oval 30">
              <a:extLst>
                <a:ext uri="{FF2B5EF4-FFF2-40B4-BE49-F238E27FC236}">
                  <a16:creationId xmlns:a16="http://schemas.microsoft.com/office/drawing/2014/main" id="{783C61DD-D292-17D3-36DB-5096946B484A}"/>
                </a:ext>
              </a:extLst>
            </p:cNvPr>
            <p:cNvSpPr/>
            <p:nvPr/>
          </p:nvSpPr>
          <p:spPr>
            <a:xfrm>
              <a:off x="722538" y="2874633"/>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32" name="Oval 31">
              <a:extLst>
                <a:ext uri="{FF2B5EF4-FFF2-40B4-BE49-F238E27FC236}">
                  <a16:creationId xmlns:a16="http://schemas.microsoft.com/office/drawing/2014/main" id="{CE18DBC2-B8F1-7CCF-6ADF-167B7C34E705}"/>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grpSp>
      <p:sp>
        <p:nvSpPr>
          <p:cNvPr id="33" name="Oval 32">
            <a:extLst>
              <a:ext uri="{FF2B5EF4-FFF2-40B4-BE49-F238E27FC236}">
                <a16:creationId xmlns:a16="http://schemas.microsoft.com/office/drawing/2014/main" id="{2D646900-95D4-583E-E228-EF32B84DBF06}"/>
              </a:ext>
            </a:extLst>
          </p:cNvPr>
          <p:cNvSpPr/>
          <p:nvPr/>
        </p:nvSpPr>
        <p:spPr>
          <a:xfrm>
            <a:off x="2546560" y="1133703"/>
            <a:ext cx="361111" cy="3611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34" name="Oval 33">
            <a:extLst>
              <a:ext uri="{FF2B5EF4-FFF2-40B4-BE49-F238E27FC236}">
                <a16:creationId xmlns:a16="http://schemas.microsoft.com/office/drawing/2014/main" id="{88F8D028-4FB3-BEEA-83C1-8D4C7450DBB4}"/>
              </a:ext>
            </a:extLst>
          </p:cNvPr>
          <p:cNvSpPr/>
          <p:nvPr/>
        </p:nvSpPr>
        <p:spPr>
          <a:xfrm>
            <a:off x="2582671" y="1169814"/>
            <a:ext cx="288888" cy="2888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35" name="Oval 34">
            <a:extLst>
              <a:ext uri="{FF2B5EF4-FFF2-40B4-BE49-F238E27FC236}">
                <a16:creationId xmlns:a16="http://schemas.microsoft.com/office/drawing/2014/main" id="{72D09807-DEE8-FB4A-10D8-0B19529814B1}"/>
              </a:ext>
            </a:extLst>
          </p:cNvPr>
          <p:cNvSpPr/>
          <p:nvPr/>
        </p:nvSpPr>
        <p:spPr>
          <a:xfrm>
            <a:off x="5180227" y="1133703"/>
            <a:ext cx="361111" cy="3611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36" name="Oval 35">
            <a:extLst>
              <a:ext uri="{FF2B5EF4-FFF2-40B4-BE49-F238E27FC236}">
                <a16:creationId xmlns:a16="http://schemas.microsoft.com/office/drawing/2014/main" id="{B8FEBFAA-F948-E1A6-ACDE-541A9E43AB89}"/>
              </a:ext>
            </a:extLst>
          </p:cNvPr>
          <p:cNvSpPr/>
          <p:nvPr/>
        </p:nvSpPr>
        <p:spPr>
          <a:xfrm>
            <a:off x="5216338" y="1169815"/>
            <a:ext cx="288888" cy="2888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grpSp>
        <p:nvGrpSpPr>
          <p:cNvPr id="37" name="Group 36">
            <a:extLst>
              <a:ext uri="{FF2B5EF4-FFF2-40B4-BE49-F238E27FC236}">
                <a16:creationId xmlns:a16="http://schemas.microsoft.com/office/drawing/2014/main" id="{9711C11E-8281-59CB-EF3B-E74F9EDD0711}"/>
              </a:ext>
            </a:extLst>
          </p:cNvPr>
          <p:cNvGrpSpPr/>
          <p:nvPr/>
        </p:nvGrpSpPr>
        <p:grpSpPr>
          <a:xfrm>
            <a:off x="6525490" y="1133703"/>
            <a:ext cx="361111" cy="361110"/>
            <a:chOff x="722538" y="2874633"/>
            <a:chExt cx="360000" cy="360000"/>
          </a:xfrm>
        </p:grpSpPr>
        <p:sp>
          <p:nvSpPr>
            <p:cNvPr id="38" name="Oval 37">
              <a:extLst>
                <a:ext uri="{FF2B5EF4-FFF2-40B4-BE49-F238E27FC236}">
                  <a16:creationId xmlns:a16="http://schemas.microsoft.com/office/drawing/2014/main" id="{6145A3E4-EF52-1647-9846-2A20E8C48D03}"/>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39" name="Oval 38">
              <a:extLst>
                <a:ext uri="{FF2B5EF4-FFF2-40B4-BE49-F238E27FC236}">
                  <a16:creationId xmlns:a16="http://schemas.microsoft.com/office/drawing/2014/main" id="{0014A6FA-20FC-65E6-2496-B42BFD7C7F8E}"/>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grpSp>
      <p:grpSp>
        <p:nvGrpSpPr>
          <p:cNvPr id="40" name="Group 5">
            <a:extLst>
              <a:ext uri="{FF2B5EF4-FFF2-40B4-BE49-F238E27FC236}">
                <a16:creationId xmlns:a16="http://schemas.microsoft.com/office/drawing/2014/main" id="{F7AF9FC9-4AD0-3D25-8697-F221ADE9E721}"/>
              </a:ext>
            </a:extLst>
          </p:cNvPr>
          <p:cNvGrpSpPr>
            <a:grpSpLocks noChangeAspect="1"/>
          </p:cNvGrpSpPr>
          <p:nvPr/>
        </p:nvGrpSpPr>
        <p:grpSpPr bwMode="auto">
          <a:xfrm>
            <a:off x="252249" y="1214471"/>
            <a:ext cx="200756" cy="199575"/>
            <a:chOff x="3163" y="2182"/>
            <a:chExt cx="340" cy="338"/>
          </a:xfrm>
          <a:solidFill>
            <a:schemeClr val="tx2"/>
          </a:solidFill>
        </p:grpSpPr>
        <p:sp>
          <p:nvSpPr>
            <p:cNvPr id="41" name="Freeform 6">
              <a:extLst>
                <a:ext uri="{FF2B5EF4-FFF2-40B4-BE49-F238E27FC236}">
                  <a16:creationId xmlns:a16="http://schemas.microsoft.com/office/drawing/2014/main" id="{698F5EFA-5DCD-09C4-6FA5-D02BE47444FF}"/>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42" name="Freeform 7">
              <a:extLst>
                <a:ext uri="{FF2B5EF4-FFF2-40B4-BE49-F238E27FC236}">
                  <a16:creationId xmlns:a16="http://schemas.microsoft.com/office/drawing/2014/main" id="{DF4558E0-7855-EB80-A4C6-3DF853CD253D}"/>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43" name="Freeform 8">
              <a:extLst>
                <a:ext uri="{FF2B5EF4-FFF2-40B4-BE49-F238E27FC236}">
                  <a16:creationId xmlns:a16="http://schemas.microsoft.com/office/drawing/2014/main" id="{94BB85F5-59D0-E221-724C-21A0396AB443}"/>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grpSp>
      <p:grpSp>
        <p:nvGrpSpPr>
          <p:cNvPr id="44" name="Group 43">
            <a:extLst>
              <a:ext uri="{FF2B5EF4-FFF2-40B4-BE49-F238E27FC236}">
                <a16:creationId xmlns:a16="http://schemas.microsoft.com/office/drawing/2014/main" id="{F1D9545B-8DF4-1E6E-5840-EFFA5B57EACA}"/>
              </a:ext>
            </a:extLst>
          </p:cNvPr>
          <p:cNvGrpSpPr/>
          <p:nvPr/>
        </p:nvGrpSpPr>
        <p:grpSpPr>
          <a:xfrm>
            <a:off x="1363856" y="1229832"/>
            <a:ext cx="175823" cy="165705"/>
            <a:chOff x="2297686" y="3724331"/>
            <a:chExt cx="190293" cy="179349"/>
          </a:xfrm>
          <a:solidFill>
            <a:schemeClr val="tx2"/>
          </a:solidFill>
        </p:grpSpPr>
        <p:sp>
          <p:nvSpPr>
            <p:cNvPr id="45" name="Freeform 6">
              <a:extLst>
                <a:ext uri="{FF2B5EF4-FFF2-40B4-BE49-F238E27FC236}">
                  <a16:creationId xmlns:a16="http://schemas.microsoft.com/office/drawing/2014/main" id="{C74FB6AB-C66C-C529-E69D-DE0E51093461}"/>
                </a:ext>
              </a:extLst>
            </p:cNvPr>
            <p:cNvSpPr>
              <a:spLocks/>
            </p:cNvSpPr>
            <p:nvPr/>
          </p:nvSpPr>
          <p:spPr bwMode="auto">
            <a:xfrm>
              <a:off x="2327476" y="3816133"/>
              <a:ext cx="128888" cy="7296"/>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46" name="Freeform 7">
              <a:extLst>
                <a:ext uri="{FF2B5EF4-FFF2-40B4-BE49-F238E27FC236}">
                  <a16:creationId xmlns:a16="http://schemas.microsoft.com/office/drawing/2014/main" id="{B1AA3C1C-9453-3F24-5BCF-D42E4D717EA2}"/>
                </a:ext>
              </a:extLst>
            </p:cNvPr>
            <p:cNvSpPr>
              <a:spLocks noEditPoints="1"/>
            </p:cNvSpPr>
            <p:nvPr/>
          </p:nvSpPr>
          <p:spPr bwMode="auto">
            <a:xfrm>
              <a:off x="2327476" y="3755337"/>
              <a:ext cx="58365" cy="47421"/>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47" name="Freeform 8">
              <a:extLst>
                <a:ext uri="{FF2B5EF4-FFF2-40B4-BE49-F238E27FC236}">
                  <a16:creationId xmlns:a16="http://schemas.microsoft.com/office/drawing/2014/main" id="{9D4E2E96-1A6B-180C-B11C-367B742E6F55}"/>
                </a:ext>
              </a:extLst>
            </p:cNvPr>
            <p:cNvSpPr>
              <a:spLocks/>
            </p:cNvSpPr>
            <p:nvPr/>
          </p:nvSpPr>
          <p:spPr bwMode="auto">
            <a:xfrm>
              <a:off x="2409551" y="3796071"/>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48" name="Freeform 9">
              <a:extLst>
                <a:ext uri="{FF2B5EF4-FFF2-40B4-BE49-F238E27FC236}">
                  <a16:creationId xmlns:a16="http://schemas.microsoft.com/office/drawing/2014/main" id="{002FA669-D837-DD55-C1D4-22F636B0E4C9}"/>
                </a:ext>
              </a:extLst>
            </p:cNvPr>
            <p:cNvSpPr>
              <a:spLocks/>
            </p:cNvSpPr>
            <p:nvPr/>
          </p:nvSpPr>
          <p:spPr bwMode="auto">
            <a:xfrm>
              <a:off x="2409551" y="3755337"/>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49" name="Freeform 10">
              <a:extLst>
                <a:ext uri="{FF2B5EF4-FFF2-40B4-BE49-F238E27FC236}">
                  <a16:creationId xmlns:a16="http://schemas.microsoft.com/office/drawing/2014/main" id="{47EFC799-A716-1EC5-E29A-88BEED078095}"/>
                </a:ext>
              </a:extLst>
            </p:cNvPr>
            <p:cNvSpPr>
              <a:spLocks/>
            </p:cNvSpPr>
            <p:nvPr/>
          </p:nvSpPr>
          <p:spPr bwMode="auto">
            <a:xfrm>
              <a:off x="2409551" y="3775400"/>
              <a:ext cx="46813" cy="7904"/>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50" name="Freeform 11">
              <a:extLst>
                <a:ext uri="{FF2B5EF4-FFF2-40B4-BE49-F238E27FC236}">
                  <a16:creationId xmlns:a16="http://schemas.microsoft.com/office/drawing/2014/main" id="{FB85B1B6-DFC4-8323-8E06-E8A79733C77E}"/>
                </a:ext>
              </a:extLst>
            </p:cNvPr>
            <p:cNvSpPr>
              <a:spLocks noEditPoints="1"/>
            </p:cNvSpPr>
            <p:nvPr/>
          </p:nvSpPr>
          <p:spPr bwMode="auto">
            <a:xfrm>
              <a:off x="2297686" y="3724331"/>
              <a:ext cx="190293" cy="179349"/>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51" name="Freeform 12">
              <a:extLst>
                <a:ext uri="{FF2B5EF4-FFF2-40B4-BE49-F238E27FC236}">
                  <a16:creationId xmlns:a16="http://schemas.microsoft.com/office/drawing/2014/main" id="{04BF426B-B2C8-5BE4-26D7-B777856F80AD}"/>
                </a:ext>
              </a:extLst>
            </p:cNvPr>
            <p:cNvSpPr>
              <a:spLocks noEditPoints="1"/>
            </p:cNvSpPr>
            <p:nvPr/>
          </p:nvSpPr>
          <p:spPr bwMode="auto">
            <a:xfrm>
              <a:off x="2327476" y="3830116"/>
              <a:ext cx="128888" cy="5289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grpSp>
      <p:grpSp>
        <p:nvGrpSpPr>
          <p:cNvPr id="52" name="Group 51">
            <a:extLst>
              <a:ext uri="{FF2B5EF4-FFF2-40B4-BE49-F238E27FC236}">
                <a16:creationId xmlns:a16="http://schemas.microsoft.com/office/drawing/2014/main" id="{0B6E63CC-1D4F-A9BA-C4CA-D5508958B421}"/>
              </a:ext>
            </a:extLst>
          </p:cNvPr>
          <p:cNvGrpSpPr>
            <a:grpSpLocks noChangeAspect="1"/>
          </p:cNvGrpSpPr>
          <p:nvPr/>
        </p:nvGrpSpPr>
        <p:grpSpPr>
          <a:xfrm>
            <a:off x="2627324" y="1216875"/>
            <a:ext cx="194767" cy="194767"/>
            <a:chOff x="6107113" y="1108074"/>
            <a:chExt cx="542925" cy="542924"/>
          </a:xfrm>
          <a:solidFill>
            <a:schemeClr val="tx2"/>
          </a:solidFill>
        </p:grpSpPr>
        <p:sp>
          <p:nvSpPr>
            <p:cNvPr id="53" name="Freeform 129">
              <a:extLst>
                <a:ext uri="{FF2B5EF4-FFF2-40B4-BE49-F238E27FC236}">
                  <a16:creationId xmlns:a16="http://schemas.microsoft.com/office/drawing/2014/main" id="{52312334-3F71-3EB2-95C6-D8DE1ADED55C}"/>
                </a:ext>
              </a:extLst>
            </p:cNvPr>
            <p:cNvSpPr>
              <a:spLocks noEditPoints="1"/>
            </p:cNvSpPr>
            <p:nvPr/>
          </p:nvSpPr>
          <p:spPr bwMode="auto">
            <a:xfrm>
              <a:off x="6107113" y="1108074"/>
              <a:ext cx="542925" cy="542924"/>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54" name="Freeform 130">
              <a:extLst>
                <a:ext uri="{FF2B5EF4-FFF2-40B4-BE49-F238E27FC236}">
                  <a16:creationId xmlns:a16="http://schemas.microsoft.com/office/drawing/2014/main" id="{60AFD301-519C-C0E1-1EB7-6B607033EC71}"/>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grpSp>
      <p:grpSp>
        <p:nvGrpSpPr>
          <p:cNvPr id="55" name="Group 54">
            <a:extLst>
              <a:ext uri="{FF2B5EF4-FFF2-40B4-BE49-F238E27FC236}">
                <a16:creationId xmlns:a16="http://schemas.microsoft.com/office/drawing/2014/main" id="{942DB525-8D76-2FFF-CD04-5F74F1DD2344}"/>
              </a:ext>
            </a:extLst>
          </p:cNvPr>
          <p:cNvGrpSpPr>
            <a:grpSpLocks noChangeAspect="1"/>
          </p:cNvGrpSpPr>
          <p:nvPr/>
        </p:nvGrpSpPr>
        <p:grpSpPr>
          <a:xfrm>
            <a:off x="5289517" y="1221682"/>
            <a:ext cx="149752" cy="185153"/>
            <a:chOff x="5126038" y="3305175"/>
            <a:chExt cx="436562" cy="539750"/>
          </a:xfrm>
          <a:solidFill>
            <a:schemeClr val="tx2"/>
          </a:solidFill>
        </p:grpSpPr>
        <p:sp>
          <p:nvSpPr>
            <p:cNvPr id="56" name="Freeform 34">
              <a:extLst>
                <a:ext uri="{FF2B5EF4-FFF2-40B4-BE49-F238E27FC236}">
                  <a16:creationId xmlns:a16="http://schemas.microsoft.com/office/drawing/2014/main" id="{2ADADF3C-DA55-33DE-37BD-4B4229062AAA}"/>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57" name="Freeform 35">
              <a:extLst>
                <a:ext uri="{FF2B5EF4-FFF2-40B4-BE49-F238E27FC236}">
                  <a16:creationId xmlns:a16="http://schemas.microsoft.com/office/drawing/2014/main" id="{6DE1DA19-678B-831E-4417-DA5AE99BA283}"/>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58" name="Freeform 36">
              <a:extLst>
                <a:ext uri="{FF2B5EF4-FFF2-40B4-BE49-F238E27FC236}">
                  <a16:creationId xmlns:a16="http://schemas.microsoft.com/office/drawing/2014/main" id="{0BFDE225-808F-31F5-9134-5D701A5F00CF}"/>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59" name="Freeform 37">
              <a:extLst>
                <a:ext uri="{FF2B5EF4-FFF2-40B4-BE49-F238E27FC236}">
                  <a16:creationId xmlns:a16="http://schemas.microsoft.com/office/drawing/2014/main" id="{17053284-6A14-21BF-E56E-AA3629599BC5}"/>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60" name="Freeform 38">
              <a:extLst>
                <a:ext uri="{FF2B5EF4-FFF2-40B4-BE49-F238E27FC236}">
                  <a16:creationId xmlns:a16="http://schemas.microsoft.com/office/drawing/2014/main" id="{D60A91D7-000F-3299-483B-9B33126F4EF2}"/>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61" name="Freeform 39">
              <a:extLst>
                <a:ext uri="{FF2B5EF4-FFF2-40B4-BE49-F238E27FC236}">
                  <a16:creationId xmlns:a16="http://schemas.microsoft.com/office/drawing/2014/main" id="{60E51B98-E199-6BD4-62BD-EEF9A4710988}"/>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62" name="Freeform 40">
              <a:extLst>
                <a:ext uri="{FF2B5EF4-FFF2-40B4-BE49-F238E27FC236}">
                  <a16:creationId xmlns:a16="http://schemas.microsoft.com/office/drawing/2014/main" id="{089909D3-84CE-463B-5BDA-96ECF4C81AC7}"/>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grpSp>
      <p:sp>
        <p:nvSpPr>
          <p:cNvPr id="63" name="Freeform 23">
            <a:extLst>
              <a:ext uri="{FF2B5EF4-FFF2-40B4-BE49-F238E27FC236}">
                <a16:creationId xmlns:a16="http://schemas.microsoft.com/office/drawing/2014/main" id="{BB6BE5E3-94BF-8A0D-F222-2A7309F741F4}"/>
              </a:ext>
            </a:extLst>
          </p:cNvPr>
          <p:cNvSpPr>
            <a:spLocks noChangeAspect="1" noEditPoints="1"/>
          </p:cNvSpPr>
          <p:nvPr/>
        </p:nvSpPr>
        <p:spPr bwMode="auto">
          <a:xfrm>
            <a:off x="6648451" y="1258222"/>
            <a:ext cx="111745" cy="112072"/>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sz="800"/>
          </a:p>
        </p:txBody>
      </p:sp>
      <p:sp>
        <p:nvSpPr>
          <p:cNvPr id="64" name="Oval 63">
            <a:extLst>
              <a:ext uri="{FF2B5EF4-FFF2-40B4-BE49-F238E27FC236}">
                <a16:creationId xmlns:a16="http://schemas.microsoft.com/office/drawing/2014/main" id="{3F42B4CB-5200-C5C5-CEA3-A8124DCD85A8}"/>
              </a:ext>
            </a:extLst>
          </p:cNvPr>
          <p:cNvSpPr/>
          <p:nvPr/>
        </p:nvSpPr>
        <p:spPr>
          <a:xfrm>
            <a:off x="6602348" y="1214471"/>
            <a:ext cx="199576" cy="199575"/>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65" name="object 83">
            <a:extLst>
              <a:ext uri="{FF2B5EF4-FFF2-40B4-BE49-F238E27FC236}">
                <a16:creationId xmlns:a16="http://schemas.microsoft.com/office/drawing/2014/main" id="{275589CC-A892-CEAB-2BB6-3B05D2EF64BC}"/>
              </a:ext>
            </a:extLst>
          </p:cNvPr>
          <p:cNvSpPr txBox="1"/>
          <p:nvPr/>
        </p:nvSpPr>
        <p:spPr>
          <a:xfrm>
            <a:off x="276482" y="4168418"/>
            <a:ext cx="632416" cy="388824"/>
          </a:xfrm>
          <a:prstGeom prst="rect">
            <a:avLst/>
          </a:prstGeom>
          <a:solidFill>
            <a:schemeClr val="bg1"/>
          </a:solidFill>
          <a:ln>
            <a:solidFill>
              <a:schemeClr val="accent3"/>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Notify business</a:t>
            </a:r>
          </a:p>
        </p:txBody>
      </p:sp>
      <p:sp>
        <p:nvSpPr>
          <p:cNvPr id="66" name="object 81">
            <a:extLst>
              <a:ext uri="{FF2B5EF4-FFF2-40B4-BE49-F238E27FC236}">
                <a16:creationId xmlns:a16="http://schemas.microsoft.com/office/drawing/2014/main" id="{BD09877E-2551-FDE9-37CA-529BB47692BE}"/>
              </a:ext>
            </a:extLst>
          </p:cNvPr>
          <p:cNvSpPr txBox="1"/>
          <p:nvPr/>
        </p:nvSpPr>
        <p:spPr>
          <a:xfrm>
            <a:off x="1112234" y="3387461"/>
            <a:ext cx="701846" cy="2226715"/>
          </a:xfrm>
          <a:prstGeom prst="rect">
            <a:avLst/>
          </a:prstGeom>
          <a:solidFill>
            <a:schemeClr val="bg2"/>
          </a:solidFill>
          <a:ln>
            <a:noFill/>
          </a:ln>
        </p:spPr>
        <p:txBody>
          <a:bodyPr vert="horz" wrap="square" lIns="36000" tIns="36000" rIns="36000" bIns="36000" rtlCol="0" anchor="b">
            <a:noAutofit/>
          </a:bodyPr>
          <a:lstStyle/>
          <a:p>
            <a:pPr algn="ctr">
              <a:lnSpc>
                <a:spcPct val="90000"/>
              </a:lnSpc>
            </a:pPr>
            <a:r>
              <a:rPr lang="en-AU" sz="800">
                <a:latin typeface="+mj-lt"/>
                <a:cs typeface="Times New Roman"/>
              </a:rPr>
              <a:t>Business completes</a:t>
            </a:r>
          </a:p>
          <a:p>
            <a:pPr algn="ctr">
              <a:lnSpc>
                <a:spcPct val="90000"/>
              </a:lnSpc>
            </a:pPr>
            <a:r>
              <a:rPr lang="en-AU" sz="800">
                <a:latin typeface="+mj-lt"/>
                <a:cs typeface="Times New Roman"/>
              </a:rPr>
              <a:t>renewal application</a:t>
            </a:r>
            <a:endParaRPr lang="en-AU" sz="800">
              <a:solidFill>
                <a:srgbClr val="1A1A1A"/>
              </a:solidFill>
              <a:latin typeface="+mj-lt"/>
              <a:cs typeface="Open Sans"/>
            </a:endParaRPr>
          </a:p>
        </p:txBody>
      </p:sp>
      <p:sp>
        <p:nvSpPr>
          <p:cNvPr id="67" name="object 83">
            <a:extLst>
              <a:ext uri="{FF2B5EF4-FFF2-40B4-BE49-F238E27FC236}">
                <a16:creationId xmlns:a16="http://schemas.microsoft.com/office/drawing/2014/main" id="{16628C09-C3E5-0F9F-E627-73B0FA10B378}"/>
              </a:ext>
            </a:extLst>
          </p:cNvPr>
          <p:cNvSpPr txBox="1"/>
          <p:nvPr/>
        </p:nvSpPr>
        <p:spPr>
          <a:xfrm>
            <a:off x="1156165" y="3705626"/>
            <a:ext cx="613985" cy="388824"/>
          </a:xfrm>
          <a:prstGeom prst="rect">
            <a:avLst/>
          </a:prstGeom>
          <a:solidFill>
            <a:schemeClr val="bg1"/>
          </a:solidFill>
          <a:ln>
            <a:solidFill>
              <a:schemeClr val="accent3"/>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Provide</a:t>
            </a:r>
          </a:p>
          <a:p>
            <a:pPr marL="16510" marR="8890" indent="5715" algn="ctr">
              <a:lnSpc>
                <a:spcPct val="90000"/>
              </a:lnSpc>
            </a:pPr>
            <a:r>
              <a:rPr lang="en-AU" sz="800" spc="-10">
                <a:solidFill>
                  <a:srgbClr val="1A1A1A"/>
                </a:solidFill>
                <a:latin typeface="+mj-lt"/>
                <a:cs typeface="Open Sans"/>
              </a:rPr>
              <a:t>data/information</a:t>
            </a:r>
          </a:p>
        </p:txBody>
      </p:sp>
      <p:sp>
        <p:nvSpPr>
          <p:cNvPr id="68" name="object 83">
            <a:extLst>
              <a:ext uri="{FF2B5EF4-FFF2-40B4-BE49-F238E27FC236}">
                <a16:creationId xmlns:a16="http://schemas.microsoft.com/office/drawing/2014/main" id="{73BF7BC9-DF50-4B2A-BC77-BDB7C7824F76}"/>
              </a:ext>
            </a:extLst>
          </p:cNvPr>
          <p:cNvSpPr txBox="1"/>
          <p:nvPr/>
        </p:nvSpPr>
        <p:spPr>
          <a:xfrm>
            <a:off x="1156165" y="4168418"/>
            <a:ext cx="613985" cy="388824"/>
          </a:xfrm>
          <a:prstGeom prst="rect">
            <a:avLst/>
          </a:prstGeom>
          <a:solidFill>
            <a:schemeClr val="bg1"/>
          </a:solidFill>
          <a:ln>
            <a:solidFill>
              <a:schemeClr val="accent3"/>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Update details</a:t>
            </a:r>
          </a:p>
        </p:txBody>
      </p:sp>
      <p:sp>
        <p:nvSpPr>
          <p:cNvPr id="69" name="object 83">
            <a:extLst>
              <a:ext uri="{FF2B5EF4-FFF2-40B4-BE49-F238E27FC236}">
                <a16:creationId xmlns:a16="http://schemas.microsoft.com/office/drawing/2014/main" id="{53C8783A-171A-86C6-775C-E4683F9D74E6}"/>
              </a:ext>
            </a:extLst>
          </p:cNvPr>
          <p:cNvSpPr txBox="1"/>
          <p:nvPr/>
        </p:nvSpPr>
        <p:spPr>
          <a:xfrm>
            <a:off x="1156165" y="4648668"/>
            <a:ext cx="613985" cy="388824"/>
          </a:xfrm>
          <a:prstGeom prst="rect">
            <a:avLst/>
          </a:prstGeom>
          <a:solidFill>
            <a:schemeClr val="bg1"/>
          </a:solidFill>
          <a:ln>
            <a:solidFill>
              <a:schemeClr val="accent3"/>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Declaration</a:t>
            </a:r>
          </a:p>
        </p:txBody>
      </p:sp>
      <p:sp>
        <p:nvSpPr>
          <p:cNvPr id="70" name="object 83">
            <a:extLst>
              <a:ext uri="{FF2B5EF4-FFF2-40B4-BE49-F238E27FC236}">
                <a16:creationId xmlns:a16="http://schemas.microsoft.com/office/drawing/2014/main" id="{D19887F0-AF7A-BABD-9982-06620E8150F6}"/>
              </a:ext>
            </a:extLst>
          </p:cNvPr>
          <p:cNvSpPr txBox="1"/>
          <p:nvPr/>
        </p:nvSpPr>
        <p:spPr>
          <a:xfrm>
            <a:off x="1855728" y="3709820"/>
            <a:ext cx="613985" cy="388824"/>
          </a:xfrm>
          <a:prstGeom prst="rect">
            <a:avLst/>
          </a:prstGeom>
          <a:solidFill>
            <a:schemeClr val="bg1"/>
          </a:solidFill>
          <a:ln>
            <a:solidFill>
              <a:schemeClr val="accent3"/>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Submit</a:t>
            </a:r>
          </a:p>
          <a:p>
            <a:pPr marL="16510" marR="8890" indent="5715" algn="ctr">
              <a:lnSpc>
                <a:spcPct val="90000"/>
              </a:lnSpc>
            </a:pPr>
            <a:r>
              <a:rPr lang="en-AU" sz="800" spc="-10">
                <a:solidFill>
                  <a:srgbClr val="1A1A1A"/>
                </a:solidFill>
                <a:latin typeface="+mj-lt"/>
                <a:cs typeface="Open Sans"/>
              </a:rPr>
              <a:t>Application</a:t>
            </a:r>
          </a:p>
        </p:txBody>
      </p:sp>
      <p:sp>
        <p:nvSpPr>
          <p:cNvPr id="71" name="object 83">
            <a:extLst>
              <a:ext uri="{FF2B5EF4-FFF2-40B4-BE49-F238E27FC236}">
                <a16:creationId xmlns:a16="http://schemas.microsoft.com/office/drawing/2014/main" id="{2C986E59-2441-38F0-08BE-27D6340FFD5A}"/>
              </a:ext>
            </a:extLst>
          </p:cNvPr>
          <p:cNvSpPr txBox="1"/>
          <p:nvPr/>
        </p:nvSpPr>
        <p:spPr>
          <a:xfrm>
            <a:off x="1855728" y="5149599"/>
            <a:ext cx="613985" cy="388824"/>
          </a:xfrm>
          <a:prstGeom prst="rect">
            <a:avLst/>
          </a:prstGeom>
          <a:solidFill>
            <a:schemeClr val="bg1"/>
          </a:solidFill>
          <a:ln>
            <a:solidFill>
              <a:schemeClr val="accent3"/>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Renewal Fee</a:t>
            </a:r>
          </a:p>
          <a:p>
            <a:pPr marL="16510" marR="8890" indent="5715" algn="ctr">
              <a:lnSpc>
                <a:spcPct val="90000"/>
              </a:lnSpc>
            </a:pPr>
            <a:r>
              <a:rPr lang="en-AU" sz="800" spc="-10">
                <a:solidFill>
                  <a:srgbClr val="1A1A1A"/>
                </a:solidFill>
                <a:latin typeface="+mj-lt"/>
                <a:cs typeface="Open Sans"/>
              </a:rPr>
              <a:t>Payment</a:t>
            </a:r>
          </a:p>
        </p:txBody>
      </p:sp>
      <p:cxnSp>
        <p:nvCxnSpPr>
          <p:cNvPr id="72" name="Straight Arrow Connector 71">
            <a:extLst>
              <a:ext uri="{FF2B5EF4-FFF2-40B4-BE49-F238E27FC236}">
                <a16:creationId xmlns:a16="http://schemas.microsoft.com/office/drawing/2014/main" id="{8084DDA2-2A6C-7308-63BE-9097A4F73A8D}"/>
              </a:ext>
            </a:extLst>
          </p:cNvPr>
          <p:cNvCxnSpPr>
            <a:cxnSpLocks/>
          </p:cNvCxnSpPr>
          <p:nvPr/>
        </p:nvCxnSpPr>
        <p:spPr>
          <a:xfrm>
            <a:off x="908002" y="4362830"/>
            <a:ext cx="204231"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C2B5C974-E91C-9A26-BC28-1F52F6672300}"/>
              </a:ext>
            </a:extLst>
          </p:cNvPr>
          <p:cNvCxnSpPr>
            <a:cxnSpLocks/>
            <a:endCxn id="71" idx="1"/>
          </p:cNvCxnSpPr>
          <p:nvPr/>
        </p:nvCxnSpPr>
        <p:spPr>
          <a:xfrm>
            <a:off x="1747983" y="5344010"/>
            <a:ext cx="107745"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4C638E77-8889-6AD1-5E9D-B25DA8225F4D}"/>
              </a:ext>
            </a:extLst>
          </p:cNvPr>
          <p:cNvCxnSpPr>
            <a:cxnSpLocks/>
            <a:stCxn id="71" idx="0"/>
            <a:endCxn id="70" idx="2"/>
          </p:cNvCxnSpPr>
          <p:nvPr/>
        </p:nvCxnSpPr>
        <p:spPr>
          <a:xfrm flipV="1">
            <a:off x="2162720" y="4098644"/>
            <a:ext cx="0" cy="1050955"/>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75" name="object 41">
            <a:extLst>
              <a:ext uri="{FF2B5EF4-FFF2-40B4-BE49-F238E27FC236}">
                <a16:creationId xmlns:a16="http://schemas.microsoft.com/office/drawing/2014/main" id="{BC0BEA55-8E21-96E0-307B-17A8CECC2F32}"/>
              </a:ext>
            </a:extLst>
          </p:cNvPr>
          <p:cNvSpPr txBox="1"/>
          <p:nvPr/>
        </p:nvSpPr>
        <p:spPr>
          <a:xfrm>
            <a:off x="2621440" y="2099030"/>
            <a:ext cx="1409444" cy="1070027"/>
          </a:xfrm>
          <a:prstGeom prst="rect">
            <a:avLst/>
          </a:prstGeom>
          <a:solidFill>
            <a:schemeClr val="bg2"/>
          </a:solidFill>
        </p:spPr>
        <p:txBody>
          <a:bodyPr vert="horz" wrap="square" lIns="36000" tIns="36000" rIns="36000" bIns="36000" rtlCol="0" anchor="t">
            <a:noAutofit/>
          </a:bodyPr>
          <a:lstStyle/>
          <a:p>
            <a:pPr marL="12700" algn="ctr"/>
            <a:r>
              <a:rPr lang="en-AU" sz="800">
                <a:solidFill>
                  <a:srgbClr val="1A1A1A"/>
                </a:solidFill>
                <a:latin typeface="+mj-lt"/>
                <a:cs typeface="Open Sans"/>
              </a:rPr>
              <a:t>Request for further information loop</a:t>
            </a:r>
            <a:endParaRPr lang="en-AU" sz="800">
              <a:latin typeface="+mj-lt"/>
              <a:cs typeface="Open Sans"/>
            </a:endParaRPr>
          </a:p>
        </p:txBody>
      </p:sp>
      <p:sp>
        <p:nvSpPr>
          <p:cNvPr id="76" name="object 83">
            <a:extLst>
              <a:ext uri="{FF2B5EF4-FFF2-40B4-BE49-F238E27FC236}">
                <a16:creationId xmlns:a16="http://schemas.microsoft.com/office/drawing/2014/main" id="{385DE2B9-48A2-6699-2018-F9C9F676A695}"/>
              </a:ext>
            </a:extLst>
          </p:cNvPr>
          <p:cNvSpPr txBox="1"/>
          <p:nvPr/>
        </p:nvSpPr>
        <p:spPr>
          <a:xfrm>
            <a:off x="2668866" y="2428888"/>
            <a:ext cx="670158" cy="656186"/>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Provide additional</a:t>
            </a:r>
          </a:p>
          <a:p>
            <a:pPr marL="16510" marR="8890" indent="5715" algn="ctr">
              <a:lnSpc>
                <a:spcPct val="90000"/>
              </a:lnSpc>
            </a:pPr>
            <a:r>
              <a:rPr lang="en-AU" sz="800" spc="-10">
                <a:solidFill>
                  <a:srgbClr val="1A1A1A"/>
                </a:solidFill>
                <a:latin typeface="+mj-lt"/>
                <a:cs typeface="Open Sans"/>
              </a:rPr>
              <a:t>documents/</a:t>
            </a:r>
            <a:br>
              <a:rPr lang="en-AU" sz="800" spc="-10">
                <a:solidFill>
                  <a:srgbClr val="1A1A1A"/>
                </a:solidFill>
                <a:latin typeface="+mj-lt"/>
                <a:cs typeface="Open Sans"/>
              </a:rPr>
            </a:br>
            <a:r>
              <a:rPr lang="en-AU" sz="800" spc="-10">
                <a:solidFill>
                  <a:srgbClr val="1A1A1A"/>
                </a:solidFill>
                <a:latin typeface="+mj-lt"/>
                <a:cs typeface="Open Sans"/>
              </a:rPr>
              <a:t>information</a:t>
            </a:r>
          </a:p>
        </p:txBody>
      </p:sp>
      <p:sp>
        <p:nvSpPr>
          <p:cNvPr id="77" name="object 83">
            <a:extLst>
              <a:ext uri="{FF2B5EF4-FFF2-40B4-BE49-F238E27FC236}">
                <a16:creationId xmlns:a16="http://schemas.microsoft.com/office/drawing/2014/main" id="{E1F021BF-F8EF-437B-96F6-680540D4BB1B}"/>
              </a:ext>
            </a:extLst>
          </p:cNvPr>
          <p:cNvSpPr txBox="1"/>
          <p:nvPr/>
        </p:nvSpPr>
        <p:spPr>
          <a:xfrm>
            <a:off x="3368778" y="2428888"/>
            <a:ext cx="613985" cy="656186"/>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Request for</a:t>
            </a:r>
          </a:p>
          <a:p>
            <a:pPr marL="16510" marR="8890" indent="5715" algn="ctr">
              <a:lnSpc>
                <a:spcPct val="90000"/>
              </a:lnSpc>
            </a:pPr>
            <a:r>
              <a:rPr lang="en-AU" sz="800" spc="-10">
                <a:solidFill>
                  <a:srgbClr val="1A1A1A"/>
                </a:solidFill>
                <a:latin typeface="+mj-lt"/>
                <a:cs typeface="Open Sans"/>
              </a:rPr>
              <a:t>further</a:t>
            </a:r>
          </a:p>
          <a:p>
            <a:pPr marL="16510" marR="8890" indent="5715" algn="ctr">
              <a:lnSpc>
                <a:spcPct val="90000"/>
              </a:lnSpc>
            </a:pPr>
            <a:r>
              <a:rPr lang="en-AU" sz="800" spc="-10">
                <a:solidFill>
                  <a:srgbClr val="1A1A1A"/>
                </a:solidFill>
                <a:latin typeface="+mj-lt"/>
                <a:cs typeface="Open Sans"/>
              </a:rPr>
              <a:t>information</a:t>
            </a:r>
          </a:p>
        </p:txBody>
      </p:sp>
      <p:sp>
        <p:nvSpPr>
          <p:cNvPr id="78" name="object 81">
            <a:extLst>
              <a:ext uri="{FF2B5EF4-FFF2-40B4-BE49-F238E27FC236}">
                <a16:creationId xmlns:a16="http://schemas.microsoft.com/office/drawing/2014/main" id="{85BC2002-3D3C-AA79-3A00-53773D5402D2}"/>
              </a:ext>
            </a:extLst>
          </p:cNvPr>
          <p:cNvSpPr txBox="1"/>
          <p:nvPr/>
        </p:nvSpPr>
        <p:spPr>
          <a:xfrm>
            <a:off x="2673874" y="3387461"/>
            <a:ext cx="701846" cy="2226715"/>
          </a:xfrm>
          <a:prstGeom prst="rect">
            <a:avLst/>
          </a:prstGeom>
          <a:solidFill>
            <a:schemeClr val="bg2"/>
          </a:solidFill>
          <a:ln>
            <a:noFill/>
          </a:ln>
        </p:spPr>
        <p:txBody>
          <a:bodyPr vert="horz" wrap="square" lIns="36000" tIns="36000" rIns="36000" bIns="36000" rtlCol="0" anchor="b">
            <a:noAutofit/>
          </a:bodyPr>
          <a:lstStyle/>
          <a:p>
            <a:pPr algn="ctr">
              <a:lnSpc>
                <a:spcPct val="90000"/>
              </a:lnSpc>
            </a:pPr>
            <a:r>
              <a:rPr lang="en-AU" sz="800">
                <a:latin typeface="+mj-lt"/>
                <a:cs typeface="Times New Roman"/>
              </a:rPr>
              <a:t>Intensity of review</a:t>
            </a:r>
          </a:p>
          <a:p>
            <a:pPr algn="ctr">
              <a:lnSpc>
                <a:spcPct val="90000"/>
              </a:lnSpc>
            </a:pPr>
            <a:r>
              <a:rPr lang="en-AU" sz="800">
                <a:latin typeface="+mj-lt"/>
                <a:cs typeface="Times New Roman"/>
              </a:rPr>
              <a:t>categorised using</a:t>
            </a:r>
          </a:p>
          <a:p>
            <a:pPr algn="ctr">
              <a:lnSpc>
                <a:spcPct val="90000"/>
              </a:lnSpc>
            </a:pPr>
            <a:r>
              <a:rPr lang="en-AU" sz="800">
                <a:latin typeface="+mj-lt"/>
                <a:cs typeface="Times New Roman"/>
              </a:rPr>
              <a:t>business / risk rules</a:t>
            </a:r>
            <a:endParaRPr lang="en-AU" sz="800">
              <a:solidFill>
                <a:srgbClr val="1A1A1A"/>
              </a:solidFill>
              <a:latin typeface="+mj-lt"/>
              <a:cs typeface="Open Sans"/>
            </a:endParaRPr>
          </a:p>
        </p:txBody>
      </p:sp>
      <p:sp>
        <p:nvSpPr>
          <p:cNvPr id="79" name="object 83">
            <a:extLst>
              <a:ext uri="{FF2B5EF4-FFF2-40B4-BE49-F238E27FC236}">
                <a16:creationId xmlns:a16="http://schemas.microsoft.com/office/drawing/2014/main" id="{5E10369F-CC76-D865-FE40-66CA48B082D2}"/>
              </a:ext>
            </a:extLst>
          </p:cNvPr>
          <p:cNvSpPr txBox="1"/>
          <p:nvPr/>
        </p:nvSpPr>
        <p:spPr>
          <a:xfrm>
            <a:off x="2718660" y="3705626"/>
            <a:ext cx="613985" cy="3888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Automatic</a:t>
            </a:r>
          </a:p>
          <a:p>
            <a:pPr marL="16510" marR="8890" indent="5715" algn="ctr">
              <a:lnSpc>
                <a:spcPct val="90000"/>
              </a:lnSpc>
            </a:pPr>
            <a:r>
              <a:rPr lang="en-AU" sz="800" spc="-10">
                <a:solidFill>
                  <a:srgbClr val="1A1A1A"/>
                </a:solidFill>
                <a:latin typeface="+mj-lt"/>
                <a:cs typeface="Open Sans"/>
              </a:rPr>
              <a:t>Review</a:t>
            </a:r>
          </a:p>
        </p:txBody>
      </p:sp>
      <p:sp>
        <p:nvSpPr>
          <p:cNvPr id="80" name="object 83">
            <a:extLst>
              <a:ext uri="{FF2B5EF4-FFF2-40B4-BE49-F238E27FC236}">
                <a16:creationId xmlns:a16="http://schemas.microsoft.com/office/drawing/2014/main" id="{ADBBC6CE-93C3-5872-ED12-3AC8C39AD8CA}"/>
              </a:ext>
            </a:extLst>
          </p:cNvPr>
          <p:cNvSpPr txBox="1"/>
          <p:nvPr/>
        </p:nvSpPr>
        <p:spPr>
          <a:xfrm>
            <a:off x="2718660" y="4180607"/>
            <a:ext cx="613985" cy="3888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Manual Review</a:t>
            </a:r>
          </a:p>
        </p:txBody>
      </p:sp>
      <p:sp>
        <p:nvSpPr>
          <p:cNvPr id="81" name="object 83">
            <a:extLst>
              <a:ext uri="{FF2B5EF4-FFF2-40B4-BE49-F238E27FC236}">
                <a16:creationId xmlns:a16="http://schemas.microsoft.com/office/drawing/2014/main" id="{926DC64A-49DC-69D3-4E33-3008683AA011}"/>
              </a:ext>
            </a:extLst>
          </p:cNvPr>
          <p:cNvSpPr txBox="1"/>
          <p:nvPr/>
        </p:nvSpPr>
        <p:spPr>
          <a:xfrm>
            <a:off x="3405474" y="4529027"/>
            <a:ext cx="613985" cy="3888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Rate risk</a:t>
            </a:r>
          </a:p>
        </p:txBody>
      </p:sp>
      <p:cxnSp>
        <p:nvCxnSpPr>
          <p:cNvPr id="82" name="Connector: Elbow 81">
            <a:extLst>
              <a:ext uri="{FF2B5EF4-FFF2-40B4-BE49-F238E27FC236}">
                <a16:creationId xmlns:a16="http://schemas.microsoft.com/office/drawing/2014/main" id="{EFE8DBC2-E870-647B-FC2B-F394C464A94B}"/>
              </a:ext>
            </a:extLst>
          </p:cNvPr>
          <p:cNvCxnSpPr>
            <a:cxnSpLocks/>
          </p:cNvCxnSpPr>
          <p:nvPr/>
        </p:nvCxnSpPr>
        <p:spPr>
          <a:xfrm>
            <a:off x="2469713" y="3990407"/>
            <a:ext cx="248947" cy="360000"/>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84" name="Connector: Elbow 83">
            <a:extLst>
              <a:ext uri="{FF2B5EF4-FFF2-40B4-BE49-F238E27FC236}">
                <a16:creationId xmlns:a16="http://schemas.microsoft.com/office/drawing/2014/main" id="{29823C9D-3FDA-1B5C-4992-8D92DE53AA93}"/>
              </a:ext>
            </a:extLst>
          </p:cNvPr>
          <p:cNvCxnSpPr>
            <a:cxnSpLocks/>
            <a:stCxn id="76" idx="1"/>
          </p:cNvCxnSpPr>
          <p:nvPr/>
        </p:nvCxnSpPr>
        <p:spPr>
          <a:xfrm rot="10800000" flipV="1">
            <a:off x="2553032" y="2756981"/>
            <a:ext cx="115835" cy="1091958"/>
          </a:xfrm>
          <a:prstGeom prst="bentConnector2">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85" name="Connector: Elbow 84">
            <a:extLst>
              <a:ext uri="{FF2B5EF4-FFF2-40B4-BE49-F238E27FC236}">
                <a16:creationId xmlns:a16="http://schemas.microsoft.com/office/drawing/2014/main" id="{08D8DC02-EE92-F925-9E92-580176485ED4}"/>
              </a:ext>
            </a:extLst>
          </p:cNvPr>
          <p:cNvCxnSpPr>
            <a:stCxn id="80" idx="3"/>
            <a:endCxn id="81" idx="0"/>
          </p:cNvCxnSpPr>
          <p:nvPr/>
        </p:nvCxnSpPr>
        <p:spPr>
          <a:xfrm>
            <a:off x="3332645" y="4375019"/>
            <a:ext cx="379822" cy="154008"/>
          </a:xfrm>
          <a:prstGeom prst="bentConnector2">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86" name="Connector: Elbow 85">
            <a:extLst>
              <a:ext uri="{FF2B5EF4-FFF2-40B4-BE49-F238E27FC236}">
                <a16:creationId xmlns:a16="http://schemas.microsoft.com/office/drawing/2014/main" id="{DEA2B1C5-91ED-D91A-2110-41E80BB25588}"/>
              </a:ext>
            </a:extLst>
          </p:cNvPr>
          <p:cNvCxnSpPr>
            <a:cxnSpLocks/>
            <a:stCxn id="79" idx="3"/>
            <a:endCxn id="77" idx="2"/>
          </p:cNvCxnSpPr>
          <p:nvPr/>
        </p:nvCxnSpPr>
        <p:spPr>
          <a:xfrm flipV="1">
            <a:off x="3332645" y="3085074"/>
            <a:ext cx="343126" cy="814964"/>
          </a:xfrm>
          <a:prstGeom prst="bentConnector2">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87" name="object 83">
            <a:extLst>
              <a:ext uri="{FF2B5EF4-FFF2-40B4-BE49-F238E27FC236}">
                <a16:creationId xmlns:a16="http://schemas.microsoft.com/office/drawing/2014/main" id="{19D55945-418C-4406-C6C0-B233A3E32CF1}"/>
              </a:ext>
            </a:extLst>
          </p:cNvPr>
          <p:cNvSpPr txBox="1"/>
          <p:nvPr/>
        </p:nvSpPr>
        <p:spPr>
          <a:xfrm>
            <a:off x="3668133" y="5273009"/>
            <a:ext cx="613985" cy="3888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Triage based on Risk</a:t>
            </a:r>
          </a:p>
        </p:txBody>
      </p:sp>
      <p:sp>
        <p:nvSpPr>
          <p:cNvPr id="88" name="object 83">
            <a:extLst>
              <a:ext uri="{FF2B5EF4-FFF2-40B4-BE49-F238E27FC236}">
                <a16:creationId xmlns:a16="http://schemas.microsoft.com/office/drawing/2014/main" id="{CA301CE2-C33A-593E-4421-115F1AC92181}"/>
              </a:ext>
            </a:extLst>
          </p:cNvPr>
          <p:cNvSpPr txBox="1"/>
          <p:nvPr/>
        </p:nvSpPr>
        <p:spPr>
          <a:xfrm>
            <a:off x="4436825" y="4723439"/>
            <a:ext cx="349604" cy="349604"/>
          </a:xfrm>
          <a:prstGeom prst="ellipse">
            <a:avLst/>
          </a:prstGeom>
          <a:solidFill>
            <a:schemeClr val="tx2"/>
          </a:solidFill>
          <a:ln>
            <a:noFill/>
          </a:ln>
        </p:spPr>
        <p:txBody>
          <a:bodyPr vert="horz" wrap="none" lIns="0" tIns="0" rIns="0" bIns="0" rtlCol="0" anchor="ctr">
            <a:noAutofit/>
          </a:bodyPr>
          <a:lstStyle/>
          <a:p>
            <a:pPr marR="8890" algn="ctr">
              <a:lnSpc>
                <a:spcPct val="90000"/>
              </a:lnSpc>
            </a:pPr>
            <a:r>
              <a:rPr lang="en-AU" sz="600" spc="-10">
                <a:solidFill>
                  <a:schemeClr val="bg1"/>
                </a:solidFill>
                <a:cs typeface="Open Sans"/>
              </a:rPr>
              <a:t>HIGH</a:t>
            </a:r>
            <a:br>
              <a:rPr lang="en-AU" sz="600" spc="-10">
                <a:solidFill>
                  <a:schemeClr val="bg1"/>
                </a:solidFill>
                <a:cs typeface="Open Sans"/>
              </a:rPr>
            </a:br>
            <a:r>
              <a:rPr lang="en-AU" sz="600" spc="-10">
                <a:solidFill>
                  <a:schemeClr val="bg1"/>
                </a:solidFill>
                <a:cs typeface="Open Sans"/>
              </a:rPr>
              <a:t>RISK</a:t>
            </a:r>
          </a:p>
        </p:txBody>
      </p:sp>
      <p:sp>
        <p:nvSpPr>
          <p:cNvPr id="89" name="object 83">
            <a:extLst>
              <a:ext uri="{FF2B5EF4-FFF2-40B4-BE49-F238E27FC236}">
                <a16:creationId xmlns:a16="http://schemas.microsoft.com/office/drawing/2014/main" id="{DC0D21C6-6450-AC67-66FF-8EC64345E534}"/>
              </a:ext>
            </a:extLst>
          </p:cNvPr>
          <p:cNvSpPr txBox="1"/>
          <p:nvPr/>
        </p:nvSpPr>
        <p:spPr>
          <a:xfrm>
            <a:off x="4436825" y="5291814"/>
            <a:ext cx="349604" cy="349604"/>
          </a:xfrm>
          <a:prstGeom prst="ellipse">
            <a:avLst/>
          </a:prstGeom>
          <a:solidFill>
            <a:schemeClr val="tx2"/>
          </a:solidFill>
          <a:ln>
            <a:noFill/>
          </a:ln>
        </p:spPr>
        <p:txBody>
          <a:bodyPr vert="horz" wrap="none" lIns="0" tIns="0" rIns="0" bIns="0" rtlCol="0" anchor="ctr">
            <a:noAutofit/>
          </a:bodyPr>
          <a:lstStyle/>
          <a:p>
            <a:pPr marR="8890" algn="ctr">
              <a:lnSpc>
                <a:spcPct val="90000"/>
              </a:lnSpc>
            </a:pPr>
            <a:r>
              <a:rPr lang="en-AU" sz="600" spc="-10">
                <a:solidFill>
                  <a:schemeClr val="bg1"/>
                </a:solidFill>
                <a:cs typeface="Open Sans"/>
              </a:rPr>
              <a:t>MEDIUM</a:t>
            </a:r>
            <a:br>
              <a:rPr lang="en-AU" sz="600" spc="-10">
                <a:solidFill>
                  <a:schemeClr val="bg1"/>
                </a:solidFill>
                <a:cs typeface="Open Sans"/>
              </a:rPr>
            </a:br>
            <a:r>
              <a:rPr lang="en-AU" sz="600" spc="-10">
                <a:solidFill>
                  <a:schemeClr val="bg1"/>
                </a:solidFill>
                <a:cs typeface="Open Sans"/>
              </a:rPr>
              <a:t>RISK</a:t>
            </a:r>
          </a:p>
        </p:txBody>
      </p:sp>
      <p:sp>
        <p:nvSpPr>
          <p:cNvPr id="90" name="object 83">
            <a:extLst>
              <a:ext uri="{FF2B5EF4-FFF2-40B4-BE49-F238E27FC236}">
                <a16:creationId xmlns:a16="http://schemas.microsoft.com/office/drawing/2014/main" id="{6537BA9F-2F28-FA1A-FF03-1977EED225E4}"/>
              </a:ext>
            </a:extLst>
          </p:cNvPr>
          <p:cNvSpPr txBox="1"/>
          <p:nvPr/>
        </p:nvSpPr>
        <p:spPr>
          <a:xfrm>
            <a:off x="4436825" y="5924891"/>
            <a:ext cx="349604" cy="349604"/>
          </a:xfrm>
          <a:prstGeom prst="ellipse">
            <a:avLst/>
          </a:prstGeom>
          <a:solidFill>
            <a:schemeClr val="tx2"/>
          </a:solidFill>
          <a:ln>
            <a:noFill/>
          </a:ln>
        </p:spPr>
        <p:txBody>
          <a:bodyPr vert="horz" wrap="none" lIns="0" tIns="0" rIns="0" bIns="0" rtlCol="0" anchor="ctr">
            <a:noAutofit/>
          </a:bodyPr>
          <a:lstStyle/>
          <a:p>
            <a:pPr marR="8890" algn="ctr">
              <a:lnSpc>
                <a:spcPct val="90000"/>
              </a:lnSpc>
            </a:pPr>
            <a:r>
              <a:rPr lang="en-AU" sz="600" spc="-10">
                <a:solidFill>
                  <a:schemeClr val="bg1"/>
                </a:solidFill>
                <a:cs typeface="Open Sans"/>
              </a:rPr>
              <a:t>LOW</a:t>
            </a:r>
            <a:br>
              <a:rPr lang="en-AU" sz="600" spc="-10">
                <a:solidFill>
                  <a:schemeClr val="bg1"/>
                </a:solidFill>
                <a:cs typeface="Open Sans"/>
              </a:rPr>
            </a:br>
            <a:r>
              <a:rPr lang="en-AU" sz="600" spc="-10">
                <a:solidFill>
                  <a:schemeClr val="bg1"/>
                </a:solidFill>
                <a:cs typeface="Open Sans"/>
              </a:rPr>
              <a:t>RISK</a:t>
            </a:r>
          </a:p>
        </p:txBody>
      </p:sp>
      <p:cxnSp>
        <p:nvCxnSpPr>
          <p:cNvPr id="91" name="Connector: Elbow 90">
            <a:extLst>
              <a:ext uri="{FF2B5EF4-FFF2-40B4-BE49-F238E27FC236}">
                <a16:creationId xmlns:a16="http://schemas.microsoft.com/office/drawing/2014/main" id="{3D0C70FD-4D45-EE4F-9485-4D5BCA12EAED}"/>
              </a:ext>
            </a:extLst>
          </p:cNvPr>
          <p:cNvCxnSpPr>
            <a:stCxn id="87" idx="3"/>
            <a:endCxn id="88" idx="2"/>
          </p:cNvCxnSpPr>
          <p:nvPr/>
        </p:nvCxnSpPr>
        <p:spPr>
          <a:xfrm flipV="1">
            <a:off x="4282119" y="4898241"/>
            <a:ext cx="154706" cy="569179"/>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2" name="Connector: Elbow 91">
            <a:extLst>
              <a:ext uri="{FF2B5EF4-FFF2-40B4-BE49-F238E27FC236}">
                <a16:creationId xmlns:a16="http://schemas.microsoft.com/office/drawing/2014/main" id="{B9883BDE-B5CB-27C3-2879-19A053992954}"/>
              </a:ext>
            </a:extLst>
          </p:cNvPr>
          <p:cNvCxnSpPr>
            <a:stCxn id="87" idx="3"/>
            <a:endCxn id="90" idx="2"/>
          </p:cNvCxnSpPr>
          <p:nvPr/>
        </p:nvCxnSpPr>
        <p:spPr>
          <a:xfrm>
            <a:off x="4282119" y="5467420"/>
            <a:ext cx="154706" cy="632273"/>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3" name="Connector: Elbow 92">
            <a:extLst>
              <a:ext uri="{FF2B5EF4-FFF2-40B4-BE49-F238E27FC236}">
                <a16:creationId xmlns:a16="http://schemas.microsoft.com/office/drawing/2014/main" id="{91E2D9FB-7668-541C-59D1-2320D62C5052}"/>
              </a:ext>
            </a:extLst>
          </p:cNvPr>
          <p:cNvCxnSpPr>
            <a:cxnSpLocks/>
            <a:stCxn id="87" idx="3"/>
            <a:endCxn id="89" idx="2"/>
          </p:cNvCxnSpPr>
          <p:nvPr/>
        </p:nvCxnSpPr>
        <p:spPr>
          <a:xfrm flipV="1">
            <a:off x="4282119" y="5466616"/>
            <a:ext cx="154706" cy="804"/>
          </a:xfrm>
          <a:prstGeom prst="bentConnector3">
            <a:avLst>
              <a:gd name="adj1" fmla="val 50000"/>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4" name="Connector: Elbow 93">
            <a:extLst>
              <a:ext uri="{FF2B5EF4-FFF2-40B4-BE49-F238E27FC236}">
                <a16:creationId xmlns:a16="http://schemas.microsoft.com/office/drawing/2014/main" id="{D1F17088-025E-9B95-508B-761885BA1491}"/>
              </a:ext>
            </a:extLst>
          </p:cNvPr>
          <p:cNvCxnSpPr>
            <a:cxnSpLocks/>
            <a:stCxn id="88" idx="6"/>
            <a:endCxn id="98" idx="1"/>
          </p:cNvCxnSpPr>
          <p:nvPr/>
        </p:nvCxnSpPr>
        <p:spPr>
          <a:xfrm>
            <a:off x="4786429" y="4898241"/>
            <a:ext cx="192302" cy="570788"/>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21C8EC54-0090-8585-EAEC-8CE35489317E}"/>
              </a:ext>
            </a:extLst>
          </p:cNvPr>
          <p:cNvCxnSpPr>
            <a:cxnSpLocks/>
            <a:stCxn id="89" idx="6"/>
            <a:endCxn id="98" idx="1"/>
          </p:cNvCxnSpPr>
          <p:nvPr/>
        </p:nvCxnSpPr>
        <p:spPr>
          <a:xfrm>
            <a:off x="4786429" y="5466616"/>
            <a:ext cx="192302" cy="2413"/>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96" name="object 41">
            <a:extLst>
              <a:ext uri="{FF2B5EF4-FFF2-40B4-BE49-F238E27FC236}">
                <a16:creationId xmlns:a16="http://schemas.microsoft.com/office/drawing/2014/main" id="{A069DC4A-368C-7E6E-9CD3-1EEFBC1AAAE6}"/>
              </a:ext>
            </a:extLst>
          </p:cNvPr>
          <p:cNvSpPr txBox="1"/>
          <p:nvPr/>
        </p:nvSpPr>
        <p:spPr>
          <a:xfrm>
            <a:off x="4912923" y="5118211"/>
            <a:ext cx="613764" cy="1126061"/>
          </a:xfrm>
          <a:prstGeom prst="rect">
            <a:avLst/>
          </a:prstGeom>
          <a:solidFill>
            <a:schemeClr val="bg2"/>
          </a:solidFill>
        </p:spPr>
        <p:txBody>
          <a:bodyPr vert="horz" wrap="square" lIns="36000" tIns="36000" rIns="36000" bIns="36000" rtlCol="0" anchor="t">
            <a:noAutofit/>
          </a:bodyPr>
          <a:lstStyle/>
          <a:p>
            <a:pPr algn="ctr"/>
            <a:endParaRPr lang="en-AU" sz="800">
              <a:latin typeface="+mj-lt"/>
              <a:cs typeface="Open Sans"/>
            </a:endParaRPr>
          </a:p>
        </p:txBody>
      </p:sp>
      <p:sp>
        <p:nvSpPr>
          <p:cNvPr id="97" name="object 81">
            <a:extLst>
              <a:ext uri="{FF2B5EF4-FFF2-40B4-BE49-F238E27FC236}">
                <a16:creationId xmlns:a16="http://schemas.microsoft.com/office/drawing/2014/main" id="{DAE4B0E8-F42D-4A46-AFA5-58873DCD20BB}"/>
              </a:ext>
            </a:extLst>
          </p:cNvPr>
          <p:cNvSpPr txBox="1"/>
          <p:nvPr/>
        </p:nvSpPr>
        <p:spPr>
          <a:xfrm>
            <a:off x="4933945" y="5173934"/>
            <a:ext cx="556813" cy="990879"/>
          </a:xfrm>
          <a:prstGeom prst="rect">
            <a:avLst/>
          </a:prstGeom>
          <a:noFill/>
          <a:ln>
            <a:noFill/>
          </a:ln>
        </p:spPr>
        <p:txBody>
          <a:bodyPr vert="horz" wrap="square" lIns="36000" tIns="36000" rIns="36000" bIns="36000" rtlCol="0" anchor="b">
            <a:noAutofit/>
          </a:bodyPr>
          <a:lstStyle/>
          <a:p>
            <a:pPr algn="ctr">
              <a:lnSpc>
                <a:spcPct val="90000"/>
              </a:lnSpc>
            </a:pPr>
            <a:r>
              <a:rPr lang="en-AU" sz="800">
                <a:latin typeface="+mj-lt"/>
                <a:cs typeface="Times New Roman"/>
              </a:rPr>
              <a:t>Assign based on Risk</a:t>
            </a:r>
            <a:endParaRPr lang="en-AU" sz="800">
              <a:solidFill>
                <a:srgbClr val="1A1A1A"/>
              </a:solidFill>
              <a:latin typeface="+mj-lt"/>
              <a:cs typeface="Open Sans"/>
            </a:endParaRPr>
          </a:p>
        </p:txBody>
      </p:sp>
      <p:sp>
        <p:nvSpPr>
          <p:cNvPr id="98" name="object 83">
            <a:extLst>
              <a:ext uri="{FF2B5EF4-FFF2-40B4-BE49-F238E27FC236}">
                <a16:creationId xmlns:a16="http://schemas.microsoft.com/office/drawing/2014/main" id="{58BEA988-7E32-D429-5C47-630C73C4A234}"/>
              </a:ext>
            </a:extLst>
          </p:cNvPr>
          <p:cNvSpPr txBox="1"/>
          <p:nvPr/>
        </p:nvSpPr>
        <p:spPr>
          <a:xfrm>
            <a:off x="4978731" y="5274617"/>
            <a:ext cx="487108" cy="3888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Assign</a:t>
            </a:r>
          </a:p>
        </p:txBody>
      </p:sp>
      <p:cxnSp>
        <p:nvCxnSpPr>
          <p:cNvPr id="99" name="Connector: Elbow 98">
            <a:extLst>
              <a:ext uri="{FF2B5EF4-FFF2-40B4-BE49-F238E27FC236}">
                <a16:creationId xmlns:a16="http://schemas.microsoft.com/office/drawing/2014/main" id="{B4B9BD9C-2FBF-7A96-C446-D6E79D9D5386}"/>
              </a:ext>
            </a:extLst>
          </p:cNvPr>
          <p:cNvCxnSpPr>
            <a:cxnSpLocks/>
            <a:stCxn id="90" idx="6"/>
            <a:endCxn id="98" idx="1"/>
          </p:cNvCxnSpPr>
          <p:nvPr/>
        </p:nvCxnSpPr>
        <p:spPr>
          <a:xfrm flipV="1">
            <a:off x="4786429" y="5469028"/>
            <a:ext cx="192302" cy="630664"/>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100" name="object 81">
            <a:extLst>
              <a:ext uri="{FF2B5EF4-FFF2-40B4-BE49-F238E27FC236}">
                <a16:creationId xmlns:a16="http://schemas.microsoft.com/office/drawing/2014/main" id="{09DB1817-C69A-1263-A3B4-ACEDA87569A0}"/>
              </a:ext>
            </a:extLst>
          </p:cNvPr>
          <p:cNvSpPr txBox="1"/>
          <p:nvPr/>
        </p:nvSpPr>
        <p:spPr>
          <a:xfrm>
            <a:off x="5359803" y="2176663"/>
            <a:ext cx="778334" cy="1564170"/>
          </a:xfrm>
          <a:prstGeom prst="rect">
            <a:avLst/>
          </a:prstGeom>
          <a:solidFill>
            <a:schemeClr val="bg2"/>
          </a:solidFill>
          <a:ln>
            <a:noFill/>
          </a:ln>
        </p:spPr>
        <p:txBody>
          <a:bodyPr vert="horz" wrap="square" lIns="36000" tIns="36000" rIns="36000" bIns="36000" rtlCol="0" anchor="b">
            <a:noAutofit/>
          </a:bodyPr>
          <a:lstStyle/>
          <a:p>
            <a:pPr algn="ctr">
              <a:lnSpc>
                <a:spcPct val="90000"/>
              </a:lnSpc>
            </a:pPr>
            <a:r>
              <a:rPr lang="en-AU" sz="800">
                <a:latin typeface="+mj-lt"/>
                <a:cs typeface="Times New Roman"/>
              </a:rPr>
              <a:t>Regulator assesses using information provided by business and existing documents</a:t>
            </a:r>
            <a:endParaRPr lang="en-AU" sz="800">
              <a:solidFill>
                <a:srgbClr val="1A1A1A"/>
              </a:solidFill>
              <a:latin typeface="+mj-lt"/>
              <a:cs typeface="Open Sans"/>
            </a:endParaRPr>
          </a:p>
        </p:txBody>
      </p:sp>
      <p:sp>
        <p:nvSpPr>
          <p:cNvPr id="101" name="object 83">
            <a:extLst>
              <a:ext uri="{FF2B5EF4-FFF2-40B4-BE49-F238E27FC236}">
                <a16:creationId xmlns:a16="http://schemas.microsoft.com/office/drawing/2014/main" id="{E126AE92-8EB5-DEF8-A511-341CADFE5997}"/>
              </a:ext>
            </a:extLst>
          </p:cNvPr>
          <p:cNvSpPr txBox="1"/>
          <p:nvPr/>
        </p:nvSpPr>
        <p:spPr>
          <a:xfrm>
            <a:off x="5404589" y="2337321"/>
            <a:ext cx="680897" cy="38882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Conduct Renewal Assessment</a:t>
            </a:r>
          </a:p>
        </p:txBody>
      </p:sp>
      <p:sp>
        <p:nvSpPr>
          <p:cNvPr id="102" name="object 41">
            <a:extLst>
              <a:ext uri="{FF2B5EF4-FFF2-40B4-BE49-F238E27FC236}">
                <a16:creationId xmlns:a16="http://schemas.microsoft.com/office/drawing/2014/main" id="{32CB91EF-6C56-E031-5094-19041147B104}"/>
              </a:ext>
            </a:extLst>
          </p:cNvPr>
          <p:cNvSpPr txBox="1"/>
          <p:nvPr/>
        </p:nvSpPr>
        <p:spPr>
          <a:xfrm>
            <a:off x="5275966" y="4008328"/>
            <a:ext cx="1409444" cy="1000727"/>
          </a:xfrm>
          <a:prstGeom prst="rect">
            <a:avLst/>
          </a:prstGeom>
          <a:solidFill>
            <a:schemeClr val="bg2"/>
          </a:solidFill>
        </p:spPr>
        <p:txBody>
          <a:bodyPr vert="horz" wrap="square" lIns="36000" tIns="36000" rIns="36000" bIns="36000" rtlCol="0" anchor="t">
            <a:noAutofit/>
          </a:bodyPr>
          <a:lstStyle/>
          <a:p>
            <a:pPr marL="12700" algn="ctr"/>
            <a:r>
              <a:rPr lang="en-AU" sz="800">
                <a:solidFill>
                  <a:srgbClr val="1A1A1A"/>
                </a:solidFill>
                <a:latin typeface="+mj-lt"/>
                <a:cs typeface="Open Sans"/>
              </a:rPr>
              <a:t>Request for further information loop</a:t>
            </a:r>
            <a:endParaRPr lang="en-AU" sz="800">
              <a:latin typeface="+mj-lt"/>
              <a:cs typeface="Open Sans"/>
            </a:endParaRPr>
          </a:p>
        </p:txBody>
      </p:sp>
      <p:sp>
        <p:nvSpPr>
          <p:cNvPr id="103" name="object 83">
            <a:extLst>
              <a:ext uri="{FF2B5EF4-FFF2-40B4-BE49-F238E27FC236}">
                <a16:creationId xmlns:a16="http://schemas.microsoft.com/office/drawing/2014/main" id="{C88F5BD9-0AD9-4797-C028-B8B187875424}"/>
              </a:ext>
            </a:extLst>
          </p:cNvPr>
          <p:cNvSpPr txBox="1"/>
          <p:nvPr/>
        </p:nvSpPr>
        <p:spPr>
          <a:xfrm>
            <a:off x="5301531" y="4390080"/>
            <a:ext cx="625211" cy="534992"/>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Provide additional</a:t>
            </a:r>
          </a:p>
          <a:p>
            <a:pPr marL="16510" marR="8890" indent="5715" algn="ctr">
              <a:lnSpc>
                <a:spcPct val="90000"/>
              </a:lnSpc>
            </a:pPr>
            <a:r>
              <a:rPr lang="en-AU" sz="800" spc="-10">
                <a:solidFill>
                  <a:srgbClr val="1A1A1A"/>
                </a:solidFill>
                <a:latin typeface="+mj-lt"/>
                <a:cs typeface="Open Sans"/>
              </a:rPr>
              <a:t>documents/information</a:t>
            </a:r>
          </a:p>
        </p:txBody>
      </p:sp>
      <p:sp>
        <p:nvSpPr>
          <p:cNvPr id="104" name="object 83">
            <a:extLst>
              <a:ext uri="{FF2B5EF4-FFF2-40B4-BE49-F238E27FC236}">
                <a16:creationId xmlns:a16="http://schemas.microsoft.com/office/drawing/2014/main" id="{DEA342D4-ABFE-3D95-08F9-4D706D41FC9F}"/>
              </a:ext>
            </a:extLst>
          </p:cNvPr>
          <p:cNvSpPr txBox="1"/>
          <p:nvPr/>
        </p:nvSpPr>
        <p:spPr>
          <a:xfrm>
            <a:off x="6034116" y="4390080"/>
            <a:ext cx="613985" cy="534992"/>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Request for</a:t>
            </a:r>
          </a:p>
          <a:p>
            <a:pPr marL="16510" marR="8890" indent="5715" algn="ctr">
              <a:lnSpc>
                <a:spcPct val="90000"/>
              </a:lnSpc>
            </a:pPr>
            <a:r>
              <a:rPr lang="en-AU" sz="800" spc="-10">
                <a:solidFill>
                  <a:srgbClr val="1A1A1A"/>
                </a:solidFill>
                <a:latin typeface="+mj-lt"/>
                <a:cs typeface="Open Sans"/>
              </a:rPr>
              <a:t>further</a:t>
            </a:r>
          </a:p>
          <a:p>
            <a:pPr marL="16510" marR="8890" indent="5715" algn="ctr">
              <a:lnSpc>
                <a:spcPct val="90000"/>
              </a:lnSpc>
            </a:pPr>
            <a:r>
              <a:rPr lang="en-AU" sz="800" spc="-10">
                <a:solidFill>
                  <a:srgbClr val="1A1A1A"/>
                </a:solidFill>
                <a:latin typeface="+mj-lt"/>
                <a:cs typeface="Open Sans"/>
              </a:rPr>
              <a:t>information</a:t>
            </a:r>
          </a:p>
        </p:txBody>
      </p:sp>
      <p:cxnSp>
        <p:nvCxnSpPr>
          <p:cNvPr id="105" name="Connector: Elbow 104">
            <a:extLst>
              <a:ext uri="{FF2B5EF4-FFF2-40B4-BE49-F238E27FC236}">
                <a16:creationId xmlns:a16="http://schemas.microsoft.com/office/drawing/2014/main" id="{5E81C26C-59C9-0861-2B6F-5BDE165C4D72}"/>
              </a:ext>
            </a:extLst>
          </p:cNvPr>
          <p:cNvCxnSpPr>
            <a:cxnSpLocks/>
            <a:stCxn id="81" idx="2"/>
            <a:endCxn id="87" idx="0"/>
          </p:cNvCxnSpPr>
          <p:nvPr/>
        </p:nvCxnSpPr>
        <p:spPr>
          <a:xfrm rot="16200000" flipH="1">
            <a:off x="3666217" y="4964099"/>
            <a:ext cx="355159" cy="262659"/>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06" name="Connector: Elbow 105">
            <a:extLst>
              <a:ext uri="{FF2B5EF4-FFF2-40B4-BE49-F238E27FC236}">
                <a16:creationId xmlns:a16="http://schemas.microsoft.com/office/drawing/2014/main" id="{58BF7CF6-D280-516C-B44B-57044293E3A8}"/>
              </a:ext>
            </a:extLst>
          </p:cNvPr>
          <p:cNvCxnSpPr>
            <a:cxnSpLocks/>
            <a:stCxn id="96" idx="0"/>
            <a:endCxn id="100" idx="1"/>
          </p:cNvCxnSpPr>
          <p:nvPr/>
        </p:nvCxnSpPr>
        <p:spPr>
          <a:xfrm rot="5400000" flipH="1" flipV="1">
            <a:off x="4210073" y="3968481"/>
            <a:ext cx="2159462" cy="139998"/>
          </a:xfrm>
          <a:prstGeom prst="bentConnector2">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648F510B-71D1-96AD-3274-35935CF0D511}"/>
              </a:ext>
            </a:extLst>
          </p:cNvPr>
          <p:cNvCxnSpPr>
            <a:cxnSpLocks/>
            <a:stCxn id="104" idx="1"/>
          </p:cNvCxnSpPr>
          <p:nvPr/>
        </p:nvCxnSpPr>
        <p:spPr>
          <a:xfrm flipH="1">
            <a:off x="5926744" y="4657577"/>
            <a:ext cx="107373"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62762377-15CC-752A-2094-2CD53E5EE154}"/>
              </a:ext>
            </a:extLst>
          </p:cNvPr>
          <p:cNvCxnSpPr>
            <a:cxnSpLocks/>
          </p:cNvCxnSpPr>
          <p:nvPr/>
        </p:nvCxnSpPr>
        <p:spPr>
          <a:xfrm flipV="1">
            <a:off x="5421080" y="3740833"/>
            <a:ext cx="0" cy="649247"/>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109" name="Freeform: Shape 108">
            <a:extLst>
              <a:ext uri="{FF2B5EF4-FFF2-40B4-BE49-F238E27FC236}">
                <a16:creationId xmlns:a16="http://schemas.microsoft.com/office/drawing/2014/main" id="{3EB0C6DB-CFC9-E6BA-489C-2998B7AA3169}"/>
              </a:ext>
            </a:extLst>
          </p:cNvPr>
          <p:cNvSpPr/>
          <p:nvPr/>
        </p:nvSpPr>
        <p:spPr>
          <a:xfrm>
            <a:off x="6139568" y="2996994"/>
            <a:ext cx="394962" cy="1392537"/>
          </a:xfrm>
          <a:custGeom>
            <a:avLst/>
            <a:gdLst>
              <a:gd name="connsiteX0" fmla="*/ 0 w 480060"/>
              <a:gd name="connsiteY0" fmla="*/ 0 h 1577340"/>
              <a:gd name="connsiteX1" fmla="*/ 480060 w 480060"/>
              <a:gd name="connsiteY1" fmla="*/ 0 h 1577340"/>
              <a:gd name="connsiteX2" fmla="*/ 480060 w 480060"/>
              <a:gd name="connsiteY2" fmla="*/ 1577340 h 1577340"/>
            </a:gdLst>
            <a:ahLst/>
            <a:cxnLst>
              <a:cxn ang="0">
                <a:pos x="connsiteX0" y="connsiteY0"/>
              </a:cxn>
              <a:cxn ang="0">
                <a:pos x="connsiteX1" y="connsiteY1"/>
              </a:cxn>
              <a:cxn ang="0">
                <a:pos x="connsiteX2" y="connsiteY2"/>
              </a:cxn>
            </a:cxnLst>
            <a:rect l="l" t="t" r="r" b="b"/>
            <a:pathLst>
              <a:path w="480060" h="1577340">
                <a:moveTo>
                  <a:pt x="0" y="0"/>
                </a:moveTo>
                <a:lnTo>
                  <a:pt x="480060" y="0"/>
                </a:lnTo>
                <a:lnTo>
                  <a:pt x="480060" y="1577340"/>
                </a:lnTo>
              </a:path>
            </a:pathLst>
          </a:custGeom>
          <a:noFill/>
          <a:ln w="12700">
            <a:solidFill>
              <a:schemeClr val="tx1"/>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a:p>
        </p:txBody>
      </p:sp>
      <p:cxnSp>
        <p:nvCxnSpPr>
          <p:cNvPr id="110" name="Straight Arrow Connector 109">
            <a:extLst>
              <a:ext uri="{FF2B5EF4-FFF2-40B4-BE49-F238E27FC236}">
                <a16:creationId xmlns:a16="http://schemas.microsoft.com/office/drawing/2014/main" id="{DCA1AD45-E3DE-08EA-2996-DC679393C814}"/>
              </a:ext>
            </a:extLst>
          </p:cNvPr>
          <p:cNvCxnSpPr>
            <a:cxnSpLocks/>
          </p:cNvCxnSpPr>
          <p:nvPr/>
        </p:nvCxnSpPr>
        <p:spPr>
          <a:xfrm>
            <a:off x="6085486" y="2663676"/>
            <a:ext cx="359814"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111" name="object 83">
            <a:extLst>
              <a:ext uri="{FF2B5EF4-FFF2-40B4-BE49-F238E27FC236}">
                <a16:creationId xmlns:a16="http://schemas.microsoft.com/office/drawing/2014/main" id="{4DD3BC1A-0D8A-3473-E453-AC96F05EBA68}"/>
              </a:ext>
            </a:extLst>
          </p:cNvPr>
          <p:cNvSpPr txBox="1"/>
          <p:nvPr/>
        </p:nvSpPr>
        <p:spPr>
          <a:xfrm>
            <a:off x="6443865" y="2549517"/>
            <a:ext cx="466763" cy="223018"/>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Decision</a:t>
            </a:r>
          </a:p>
        </p:txBody>
      </p:sp>
      <p:sp>
        <p:nvSpPr>
          <p:cNvPr id="114" name="object 83">
            <a:extLst>
              <a:ext uri="{FF2B5EF4-FFF2-40B4-BE49-F238E27FC236}">
                <a16:creationId xmlns:a16="http://schemas.microsoft.com/office/drawing/2014/main" id="{085449E6-71C5-9531-4BD3-31DF10746DFD}"/>
              </a:ext>
            </a:extLst>
          </p:cNvPr>
          <p:cNvSpPr txBox="1"/>
          <p:nvPr/>
        </p:nvSpPr>
        <p:spPr>
          <a:xfrm>
            <a:off x="7021035" y="2547624"/>
            <a:ext cx="466763" cy="223018"/>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Approve</a:t>
            </a:r>
          </a:p>
        </p:txBody>
      </p:sp>
      <p:cxnSp>
        <p:nvCxnSpPr>
          <p:cNvPr id="118" name="Straight Arrow Connector 117">
            <a:extLst>
              <a:ext uri="{FF2B5EF4-FFF2-40B4-BE49-F238E27FC236}">
                <a16:creationId xmlns:a16="http://schemas.microsoft.com/office/drawing/2014/main" id="{B9E3701B-CDD2-22C6-E06F-E449E1E191AE}"/>
              </a:ext>
            </a:extLst>
          </p:cNvPr>
          <p:cNvCxnSpPr>
            <a:cxnSpLocks/>
            <a:stCxn id="111" idx="3"/>
            <a:endCxn id="114" idx="1"/>
          </p:cNvCxnSpPr>
          <p:nvPr/>
        </p:nvCxnSpPr>
        <p:spPr>
          <a:xfrm flipV="1">
            <a:off x="6910627" y="2659133"/>
            <a:ext cx="110408" cy="1893"/>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119" name="object 83">
            <a:extLst>
              <a:ext uri="{FF2B5EF4-FFF2-40B4-BE49-F238E27FC236}">
                <a16:creationId xmlns:a16="http://schemas.microsoft.com/office/drawing/2014/main" id="{064D7AED-FCA1-40CC-C246-B7BFD86EC51B}"/>
              </a:ext>
            </a:extLst>
          </p:cNvPr>
          <p:cNvSpPr txBox="1"/>
          <p:nvPr/>
        </p:nvSpPr>
        <p:spPr>
          <a:xfrm>
            <a:off x="7611430" y="2539334"/>
            <a:ext cx="466763" cy="223018"/>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Renew</a:t>
            </a:r>
          </a:p>
        </p:txBody>
      </p:sp>
      <p:cxnSp>
        <p:nvCxnSpPr>
          <p:cNvPr id="120" name="Straight Arrow Connector 119">
            <a:extLst>
              <a:ext uri="{FF2B5EF4-FFF2-40B4-BE49-F238E27FC236}">
                <a16:creationId xmlns:a16="http://schemas.microsoft.com/office/drawing/2014/main" id="{6A91EA1F-BA9D-1736-F14B-5E33B3A4E019}"/>
              </a:ext>
            </a:extLst>
          </p:cNvPr>
          <p:cNvCxnSpPr/>
          <p:nvPr/>
        </p:nvCxnSpPr>
        <p:spPr>
          <a:xfrm flipV="1">
            <a:off x="7494410" y="2658186"/>
            <a:ext cx="110408" cy="1893"/>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121" name="object 83">
            <a:extLst>
              <a:ext uri="{FF2B5EF4-FFF2-40B4-BE49-F238E27FC236}">
                <a16:creationId xmlns:a16="http://schemas.microsoft.com/office/drawing/2014/main" id="{7C653BFA-4395-1D11-889D-9691F589FF15}"/>
              </a:ext>
            </a:extLst>
          </p:cNvPr>
          <p:cNvSpPr txBox="1"/>
          <p:nvPr/>
        </p:nvSpPr>
        <p:spPr>
          <a:xfrm>
            <a:off x="7610092" y="2179201"/>
            <a:ext cx="466763" cy="223018"/>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Record decision</a:t>
            </a:r>
          </a:p>
        </p:txBody>
      </p:sp>
      <p:cxnSp>
        <p:nvCxnSpPr>
          <p:cNvPr id="122" name="Straight Arrow Connector 121">
            <a:extLst>
              <a:ext uri="{FF2B5EF4-FFF2-40B4-BE49-F238E27FC236}">
                <a16:creationId xmlns:a16="http://schemas.microsoft.com/office/drawing/2014/main" id="{C6A1543A-1D60-EC95-A24F-93499F356E5A}"/>
              </a:ext>
            </a:extLst>
          </p:cNvPr>
          <p:cNvCxnSpPr>
            <a:stCxn id="119" idx="0"/>
            <a:endCxn id="121" idx="2"/>
          </p:cNvCxnSpPr>
          <p:nvPr/>
        </p:nvCxnSpPr>
        <p:spPr>
          <a:xfrm flipH="1" flipV="1">
            <a:off x="7843474" y="2402219"/>
            <a:ext cx="1338" cy="137115"/>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nvGrpSpPr>
          <p:cNvPr id="188" name="Group 187">
            <a:extLst>
              <a:ext uri="{FF2B5EF4-FFF2-40B4-BE49-F238E27FC236}">
                <a16:creationId xmlns:a16="http://schemas.microsoft.com/office/drawing/2014/main" id="{21FC743D-4F78-F510-15CE-762BFE620005}"/>
              </a:ext>
            </a:extLst>
          </p:cNvPr>
          <p:cNvGrpSpPr/>
          <p:nvPr/>
        </p:nvGrpSpPr>
        <p:grpSpPr>
          <a:xfrm>
            <a:off x="6653403" y="3381615"/>
            <a:ext cx="2140362" cy="1387683"/>
            <a:chOff x="6653404" y="3343867"/>
            <a:chExt cx="1793671" cy="1387683"/>
          </a:xfrm>
        </p:grpSpPr>
        <p:sp>
          <p:nvSpPr>
            <p:cNvPr id="112" name="object 83">
              <a:extLst>
                <a:ext uri="{FF2B5EF4-FFF2-40B4-BE49-F238E27FC236}">
                  <a16:creationId xmlns:a16="http://schemas.microsoft.com/office/drawing/2014/main" id="{1BBA0DF0-2758-33A4-11F0-D59A9E9D7C1C}"/>
                </a:ext>
              </a:extLst>
            </p:cNvPr>
            <p:cNvSpPr txBox="1"/>
            <p:nvPr/>
          </p:nvSpPr>
          <p:spPr>
            <a:xfrm>
              <a:off x="6653404" y="3749269"/>
              <a:ext cx="435453" cy="223018"/>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Decision</a:t>
              </a:r>
            </a:p>
          </p:txBody>
        </p:sp>
        <p:sp>
          <p:nvSpPr>
            <p:cNvPr id="115" name="object 83">
              <a:extLst>
                <a:ext uri="{FF2B5EF4-FFF2-40B4-BE49-F238E27FC236}">
                  <a16:creationId xmlns:a16="http://schemas.microsoft.com/office/drawing/2014/main" id="{DED4D1DF-8092-289C-48AD-615D7B0FF350}"/>
                </a:ext>
              </a:extLst>
            </p:cNvPr>
            <p:cNvSpPr txBox="1"/>
            <p:nvPr/>
          </p:nvSpPr>
          <p:spPr>
            <a:xfrm>
              <a:off x="7269876" y="3343867"/>
              <a:ext cx="498477" cy="223018"/>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Approve</a:t>
              </a:r>
            </a:p>
          </p:txBody>
        </p:sp>
        <p:sp>
          <p:nvSpPr>
            <p:cNvPr id="116" name="object 83">
              <a:extLst>
                <a:ext uri="{FF2B5EF4-FFF2-40B4-BE49-F238E27FC236}">
                  <a16:creationId xmlns:a16="http://schemas.microsoft.com/office/drawing/2014/main" id="{08E702C9-B9AD-049D-2BC9-697AD13EDB19}"/>
                </a:ext>
              </a:extLst>
            </p:cNvPr>
            <p:cNvSpPr txBox="1"/>
            <p:nvPr/>
          </p:nvSpPr>
          <p:spPr>
            <a:xfrm>
              <a:off x="7269876" y="3812493"/>
              <a:ext cx="498477" cy="458191"/>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Approve with conditions</a:t>
              </a:r>
            </a:p>
          </p:txBody>
        </p:sp>
        <p:sp>
          <p:nvSpPr>
            <p:cNvPr id="117" name="object 83">
              <a:extLst>
                <a:ext uri="{FF2B5EF4-FFF2-40B4-BE49-F238E27FC236}">
                  <a16:creationId xmlns:a16="http://schemas.microsoft.com/office/drawing/2014/main" id="{55E8D752-5ED7-7FE7-8C29-D28D6FBC33F8}"/>
                </a:ext>
              </a:extLst>
            </p:cNvPr>
            <p:cNvSpPr txBox="1"/>
            <p:nvPr/>
          </p:nvSpPr>
          <p:spPr>
            <a:xfrm>
              <a:off x="7269876" y="4508532"/>
              <a:ext cx="498477" cy="223018"/>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Refuse</a:t>
              </a:r>
            </a:p>
          </p:txBody>
        </p:sp>
        <p:cxnSp>
          <p:nvCxnSpPr>
            <p:cNvPr id="123" name="Connector: Elbow 122">
              <a:extLst>
                <a:ext uri="{FF2B5EF4-FFF2-40B4-BE49-F238E27FC236}">
                  <a16:creationId xmlns:a16="http://schemas.microsoft.com/office/drawing/2014/main" id="{21DD929A-1BE1-BF02-BEF5-18C594E015F6}"/>
                </a:ext>
              </a:extLst>
            </p:cNvPr>
            <p:cNvCxnSpPr>
              <a:cxnSpLocks/>
              <a:stCxn id="112" idx="3"/>
              <a:endCxn id="115" idx="1"/>
            </p:cNvCxnSpPr>
            <p:nvPr/>
          </p:nvCxnSpPr>
          <p:spPr>
            <a:xfrm flipV="1">
              <a:off x="7088857" y="3455376"/>
              <a:ext cx="181019" cy="405403"/>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24" name="Connector: Elbow 123">
              <a:extLst>
                <a:ext uri="{FF2B5EF4-FFF2-40B4-BE49-F238E27FC236}">
                  <a16:creationId xmlns:a16="http://schemas.microsoft.com/office/drawing/2014/main" id="{69475683-3137-DCD6-8073-321A5F4EA760}"/>
                </a:ext>
              </a:extLst>
            </p:cNvPr>
            <p:cNvCxnSpPr>
              <a:cxnSpLocks/>
              <a:stCxn id="112" idx="3"/>
              <a:endCxn id="117" idx="1"/>
            </p:cNvCxnSpPr>
            <p:nvPr/>
          </p:nvCxnSpPr>
          <p:spPr>
            <a:xfrm>
              <a:off x="7088857" y="3860779"/>
              <a:ext cx="181019" cy="759263"/>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25" name="Connector: Elbow 124">
              <a:extLst>
                <a:ext uri="{FF2B5EF4-FFF2-40B4-BE49-F238E27FC236}">
                  <a16:creationId xmlns:a16="http://schemas.microsoft.com/office/drawing/2014/main" id="{F0A5E45B-234F-E1DD-C105-060CF3628C24}"/>
                </a:ext>
              </a:extLst>
            </p:cNvPr>
            <p:cNvCxnSpPr>
              <a:cxnSpLocks/>
              <a:stCxn id="112" idx="3"/>
              <a:endCxn id="116" idx="1"/>
            </p:cNvCxnSpPr>
            <p:nvPr/>
          </p:nvCxnSpPr>
          <p:spPr>
            <a:xfrm>
              <a:off x="7088857" y="3860779"/>
              <a:ext cx="181019" cy="180810"/>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126" name="object 83">
              <a:extLst>
                <a:ext uri="{FF2B5EF4-FFF2-40B4-BE49-F238E27FC236}">
                  <a16:creationId xmlns:a16="http://schemas.microsoft.com/office/drawing/2014/main" id="{7948F46F-2CA6-98BF-AA43-8F5246AD044F}"/>
                </a:ext>
              </a:extLst>
            </p:cNvPr>
            <p:cNvSpPr txBox="1"/>
            <p:nvPr/>
          </p:nvSpPr>
          <p:spPr>
            <a:xfrm>
              <a:off x="7917483" y="3657370"/>
              <a:ext cx="529592" cy="223018"/>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Renew</a:t>
              </a:r>
            </a:p>
          </p:txBody>
        </p:sp>
        <p:sp>
          <p:nvSpPr>
            <p:cNvPr id="127" name="object 83">
              <a:extLst>
                <a:ext uri="{FF2B5EF4-FFF2-40B4-BE49-F238E27FC236}">
                  <a16:creationId xmlns:a16="http://schemas.microsoft.com/office/drawing/2014/main" id="{CF7D20BA-4921-75A5-99F9-DA977A046F98}"/>
                </a:ext>
              </a:extLst>
            </p:cNvPr>
            <p:cNvSpPr txBox="1"/>
            <p:nvPr/>
          </p:nvSpPr>
          <p:spPr>
            <a:xfrm>
              <a:off x="7917482" y="4017985"/>
              <a:ext cx="529593" cy="551446"/>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Provide justification of outcome</a:t>
              </a:r>
            </a:p>
          </p:txBody>
        </p:sp>
        <p:cxnSp>
          <p:nvCxnSpPr>
            <p:cNvPr id="128" name="Connector: Elbow 127">
              <a:extLst>
                <a:ext uri="{FF2B5EF4-FFF2-40B4-BE49-F238E27FC236}">
                  <a16:creationId xmlns:a16="http://schemas.microsoft.com/office/drawing/2014/main" id="{B4D4D257-C738-B695-608B-7B73D17960FA}"/>
                </a:ext>
              </a:extLst>
            </p:cNvPr>
            <p:cNvCxnSpPr>
              <a:cxnSpLocks/>
              <a:stCxn id="115" idx="3"/>
              <a:endCxn id="126" idx="1"/>
            </p:cNvCxnSpPr>
            <p:nvPr/>
          </p:nvCxnSpPr>
          <p:spPr>
            <a:xfrm>
              <a:off x="7768352" y="3455376"/>
              <a:ext cx="149130" cy="313503"/>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29" name="Connector: Elbow 128">
              <a:extLst>
                <a:ext uri="{FF2B5EF4-FFF2-40B4-BE49-F238E27FC236}">
                  <a16:creationId xmlns:a16="http://schemas.microsoft.com/office/drawing/2014/main" id="{4EC67959-4857-5521-39CF-C0930BA688AE}"/>
                </a:ext>
              </a:extLst>
            </p:cNvPr>
            <p:cNvCxnSpPr>
              <a:cxnSpLocks/>
              <a:stCxn id="116" idx="3"/>
              <a:endCxn id="126" idx="1"/>
            </p:cNvCxnSpPr>
            <p:nvPr/>
          </p:nvCxnSpPr>
          <p:spPr>
            <a:xfrm flipV="1">
              <a:off x="7768352" y="3768879"/>
              <a:ext cx="149130" cy="272709"/>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30" name="Connector: Elbow 129">
              <a:extLst>
                <a:ext uri="{FF2B5EF4-FFF2-40B4-BE49-F238E27FC236}">
                  <a16:creationId xmlns:a16="http://schemas.microsoft.com/office/drawing/2014/main" id="{9F72588F-B0CD-1CF3-191C-687394B1890D}"/>
                </a:ext>
              </a:extLst>
            </p:cNvPr>
            <p:cNvCxnSpPr>
              <a:cxnSpLocks/>
              <a:stCxn id="116" idx="3"/>
              <a:endCxn id="127" idx="1"/>
            </p:cNvCxnSpPr>
            <p:nvPr/>
          </p:nvCxnSpPr>
          <p:spPr>
            <a:xfrm>
              <a:off x="7768352" y="4041589"/>
              <a:ext cx="149129" cy="252120"/>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31" name="Connector: Elbow 130">
              <a:extLst>
                <a:ext uri="{FF2B5EF4-FFF2-40B4-BE49-F238E27FC236}">
                  <a16:creationId xmlns:a16="http://schemas.microsoft.com/office/drawing/2014/main" id="{EE41E817-E801-EF9A-E6E1-6ED16A7E67D6}"/>
                </a:ext>
              </a:extLst>
            </p:cNvPr>
            <p:cNvCxnSpPr>
              <a:cxnSpLocks/>
              <a:stCxn id="117" idx="3"/>
              <a:endCxn id="127" idx="1"/>
            </p:cNvCxnSpPr>
            <p:nvPr/>
          </p:nvCxnSpPr>
          <p:spPr>
            <a:xfrm flipV="1">
              <a:off x="7768352" y="4293709"/>
              <a:ext cx="149129" cy="326333"/>
            </a:xfrm>
            <a:prstGeom prst="bentConnector3">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sp>
        <p:nvSpPr>
          <p:cNvPr id="132" name="Isosceles Triangle 131">
            <a:extLst>
              <a:ext uri="{FF2B5EF4-FFF2-40B4-BE49-F238E27FC236}">
                <a16:creationId xmlns:a16="http://schemas.microsoft.com/office/drawing/2014/main" id="{472F7DB1-4394-4C30-1EED-224EB906CE24}"/>
              </a:ext>
            </a:extLst>
          </p:cNvPr>
          <p:cNvSpPr/>
          <p:nvPr/>
        </p:nvSpPr>
        <p:spPr>
          <a:xfrm rot="5400000">
            <a:off x="8880787" y="1255205"/>
            <a:ext cx="237735" cy="118107"/>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33" name="Arrow: Pentagon 132">
            <a:extLst>
              <a:ext uri="{FF2B5EF4-FFF2-40B4-BE49-F238E27FC236}">
                <a16:creationId xmlns:a16="http://schemas.microsoft.com/office/drawing/2014/main" id="{C730E1F8-58C0-79A8-7B23-0FD13F2BC320}"/>
              </a:ext>
            </a:extLst>
          </p:cNvPr>
          <p:cNvSpPr/>
          <p:nvPr/>
        </p:nvSpPr>
        <p:spPr>
          <a:xfrm>
            <a:off x="8218028" y="1147946"/>
            <a:ext cx="809519" cy="332625"/>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rIns="72000" bIns="36000" rtlCol="0" anchor="ctr"/>
          <a:lstStyle/>
          <a:p>
            <a:pPr>
              <a:lnSpc>
                <a:spcPct val="90000"/>
              </a:lnSpc>
            </a:pPr>
            <a:r>
              <a:rPr lang="en-AU" sz="800">
                <a:solidFill>
                  <a:schemeClr val="tx2"/>
                </a:solidFill>
                <a:latin typeface="+mj-lt"/>
              </a:rPr>
              <a:t>NOTIFY</a:t>
            </a:r>
          </a:p>
        </p:txBody>
      </p:sp>
      <p:sp>
        <p:nvSpPr>
          <p:cNvPr id="134" name="Isosceles Triangle 133">
            <a:extLst>
              <a:ext uri="{FF2B5EF4-FFF2-40B4-BE49-F238E27FC236}">
                <a16:creationId xmlns:a16="http://schemas.microsoft.com/office/drawing/2014/main" id="{2775CBE1-B804-5BBB-AB3E-7EE6E306D9AA}"/>
              </a:ext>
            </a:extLst>
          </p:cNvPr>
          <p:cNvSpPr/>
          <p:nvPr/>
        </p:nvSpPr>
        <p:spPr>
          <a:xfrm rot="5400000">
            <a:off x="8842010" y="1269036"/>
            <a:ext cx="182054" cy="90444"/>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grpSp>
        <p:nvGrpSpPr>
          <p:cNvPr id="135" name="Group 134">
            <a:extLst>
              <a:ext uri="{FF2B5EF4-FFF2-40B4-BE49-F238E27FC236}">
                <a16:creationId xmlns:a16="http://schemas.microsoft.com/office/drawing/2014/main" id="{56241AD8-2387-D380-5BDC-A66772547E9D}"/>
              </a:ext>
            </a:extLst>
          </p:cNvPr>
          <p:cNvGrpSpPr/>
          <p:nvPr/>
        </p:nvGrpSpPr>
        <p:grpSpPr>
          <a:xfrm>
            <a:off x="8086861" y="1133703"/>
            <a:ext cx="361111" cy="361110"/>
            <a:chOff x="722538" y="2874633"/>
            <a:chExt cx="360000" cy="360000"/>
          </a:xfrm>
        </p:grpSpPr>
        <p:sp>
          <p:nvSpPr>
            <p:cNvPr id="136" name="Oval 135">
              <a:extLst>
                <a:ext uri="{FF2B5EF4-FFF2-40B4-BE49-F238E27FC236}">
                  <a16:creationId xmlns:a16="http://schemas.microsoft.com/office/drawing/2014/main" id="{44758290-6D0E-28A1-73C8-AFE32F57BFC8}"/>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sp>
          <p:nvSpPr>
            <p:cNvPr id="137" name="Oval 136">
              <a:extLst>
                <a:ext uri="{FF2B5EF4-FFF2-40B4-BE49-F238E27FC236}">
                  <a16:creationId xmlns:a16="http://schemas.microsoft.com/office/drawing/2014/main" id="{76B2A0B8-3035-C606-18DD-EF3A076E45DA}"/>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800" err="1">
                <a:solidFill>
                  <a:schemeClr val="bg2"/>
                </a:solidFill>
              </a:endParaRPr>
            </a:p>
          </p:txBody>
        </p:sp>
      </p:grpSp>
      <p:grpSp>
        <p:nvGrpSpPr>
          <p:cNvPr id="138" name="Group 137">
            <a:extLst>
              <a:ext uri="{FF2B5EF4-FFF2-40B4-BE49-F238E27FC236}">
                <a16:creationId xmlns:a16="http://schemas.microsoft.com/office/drawing/2014/main" id="{CF364847-856E-12B8-B8A3-1B5A4A54FFE9}"/>
              </a:ext>
            </a:extLst>
          </p:cNvPr>
          <p:cNvGrpSpPr>
            <a:grpSpLocks noChangeAspect="1"/>
          </p:cNvGrpSpPr>
          <p:nvPr/>
        </p:nvGrpSpPr>
        <p:grpSpPr>
          <a:xfrm>
            <a:off x="8172966" y="1241201"/>
            <a:ext cx="188895" cy="146115"/>
            <a:chOff x="8389938" y="1176338"/>
            <a:chExt cx="539751" cy="417513"/>
          </a:xfrm>
          <a:solidFill>
            <a:schemeClr val="tx2"/>
          </a:solidFill>
        </p:grpSpPr>
        <p:sp>
          <p:nvSpPr>
            <p:cNvPr id="139" name="Freeform 23">
              <a:extLst>
                <a:ext uri="{FF2B5EF4-FFF2-40B4-BE49-F238E27FC236}">
                  <a16:creationId xmlns:a16="http://schemas.microsoft.com/office/drawing/2014/main" id="{06BD1172-2315-3DFD-163E-84F2F0E179D2}"/>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sp>
          <p:nvSpPr>
            <p:cNvPr id="140" name="Freeform 24">
              <a:extLst>
                <a:ext uri="{FF2B5EF4-FFF2-40B4-BE49-F238E27FC236}">
                  <a16:creationId xmlns:a16="http://schemas.microsoft.com/office/drawing/2014/main" id="{547A51A0-A042-2774-CCC0-90EFB67D5BAD}"/>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800"/>
            </a:p>
          </p:txBody>
        </p:sp>
      </p:grpSp>
      <p:sp>
        <p:nvSpPr>
          <p:cNvPr id="141" name="object 83">
            <a:extLst>
              <a:ext uri="{FF2B5EF4-FFF2-40B4-BE49-F238E27FC236}">
                <a16:creationId xmlns:a16="http://schemas.microsoft.com/office/drawing/2014/main" id="{A4D4DE92-00F6-E873-C348-E669F3C1A232}"/>
              </a:ext>
            </a:extLst>
          </p:cNvPr>
          <p:cNvSpPr txBox="1"/>
          <p:nvPr/>
        </p:nvSpPr>
        <p:spPr>
          <a:xfrm>
            <a:off x="7610092" y="1640597"/>
            <a:ext cx="466763" cy="372961"/>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Update data systems</a:t>
            </a:r>
          </a:p>
        </p:txBody>
      </p:sp>
      <p:cxnSp>
        <p:nvCxnSpPr>
          <p:cNvPr id="142" name="Straight Arrow Connector 141">
            <a:extLst>
              <a:ext uri="{FF2B5EF4-FFF2-40B4-BE49-F238E27FC236}">
                <a16:creationId xmlns:a16="http://schemas.microsoft.com/office/drawing/2014/main" id="{0A91B7C8-91EE-4103-86C3-6108A3254993}"/>
              </a:ext>
            </a:extLst>
          </p:cNvPr>
          <p:cNvCxnSpPr>
            <a:stCxn id="121" idx="0"/>
            <a:endCxn id="141" idx="2"/>
          </p:cNvCxnSpPr>
          <p:nvPr/>
        </p:nvCxnSpPr>
        <p:spPr>
          <a:xfrm flipV="1">
            <a:off x="7843474" y="2013558"/>
            <a:ext cx="0" cy="165643"/>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143" name="object 83">
            <a:extLst>
              <a:ext uri="{FF2B5EF4-FFF2-40B4-BE49-F238E27FC236}">
                <a16:creationId xmlns:a16="http://schemas.microsoft.com/office/drawing/2014/main" id="{CC89370A-937B-800A-CD7D-9E0D703B61D9}"/>
              </a:ext>
            </a:extLst>
          </p:cNvPr>
          <p:cNvSpPr txBox="1"/>
          <p:nvPr/>
        </p:nvSpPr>
        <p:spPr>
          <a:xfrm>
            <a:off x="8213693" y="2179201"/>
            <a:ext cx="528162" cy="223018"/>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Notify business</a:t>
            </a:r>
          </a:p>
        </p:txBody>
      </p:sp>
      <p:sp>
        <p:nvSpPr>
          <p:cNvPr id="144" name="object 83">
            <a:extLst>
              <a:ext uri="{FF2B5EF4-FFF2-40B4-BE49-F238E27FC236}">
                <a16:creationId xmlns:a16="http://schemas.microsoft.com/office/drawing/2014/main" id="{1D83BD75-664A-EF46-A18D-31F7B1E863FF}"/>
              </a:ext>
            </a:extLst>
          </p:cNvPr>
          <p:cNvSpPr txBox="1"/>
          <p:nvPr/>
        </p:nvSpPr>
        <p:spPr>
          <a:xfrm>
            <a:off x="8535358" y="2801940"/>
            <a:ext cx="466763" cy="407921"/>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Update public</a:t>
            </a:r>
          </a:p>
          <a:p>
            <a:pPr marL="16510" marR="8890" indent="5715" algn="ctr">
              <a:lnSpc>
                <a:spcPct val="90000"/>
              </a:lnSpc>
            </a:pPr>
            <a:r>
              <a:rPr lang="en-AU" sz="800" spc="-10">
                <a:solidFill>
                  <a:srgbClr val="1A1A1A"/>
                </a:solidFill>
                <a:latin typeface="+mj-lt"/>
                <a:cs typeface="Open Sans"/>
              </a:rPr>
              <a:t>register</a:t>
            </a:r>
          </a:p>
        </p:txBody>
      </p:sp>
      <p:cxnSp>
        <p:nvCxnSpPr>
          <p:cNvPr id="145" name="Straight Arrow Connector 144">
            <a:extLst>
              <a:ext uri="{FF2B5EF4-FFF2-40B4-BE49-F238E27FC236}">
                <a16:creationId xmlns:a16="http://schemas.microsoft.com/office/drawing/2014/main" id="{5B8BEE42-07E5-6ACA-3D4A-97FD6E48AB51}"/>
              </a:ext>
            </a:extLst>
          </p:cNvPr>
          <p:cNvCxnSpPr>
            <a:cxnSpLocks/>
            <a:stCxn id="121" idx="3"/>
            <a:endCxn id="143" idx="1"/>
          </p:cNvCxnSpPr>
          <p:nvPr/>
        </p:nvCxnSpPr>
        <p:spPr>
          <a:xfrm>
            <a:off x="8076855" y="2290710"/>
            <a:ext cx="136838"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146" name="object 83">
            <a:extLst>
              <a:ext uri="{FF2B5EF4-FFF2-40B4-BE49-F238E27FC236}">
                <a16:creationId xmlns:a16="http://schemas.microsoft.com/office/drawing/2014/main" id="{00B1CAA4-F6E9-B082-C6CE-3881A89D4195}"/>
              </a:ext>
            </a:extLst>
          </p:cNvPr>
          <p:cNvSpPr txBox="1"/>
          <p:nvPr/>
        </p:nvSpPr>
        <p:spPr>
          <a:xfrm>
            <a:off x="8535358" y="1573273"/>
            <a:ext cx="466763" cy="55984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Issue renewed</a:t>
            </a:r>
          </a:p>
          <a:p>
            <a:pPr marL="16510" marR="8890" indent="5715" algn="ctr">
              <a:lnSpc>
                <a:spcPct val="90000"/>
              </a:lnSpc>
            </a:pPr>
            <a:r>
              <a:rPr lang="en-AU" sz="800" spc="-10">
                <a:solidFill>
                  <a:srgbClr val="1A1A1A"/>
                </a:solidFill>
                <a:latin typeface="+mj-lt"/>
                <a:cs typeface="Open Sans"/>
              </a:rPr>
              <a:t>licence</a:t>
            </a:r>
          </a:p>
        </p:txBody>
      </p:sp>
      <p:sp>
        <p:nvSpPr>
          <p:cNvPr id="147" name="Freeform: Shape 146">
            <a:extLst>
              <a:ext uri="{FF2B5EF4-FFF2-40B4-BE49-F238E27FC236}">
                <a16:creationId xmlns:a16="http://schemas.microsoft.com/office/drawing/2014/main" id="{909BD576-2269-981D-4482-C1F67F8E753C}"/>
              </a:ext>
            </a:extLst>
          </p:cNvPr>
          <p:cNvSpPr/>
          <p:nvPr/>
        </p:nvSpPr>
        <p:spPr>
          <a:xfrm>
            <a:off x="8313420" y="1843412"/>
            <a:ext cx="221938" cy="332625"/>
          </a:xfrm>
          <a:custGeom>
            <a:avLst/>
            <a:gdLst>
              <a:gd name="connsiteX0" fmla="*/ 0 w 190500"/>
              <a:gd name="connsiteY0" fmla="*/ 457200 h 457200"/>
              <a:gd name="connsiteX1" fmla="*/ 0 w 190500"/>
              <a:gd name="connsiteY1" fmla="*/ 0 h 457200"/>
              <a:gd name="connsiteX2" fmla="*/ 190500 w 190500"/>
              <a:gd name="connsiteY2" fmla="*/ 0 h 457200"/>
            </a:gdLst>
            <a:ahLst/>
            <a:cxnLst>
              <a:cxn ang="0">
                <a:pos x="connsiteX0" y="connsiteY0"/>
              </a:cxn>
              <a:cxn ang="0">
                <a:pos x="connsiteX1" y="connsiteY1"/>
              </a:cxn>
              <a:cxn ang="0">
                <a:pos x="connsiteX2" y="connsiteY2"/>
              </a:cxn>
            </a:cxnLst>
            <a:rect l="l" t="t" r="r" b="b"/>
            <a:pathLst>
              <a:path w="190500" h="457200">
                <a:moveTo>
                  <a:pt x="0" y="457200"/>
                </a:moveTo>
                <a:lnTo>
                  <a:pt x="0" y="0"/>
                </a:lnTo>
                <a:lnTo>
                  <a:pt x="190500" y="0"/>
                </a:lnTo>
              </a:path>
            </a:pathLst>
          </a:custGeom>
          <a:noFill/>
          <a:ln w="12700">
            <a:solidFill>
              <a:schemeClr val="tx2"/>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8" name="Freeform: Shape 147">
            <a:extLst>
              <a:ext uri="{FF2B5EF4-FFF2-40B4-BE49-F238E27FC236}">
                <a16:creationId xmlns:a16="http://schemas.microsoft.com/office/drawing/2014/main" id="{E08EF52C-9FCC-499E-5250-5DD84F22E0C2}"/>
              </a:ext>
            </a:extLst>
          </p:cNvPr>
          <p:cNvSpPr/>
          <p:nvPr/>
        </p:nvSpPr>
        <p:spPr>
          <a:xfrm flipV="1">
            <a:off x="8313420" y="2404638"/>
            <a:ext cx="221938" cy="589172"/>
          </a:xfrm>
          <a:custGeom>
            <a:avLst/>
            <a:gdLst>
              <a:gd name="connsiteX0" fmla="*/ 0 w 190500"/>
              <a:gd name="connsiteY0" fmla="*/ 457200 h 457200"/>
              <a:gd name="connsiteX1" fmla="*/ 0 w 190500"/>
              <a:gd name="connsiteY1" fmla="*/ 0 h 457200"/>
              <a:gd name="connsiteX2" fmla="*/ 190500 w 190500"/>
              <a:gd name="connsiteY2" fmla="*/ 0 h 457200"/>
            </a:gdLst>
            <a:ahLst/>
            <a:cxnLst>
              <a:cxn ang="0">
                <a:pos x="connsiteX0" y="connsiteY0"/>
              </a:cxn>
              <a:cxn ang="0">
                <a:pos x="connsiteX1" y="connsiteY1"/>
              </a:cxn>
              <a:cxn ang="0">
                <a:pos x="connsiteX2" y="connsiteY2"/>
              </a:cxn>
            </a:cxnLst>
            <a:rect l="l" t="t" r="r" b="b"/>
            <a:pathLst>
              <a:path w="190500" h="457200">
                <a:moveTo>
                  <a:pt x="0" y="457200"/>
                </a:moveTo>
                <a:lnTo>
                  <a:pt x="0" y="0"/>
                </a:lnTo>
                <a:lnTo>
                  <a:pt x="190500" y="0"/>
                </a:lnTo>
              </a:path>
            </a:pathLst>
          </a:custGeom>
          <a:noFill/>
          <a:ln w="12700">
            <a:solidFill>
              <a:schemeClr val="tx2"/>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9" name="object 83">
            <a:extLst>
              <a:ext uri="{FF2B5EF4-FFF2-40B4-BE49-F238E27FC236}">
                <a16:creationId xmlns:a16="http://schemas.microsoft.com/office/drawing/2014/main" id="{FA4FD2DD-91F6-1384-3FDC-9B4AFB178301}"/>
              </a:ext>
            </a:extLst>
          </p:cNvPr>
          <p:cNvSpPr txBox="1"/>
          <p:nvPr/>
        </p:nvSpPr>
        <p:spPr>
          <a:xfrm>
            <a:off x="9132463" y="1573273"/>
            <a:ext cx="640711" cy="559844"/>
          </a:xfrm>
          <a:prstGeom prst="rect">
            <a:avLst/>
          </a:prstGeom>
          <a:solidFill>
            <a:schemeClr val="bg1"/>
          </a:solidFill>
          <a:ln>
            <a:solidFill>
              <a:schemeClr val="accent2"/>
            </a:solidFill>
          </a:ln>
        </p:spPr>
        <p:txBody>
          <a:bodyPr vert="horz" wrap="square" lIns="0" tIns="36000" rIns="0" bIns="36000" rtlCol="0" anchor="ctr">
            <a:noAutofit/>
          </a:bodyPr>
          <a:lstStyle/>
          <a:p>
            <a:pPr marL="16510" marR="8890" indent="5715" algn="ctr">
              <a:lnSpc>
                <a:spcPct val="90000"/>
              </a:lnSpc>
            </a:pPr>
            <a:r>
              <a:rPr lang="en-AU" sz="800" spc="-10">
                <a:solidFill>
                  <a:srgbClr val="1A1A1A"/>
                </a:solidFill>
                <a:latin typeface="+mj-lt"/>
                <a:cs typeface="Open Sans"/>
              </a:rPr>
              <a:t>Set renewal date</a:t>
            </a:r>
          </a:p>
          <a:p>
            <a:pPr marL="16510" marR="8890" indent="5715" algn="ctr">
              <a:lnSpc>
                <a:spcPct val="90000"/>
              </a:lnSpc>
            </a:pPr>
            <a:r>
              <a:rPr lang="en-AU" sz="800" spc="-10">
                <a:solidFill>
                  <a:srgbClr val="1A1A1A"/>
                </a:solidFill>
                <a:latin typeface="+mj-lt"/>
                <a:cs typeface="Open Sans"/>
              </a:rPr>
              <a:t>for </a:t>
            </a:r>
            <a:br>
              <a:rPr lang="en-AU" sz="800" spc="-10">
                <a:solidFill>
                  <a:srgbClr val="1A1A1A"/>
                </a:solidFill>
                <a:latin typeface="+mj-lt"/>
                <a:cs typeface="Open Sans"/>
              </a:rPr>
            </a:br>
            <a:r>
              <a:rPr lang="en-AU" sz="800" spc="-10">
                <a:solidFill>
                  <a:srgbClr val="1A1A1A"/>
                </a:solidFill>
                <a:latin typeface="+mj-lt"/>
                <a:cs typeface="Open Sans"/>
              </a:rPr>
              <a:t>follow- up</a:t>
            </a:r>
          </a:p>
        </p:txBody>
      </p:sp>
      <p:cxnSp>
        <p:nvCxnSpPr>
          <p:cNvPr id="150" name="Straight Arrow Connector 149">
            <a:extLst>
              <a:ext uri="{FF2B5EF4-FFF2-40B4-BE49-F238E27FC236}">
                <a16:creationId xmlns:a16="http://schemas.microsoft.com/office/drawing/2014/main" id="{3FC217C9-5B83-EF7A-FBB8-B46389711D92}"/>
              </a:ext>
            </a:extLst>
          </p:cNvPr>
          <p:cNvCxnSpPr>
            <a:cxnSpLocks/>
            <a:stCxn id="146" idx="3"/>
            <a:endCxn id="149" idx="1"/>
          </p:cNvCxnSpPr>
          <p:nvPr/>
        </p:nvCxnSpPr>
        <p:spPr>
          <a:xfrm>
            <a:off x="9002121" y="1853195"/>
            <a:ext cx="130342"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3" name="Half Frame 2">
            <a:extLst>
              <a:ext uri="{FF2B5EF4-FFF2-40B4-BE49-F238E27FC236}">
                <a16:creationId xmlns:a16="http://schemas.microsoft.com/office/drawing/2014/main" id="{DD177752-A667-9C9E-EF5F-E34BF40DAEF6}"/>
              </a:ext>
            </a:extLst>
          </p:cNvPr>
          <p:cNvSpPr/>
          <p:nvPr/>
        </p:nvSpPr>
        <p:spPr>
          <a:xfrm>
            <a:off x="5628004" y="5054741"/>
            <a:ext cx="340757" cy="346259"/>
          </a:xfrm>
          <a:prstGeom prst="halfFrame">
            <a:avLst>
              <a:gd name="adj1" fmla="val 23809"/>
              <a:gd name="adj2" fmla="val 2380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err="1">
              <a:ln>
                <a:noFill/>
              </a:ln>
              <a:solidFill>
                <a:srgbClr val="D2D4DA"/>
              </a:solidFill>
              <a:effectLst/>
              <a:uLnTx/>
              <a:uFillTx/>
              <a:latin typeface="Arial"/>
              <a:ea typeface="+mn-ea"/>
              <a:cs typeface="+mn-cs"/>
            </a:endParaRPr>
          </a:p>
        </p:txBody>
      </p:sp>
      <p:sp>
        <p:nvSpPr>
          <p:cNvPr id="159" name="object 112">
            <a:extLst>
              <a:ext uri="{FF2B5EF4-FFF2-40B4-BE49-F238E27FC236}">
                <a16:creationId xmlns:a16="http://schemas.microsoft.com/office/drawing/2014/main" id="{F5BE99C1-6168-D5B5-F732-49B5EBC497B9}"/>
              </a:ext>
            </a:extLst>
          </p:cNvPr>
          <p:cNvSpPr txBox="1"/>
          <p:nvPr/>
        </p:nvSpPr>
        <p:spPr>
          <a:xfrm>
            <a:off x="5674962" y="5098710"/>
            <a:ext cx="3929358" cy="621130"/>
          </a:xfrm>
          <a:prstGeom prst="rect">
            <a:avLst/>
          </a:prstGeom>
          <a:solidFill>
            <a:schemeClr val="bg1"/>
          </a:solidFill>
          <a:ln w="15875">
            <a:solidFill>
              <a:schemeClr val="accent5"/>
            </a:solidFill>
          </a:ln>
        </p:spPr>
        <p:txBody>
          <a:bodyPr vert="horz" wrap="square" lIns="36000" tIns="36000" rIns="36000" bIns="36000" rtlCol="0" anchor="t">
            <a:noAutofit/>
          </a:bodyPr>
          <a:lstStyle/>
          <a:p>
            <a:r>
              <a:rPr lang="en-AU" sz="900" b="1">
                <a:solidFill>
                  <a:schemeClr val="tx2"/>
                </a:solidFill>
                <a:latin typeface="+mj-lt"/>
                <a:cs typeface="Times New Roman"/>
              </a:rPr>
              <a:t>RENEWALS</a:t>
            </a:r>
            <a:r>
              <a:rPr lang="en-AU" sz="900">
                <a:solidFill>
                  <a:schemeClr val="tx2"/>
                </a:solidFill>
                <a:latin typeface="+mj-lt"/>
                <a:cs typeface="Times New Roman"/>
              </a:rPr>
              <a:t>: Better practice renewals are streamlined. Permission holders are reminded of renewals early, with the process as automated as possible, including streamlined payment processes. Any documents (e.g., CPD) should be easily able to be uploaded.</a:t>
            </a:r>
          </a:p>
        </p:txBody>
      </p:sp>
      <p:cxnSp>
        <p:nvCxnSpPr>
          <p:cNvPr id="177" name="Straight Arrow Connector 176">
            <a:extLst>
              <a:ext uri="{FF2B5EF4-FFF2-40B4-BE49-F238E27FC236}">
                <a16:creationId xmlns:a16="http://schemas.microsoft.com/office/drawing/2014/main" id="{C02EC2E5-5FC3-C241-8713-B2F90C879A2C}"/>
              </a:ext>
            </a:extLst>
          </p:cNvPr>
          <p:cNvCxnSpPr>
            <a:cxnSpLocks/>
          </p:cNvCxnSpPr>
          <p:nvPr/>
        </p:nvCxnSpPr>
        <p:spPr>
          <a:xfrm>
            <a:off x="2474449" y="3901983"/>
            <a:ext cx="204231"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grpSp>
        <p:nvGrpSpPr>
          <p:cNvPr id="183" name="Group 182">
            <a:extLst>
              <a:ext uri="{FF2B5EF4-FFF2-40B4-BE49-F238E27FC236}">
                <a16:creationId xmlns:a16="http://schemas.microsoft.com/office/drawing/2014/main" id="{42F5F8C5-094D-DB8D-DE31-DE6461331983}"/>
              </a:ext>
            </a:extLst>
          </p:cNvPr>
          <p:cNvGrpSpPr/>
          <p:nvPr/>
        </p:nvGrpSpPr>
        <p:grpSpPr>
          <a:xfrm>
            <a:off x="8716488" y="5668486"/>
            <a:ext cx="1193470" cy="1193469"/>
            <a:chOff x="10069009" y="2893384"/>
            <a:chExt cx="1704975" cy="1704975"/>
          </a:xfrm>
        </p:grpSpPr>
        <p:sp>
          <p:nvSpPr>
            <p:cNvPr id="184" name="Freeform: Shape 183">
              <a:extLst>
                <a:ext uri="{FF2B5EF4-FFF2-40B4-BE49-F238E27FC236}">
                  <a16:creationId xmlns:a16="http://schemas.microsoft.com/office/drawing/2014/main" id="{001278CF-95F2-5A1A-E74E-E26B9C641595}"/>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85" name="Freeform: Shape 184">
              <a:extLst>
                <a:ext uri="{FF2B5EF4-FFF2-40B4-BE49-F238E27FC236}">
                  <a16:creationId xmlns:a16="http://schemas.microsoft.com/office/drawing/2014/main" id="{CA4B6839-A904-1173-E935-3867CE55D0A0}"/>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86" name="Freeform: Shape 185">
              <a:extLst>
                <a:ext uri="{FF2B5EF4-FFF2-40B4-BE49-F238E27FC236}">
                  <a16:creationId xmlns:a16="http://schemas.microsoft.com/office/drawing/2014/main" id="{9407BF4D-2825-A30A-65E4-7B081C4C0217}"/>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187" name="TextBox 186">
            <a:extLst>
              <a:ext uri="{FF2B5EF4-FFF2-40B4-BE49-F238E27FC236}">
                <a16:creationId xmlns:a16="http://schemas.microsoft.com/office/drawing/2014/main" id="{BB14BD5C-D320-4BB1-32E9-4F6FA2D061E1}"/>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9</a:t>
            </a:fld>
            <a:endParaRPr lang="en-AU" sz="1200" noProof="0">
              <a:solidFill>
                <a:schemeClr val="bg1"/>
              </a:solidFill>
              <a:latin typeface="+mn-lt"/>
              <a:ea typeface="Segoe UI" panose="020B0502040204020203" pitchFamily="34" charset="0"/>
              <a:cs typeface="Segoe UI" panose="020B0502040204020203" pitchFamily="34" charset="0"/>
            </a:endParaRPr>
          </a:p>
        </p:txBody>
      </p:sp>
      <p:cxnSp>
        <p:nvCxnSpPr>
          <p:cNvPr id="113" name="Straight Arrow Connector 112">
            <a:extLst>
              <a:ext uri="{FF2B5EF4-FFF2-40B4-BE49-F238E27FC236}">
                <a16:creationId xmlns:a16="http://schemas.microsoft.com/office/drawing/2014/main" id="{16E699FD-8FDB-676B-3FB3-0C1467415F2D}"/>
              </a:ext>
            </a:extLst>
          </p:cNvPr>
          <p:cNvCxnSpPr>
            <a:cxnSpLocks/>
          </p:cNvCxnSpPr>
          <p:nvPr/>
        </p:nvCxnSpPr>
        <p:spPr>
          <a:xfrm>
            <a:off x="3354979" y="3900039"/>
            <a:ext cx="3316512" cy="0"/>
          </a:xfrm>
          <a:prstGeom prst="straightConnector1">
            <a:avLst/>
          </a:prstGeom>
          <a:ln w="127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3306DF5F-D294-A95D-F152-875D811CBEBA}"/>
              </a:ext>
            </a:extLst>
          </p:cNvPr>
          <p:cNvSpPr/>
          <p:nvPr/>
        </p:nvSpPr>
        <p:spPr>
          <a:xfrm>
            <a:off x="458470" y="6449749"/>
            <a:ext cx="8446463" cy="360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en-AU" sz="1000" b="1" i="0" u="none" strike="noStrike" kern="1200" cap="none" spc="0" normalizeH="0" baseline="0" noProof="0" dirty="0">
                <a:ln>
                  <a:noFill/>
                </a:ln>
                <a:solidFill>
                  <a:srgbClr val="1F2A44"/>
                </a:solidFill>
                <a:effectLst/>
                <a:uLnTx/>
                <a:uFillTx/>
                <a:ea typeface="+mn-ea"/>
                <a:cs typeface="Segoe UI Semilight" panose="020B0402040204020203" pitchFamily="34" charset="0"/>
              </a:rPr>
              <a:t>You</a:t>
            </a:r>
            <a:r>
              <a:rPr lang="en-AU" sz="1000" b="1" dirty="0">
                <a:solidFill>
                  <a:srgbClr val="1F2A44"/>
                </a:solidFill>
                <a:cs typeface="Segoe UI Semilight" panose="020B0402040204020203" pitchFamily="34" charset="0"/>
              </a:rPr>
              <a:t> may not need all components, refer only to those that are relevant for your permission. A digitised process might automate or bypass this stage if business rules are met and straightforward approval can be issued.</a:t>
            </a:r>
            <a:endParaRPr lang="en-AU" sz="1000" b="1" dirty="0">
              <a:solidFill>
                <a:schemeClr val="bg2"/>
              </a:solidFill>
            </a:endParaRPr>
          </a:p>
        </p:txBody>
      </p:sp>
    </p:spTree>
    <p:extLst>
      <p:ext uri="{BB962C8B-B14F-4D97-AF65-F5344CB8AC3E}">
        <p14:creationId xmlns:p14="http://schemas.microsoft.com/office/powerpoint/2010/main" val="5330460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23&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m/%Y&lt;/m_strFormatTime&gt;&lt;/m_precDefaultDate&gt;&lt;m_precDefaultYear/&gt;&lt;m_precDefaultQuarter/&gt;&lt;m_precDefaultMonth/&gt;&lt;m_precDefaultWeek/&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port - Core">
  <a:themeElements>
    <a:clrScheme name="New Brand">
      <a:dk1>
        <a:sysClr val="windowText" lastClr="000000"/>
      </a:dk1>
      <a:lt1>
        <a:sysClr val="window" lastClr="FFFFFF"/>
      </a:lt1>
      <a:dk2>
        <a:srgbClr val="2E368F"/>
      </a:dk2>
      <a:lt2>
        <a:srgbClr val="00264D"/>
      </a:lt2>
      <a:accent1>
        <a:srgbClr val="FF3A40"/>
      </a:accent1>
      <a:accent2>
        <a:srgbClr val="F25E21"/>
      </a:accent2>
      <a:accent3>
        <a:srgbClr val="F8981D"/>
      </a:accent3>
      <a:accent4>
        <a:srgbClr val="FED13B"/>
      </a:accent4>
      <a:accent5>
        <a:srgbClr val="E6E6E1"/>
      </a:accent5>
      <a:accent6>
        <a:srgbClr val="25B3E0"/>
      </a:accent6>
      <a:hlink>
        <a:srgbClr val="0048C7"/>
      </a:hlink>
      <a:folHlink>
        <a:srgbClr val="0048C7"/>
      </a:folHlink>
    </a:clrScheme>
    <a:fontScheme name="Custom 1">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3"/>
          </a:solidFill>
        </a:ln>
      </a:spPr>
      <a:bodyPr rtlCol="0" anchor="ctr"/>
      <a:lstStyle>
        <a:defPPr algn="ctr">
          <a:defRPr sz="1100" dirty="0" err="1">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oAutofit/>
      </a:bodyPr>
      <a:lstStyle>
        <a:defPPr algn="l">
          <a:defRPr b="1" dirty="0" smtClean="0">
            <a:solidFill>
              <a:schemeClr val="tx2"/>
            </a:solidFill>
          </a:defRPr>
        </a:defPPr>
      </a:lstStyle>
    </a:txDef>
  </a:objectDefaults>
  <a:extraClrSchemeLst/>
  <a:extLst>
    <a:ext uri="{05A4C25C-085E-4340-85A3-A5531E510DB2}">
      <thm15:themeFamily xmlns:thm15="http://schemas.microsoft.com/office/thememl/2012/main" name="1 Report - Formal" id="{3D01A89B-675F-4EB8-AB6F-2F8A15D6011D}" vid="{E1B2056E-2324-4CAB-A746-A79D76BAA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AF1AD5AF15524C920CB3BE3D72725D" ma:contentTypeVersion="25" ma:contentTypeDescription="Create a new document." ma:contentTypeScope="" ma:versionID="7e78eae1329cb7cf9c11b8a06b98cf95">
  <xsd:schema xmlns:xsd="http://www.w3.org/2001/XMLSchema" xmlns:xs="http://www.w3.org/2001/XMLSchema" xmlns:p="http://schemas.microsoft.com/office/2006/metadata/properties" xmlns:ns2="c5048082-e052-44c2-9313-1529a8e2ac53" xmlns:ns3="97580cac-1a46-464e-a749-263d0beaf9ec" targetNamespace="http://schemas.microsoft.com/office/2006/metadata/properties" ma:root="true" ma:fieldsID="9fa7559b858f1ea72c2a46313ecc2a1c" ns2:_="" ns3:_="">
    <xsd:import namespace="c5048082-e052-44c2-9313-1529a8e2ac53"/>
    <xsd:import namespace="97580cac-1a46-464e-a749-263d0beaf9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WorkCategory" minOccurs="0"/>
                <xsd:element ref="ns2:DocumentType" minOccurs="0"/>
                <xsd:element ref="ns2:Status" minOccurs="0"/>
                <xsd:element ref="ns2:Assignedto" minOccurs="0"/>
                <xsd:element ref="ns2:Requiredbydate" minOccurs="0"/>
                <xsd:element ref="ns2:MediaServiceObjectDetectorVersions" minOccurs="0"/>
                <xsd:element ref="ns2:Department" minOccurs="0"/>
                <xsd:element ref="ns2:Requester" minOccurs="0"/>
                <xsd:element ref="ns2:HasaRIS_x002f_LIAdrafted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48082-e052-44c2-9313-1529a8e2a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WorkCategory" ma:index="23" nillable="true" ma:displayName="Work Category" ma:format="Dropdown" ma:indexed="true" ma:internalName="WorkCategory">
      <xsd:simpleType>
        <xsd:restriction base="dms:Choice">
          <xsd:enumeration value="Building System Review"/>
          <xsd:enumeration value="Competitive Neutrality"/>
          <xsd:enumeration value="General"/>
          <xsd:enumeration value="Guidance Project"/>
          <xsd:enumeration value="Marked for Deletion"/>
          <xsd:enumeration value="Presentations and Conferences"/>
          <xsd:enumeration value="Regulators as a Profession"/>
          <xsd:enumeration value="Regulator Reform Project and Health Checks"/>
          <xsd:enumeration value="RegTech Project"/>
          <xsd:enumeration value="Reviews"/>
          <xsd:enumeration value="Scrutiny Project"/>
        </xsd:restriction>
      </xsd:simpleType>
    </xsd:element>
    <xsd:element name="DocumentType" ma:index="24" nillable="true" ma:displayName="Document Type" ma:format="Dropdown" ma:internalName="DocumentType">
      <xsd:simpleType>
        <xsd:restriction base="dms:Choice">
          <xsd:enumeration value="Agenda"/>
          <xsd:enumeration value="Brief"/>
          <xsd:enumeration value="Guidance"/>
          <xsd:enumeration value="Presentation"/>
          <xsd:enumeration value="Memo"/>
          <xsd:enumeration value="Minutes"/>
          <xsd:enumeration value="Report"/>
        </xsd:restriction>
      </xsd:simpleType>
    </xsd:element>
    <xsd:element name="Status" ma:index="25" nillable="true" ma:displayName="Status" ma:format="Dropdown" ma:internalName="Status">
      <xsd:simpleType>
        <xsd:restriction base="dms:Choice">
          <xsd:enumeration value="Draft"/>
          <xsd:enumeration value="For review"/>
          <xsd:enumeration value="For approval"/>
          <xsd:enumeration value="Approved"/>
          <xsd:enumeration value="On-hold"/>
        </xsd:restriction>
      </xsd:simpleType>
    </xsd:element>
    <xsd:element name="Assignedto" ma:index="26" nillable="true" ma:displayName="Assigned to" ma:format="Dropdown" ma:list="UserInfo" ma:SharePointGroup="0"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iredbydate" ma:index="27" nillable="true" ma:displayName="Required by date" ma:format="DateOnly" ma:internalName="Requiredby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Department" ma:index="30" nillable="true" ma:displayName="Department" ma:format="Dropdown" ma:internalName="Department">
      <xsd:simpleType>
        <xsd:union memberTypes="dms:Text">
          <xsd:simpleType>
            <xsd:restriction base="dms:Choice">
              <xsd:enumeration value="DTF"/>
              <xsd:enumeration value="DPC"/>
              <xsd:enumeration value="DGS"/>
              <xsd:enumeration value="DJSIR"/>
              <xsd:enumeration value="DH"/>
              <xsd:enumeration value="DTP"/>
              <xsd:enumeration value="DEECA"/>
              <xsd:enumeration value="ESC"/>
              <xsd:enumeration value="VPA"/>
              <xsd:enumeration value="DJCS"/>
              <xsd:enumeration value="WorkSafe"/>
              <xsd:enumeration value="DFFH"/>
              <xsd:enumeration value="DELWP"/>
              <xsd:enumeration value="DE"/>
              <xsd:enumeration value="DET"/>
            </xsd:restriction>
          </xsd:simpleType>
        </xsd:union>
      </xsd:simpleType>
    </xsd:element>
    <xsd:element name="Requester" ma:index="31" nillable="true" ma:displayName="Requester" ma:format="Dropdown" ma:list="UserInfo" ma:SharePointGroup="0" ma:internalName="Reques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asaRIS_x002f_LIAdrafted_x003f_" ma:index="32" nillable="true" ma:displayName="Has a RIS/LIA been drafted?" ma:default="0" ma:format="Dropdown" ma:internalName="HasaRIS_x002f_LIAdrafted_x003f_">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7580cac-1a46-464e-a749-263d0beaf9e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364121-4511-4e9b-9ea9-dbc06523d608}" ma:internalName="TaxCatchAll" ma:showField="CatchAllData" ma:web="97580cac-1a46-464e-a749-263d0beaf9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7580cac-1a46-464e-a749-263d0beaf9ec" xsi:nil="true"/>
    <lcf76f155ced4ddcb4097134ff3c332f xmlns="c5048082-e052-44c2-9313-1529a8e2ac53">
      <Terms xmlns="http://schemas.microsoft.com/office/infopath/2007/PartnerControls"/>
    </lcf76f155ced4ddcb4097134ff3c332f>
    <Department xmlns="c5048082-e052-44c2-9313-1529a8e2ac53" xsi:nil="true"/>
    <Status xmlns="c5048082-e052-44c2-9313-1529a8e2ac53" xsi:nil="true"/>
    <Requiredbydate xmlns="c5048082-e052-44c2-9313-1529a8e2ac53" xsi:nil="true"/>
    <WorkCategory xmlns="c5048082-e052-44c2-9313-1529a8e2ac53" xsi:nil="true"/>
    <DocumentType xmlns="c5048082-e052-44c2-9313-1529a8e2ac53" xsi:nil="true"/>
    <Assignedto xmlns="c5048082-e052-44c2-9313-1529a8e2ac53">
      <UserInfo>
        <DisplayName/>
        <AccountId xsi:nil="true"/>
        <AccountType/>
      </UserInfo>
    </Assignedto>
    <Requester xmlns="c5048082-e052-44c2-9313-1529a8e2ac53">
      <UserInfo>
        <DisplayName/>
        <AccountId xsi:nil="true"/>
        <AccountType/>
      </UserInfo>
    </Requester>
    <HasaRIS_x002f_LIAdrafted_x003f_ xmlns="c5048082-e052-44c2-9313-1529a8e2ac53">false</HasaRIS_x002f_LIAdrafted_x003f_>
  </documentManagement>
</p:properties>
</file>

<file path=customXml/itemProps1.xml><?xml version="1.0" encoding="utf-8"?>
<ds:datastoreItem xmlns:ds="http://schemas.openxmlformats.org/officeDocument/2006/customXml" ds:itemID="{EC6A5733-A66F-4001-B905-394325FDDB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048082-e052-44c2-9313-1529a8e2ac53"/>
    <ds:schemaRef ds:uri="97580cac-1a46-464e-a749-263d0beaf9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D67901-E5A7-4095-9B84-D59F73F2D25B}">
  <ds:schemaRefs>
    <ds:schemaRef ds:uri="http://schemas.microsoft.com/sharepoint/v3/contenttype/forms"/>
  </ds:schemaRefs>
</ds:datastoreItem>
</file>

<file path=customXml/itemProps3.xml><?xml version="1.0" encoding="utf-8"?>
<ds:datastoreItem xmlns:ds="http://schemas.openxmlformats.org/officeDocument/2006/customXml" ds:itemID="{5D297E5D-4929-4641-B886-44A98166C815}">
  <ds:schemaRefs>
    <ds:schemaRef ds:uri="97580cac-1a46-464e-a749-263d0beaf9ec"/>
    <ds:schemaRef ds:uri="http://purl.org/dc/terms/"/>
    <ds:schemaRef ds:uri="http://schemas.microsoft.com/office/2006/documentManagement/types"/>
    <ds:schemaRef ds:uri="c5048082-e052-44c2-9313-1529a8e2ac53"/>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1 Report - Formal</Template>
  <TotalTime>85</TotalTime>
  <Words>1678</Words>
  <Application>Microsoft Office PowerPoint</Application>
  <PresentationFormat>A4 Paper (210x297 mm)</PresentationFormat>
  <Paragraphs>307</Paragraphs>
  <Slides>10</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9" baseType="lpstr">
      <vt:lpstr>Arial</vt:lpstr>
      <vt:lpstr>Calibri</vt:lpstr>
      <vt:lpstr>Segoe UI</vt:lpstr>
      <vt:lpstr>Segoe UI Semibold</vt:lpstr>
      <vt:lpstr>VIC</vt:lpstr>
      <vt:lpstr>VIC Medium</vt:lpstr>
      <vt:lpstr>VIC SemiBold</vt:lpstr>
      <vt:lpstr>Report - Core</vt:lpstr>
      <vt:lpstr>think-cell Slide</vt:lpstr>
      <vt:lpstr>PowerPoint Presentation</vt:lpstr>
      <vt:lpstr>‘Better Practice’ Permission Journey template to accompany the  ‘Better Practice’ Permission Process Manual</vt:lpstr>
      <vt:lpstr>Better Practice Permission Journey Recap | Permissions can be enabled by digital systems and platforms </vt:lpstr>
      <vt:lpstr>PowerPoint Presentation</vt:lpstr>
      <vt:lpstr>Better Practice Permission Journey  | Review and Stream</vt:lpstr>
      <vt:lpstr>Better Practice Permission Journey | Assess </vt:lpstr>
      <vt:lpstr>Better Practice Permission Journey | Decide </vt:lpstr>
      <vt:lpstr>Better Practice Permission Journey | Notify and Issue </vt:lpstr>
      <vt:lpstr>The Better Practice Permission Journey | Renewals</vt:lpstr>
      <vt:lpstr>PowerPoint Presentation</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Helena Worthington (DTF)</cp:lastModifiedBy>
  <cp:revision>2</cp:revision>
  <dcterms:created xsi:type="dcterms:W3CDTF">2023-04-25T01:08:19Z</dcterms:created>
  <dcterms:modified xsi:type="dcterms:W3CDTF">2023-11-13T04:05:58Z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0x01010072AF1AD5AF15524C920CB3BE3D72725D</vt:lpwstr>
  </property>
  <property fmtid="{D5CDD505-2E9C-101B-9397-08002B2CF9AE}" pid="3" name="MediaServiceImageTags">
    <vt:lpwstr/>
  </property>
</Properties>
</file>