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heme/themeOverride6.xml" ContentType="application/vnd.openxmlformats-officedocument.themeOverride+xml"/>
  <Override PartName="/ppt/tags/tag8.xml" ContentType="application/vnd.openxmlformats-officedocument.presentationml.tags+xml"/>
  <Override PartName="/ppt/theme/themeOverride7.xml" ContentType="application/vnd.openxmlformats-officedocument.themeOverride+xml"/>
  <Override PartName="/ppt/tags/tag9.xml" ContentType="application/vnd.openxmlformats-officedocument.presentationml.tags+xml"/>
  <Override PartName="/ppt/theme/themeOverride8.xml" ContentType="application/vnd.openxmlformats-officedocument.themeOverride+xml"/>
  <Override PartName="/ppt/tags/tag10.xml" ContentType="application/vnd.openxmlformats-officedocument.presentationml.tags+xml"/>
  <Override PartName="/ppt/theme/themeOverride9.xml" ContentType="application/vnd.openxmlformats-officedocument.themeOverride+xml"/>
  <Override PartName="/ppt/tags/tag11.xml" ContentType="application/vnd.openxmlformats-officedocument.presentationml.tags+xml"/>
  <Override PartName="/ppt/theme/themeOverride10.xml" ContentType="application/vnd.openxmlformats-officedocument.themeOverride+xml"/>
  <Override PartName="/ppt/tags/tag12.xml" ContentType="application/vnd.openxmlformats-officedocument.presentationml.tags+xml"/>
  <Override PartName="/ppt/theme/themeOverride11.xml" ContentType="application/vnd.openxmlformats-officedocument.themeOverride+xml"/>
  <Override PartName="/ppt/tags/tag13.xml" ContentType="application/vnd.openxmlformats-officedocument.presentationml.tags+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heme/themeOverride14.xml" ContentType="application/vnd.openxmlformats-officedocument.themeOverride+xml"/>
  <Override PartName="/ppt/tags/tag16.xml" ContentType="application/vnd.openxmlformats-officedocument.presentationml.tags+xml"/>
  <Override PartName="/ppt/theme/themeOverride15.xml" ContentType="application/vnd.openxmlformats-officedocument.themeOverride+xml"/>
  <Override PartName="/ppt/tags/tag17.xml" ContentType="application/vnd.openxmlformats-officedocument.presentationml.tags+xml"/>
  <Override PartName="/ppt/theme/themeOverride16.xml" ContentType="application/vnd.openxmlformats-officedocument.themeOverride+xml"/>
  <Override PartName="/ppt/tags/tag18.xml" ContentType="application/vnd.openxmlformats-officedocument.presentationml.tags+xml"/>
  <Override PartName="/ppt/theme/themeOverride17.xml" ContentType="application/vnd.openxmlformats-officedocument.themeOverride+xml"/>
  <Override PartName="/ppt/tags/tag19.xml" ContentType="application/vnd.openxmlformats-officedocument.presentationml.tags+xml"/>
  <Override PartName="/ppt/theme/themeOverride18.xml" ContentType="application/vnd.openxmlformats-officedocument.themeOverride+xml"/>
  <Override PartName="/ppt/tags/tag20.xml" ContentType="application/vnd.openxmlformats-officedocument.presentationml.tags+xml"/>
  <Override PartName="/ppt/theme/themeOverride19.xml" ContentType="application/vnd.openxmlformats-officedocument.themeOverride+xml"/>
  <Override PartName="/ppt/tags/tag21.xml" ContentType="application/vnd.openxmlformats-officedocument.presentationml.tags+xml"/>
  <Override PartName="/ppt/theme/themeOverride20.xml" ContentType="application/vnd.openxmlformats-officedocument.themeOverride+xml"/>
  <Override PartName="/ppt/tags/tag22.xml" ContentType="application/vnd.openxmlformats-officedocument.presentationml.tags+xml"/>
  <Override PartName="/ppt/theme/themeOverride21.xml" ContentType="application/vnd.openxmlformats-officedocument.themeOverride+xml"/>
  <Override PartName="/ppt/tags/tag23.xml" ContentType="application/vnd.openxmlformats-officedocument.presentationml.tags+xml"/>
  <Override PartName="/ppt/theme/themeOverride22.xml" ContentType="application/vnd.openxmlformats-officedocument.themeOverride+xml"/>
  <Override PartName="/ppt/tags/tag24.xml" ContentType="application/vnd.openxmlformats-officedocument.presentationml.tags+xml"/>
  <Override PartName="/ppt/theme/themeOverride23.xml" ContentType="application/vnd.openxmlformats-officedocument.themeOverride+xml"/>
  <Override PartName="/ppt/tags/tag25.xml" ContentType="application/vnd.openxmlformats-officedocument.presentationml.tags+xml"/>
  <Override PartName="/ppt/theme/themeOverride24.xml" ContentType="application/vnd.openxmlformats-officedocument.themeOverride+xml"/>
  <Override PartName="/ppt/tags/tag26.xml" ContentType="application/vnd.openxmlformats-officedocument.presentationml.tags+xml"/>
  <Override PartName="/ppt/tags/tag2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8.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3.xml" ContentType="application/vnd.openxmlformats-officedocument.presentationml.notesSlide+xml"/>
  <Override PartName="/ppt/tags/tag35.xml" ContentType="application/vnd.openxmlformats-officedocument.presentationml.tags+xml"/>
  <Override PartName="/ppt/notesSlides/notesSlide4.xml" ContentType="application/vnd.openxmlformats-officedocument.presentationml.notesSlide+xml"/>
  <Override PartName="/ppt/tags/tag36.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4"/>
  </p:sldMasterIdLst>
  <p:notesMasterIdLst>
    <p:notesMasterId r:id="rId16"/>
  </p:notesMasterIdLst>
  <p:handoutMasterIdLst>
    <p:handoutMasterId r:id="rId17"/>
  </p:handoutMasterIdLst>
  <p:sldIdLst>
    <p:sldId id="2145706562" r:id="rId5"/>
    <p:sldId id="2145706561" r:id="rId6"/>
    <p:sldId id="2145706325" r:id="rId7"/>
    <p:sldId id="2145706348" r:id="rId8"/>
    <p:sldId id="2145706307" r:id="rId9"/>
    <p:sldId id="2145706536" r:id="rId10"/>
    <p:sldId id="2145706537" r:id="rId11"/>
    <p:sldId id="2145706108" r:id="rId12"/>
    <p:sldId id="2145706527" r:id="rId13"/>
    <p:sldId id="2145706506" r:id="rId14"/>
    <p:sldId id="2145706140" r:id="rId15"/>
  </p:sldIdLst>
  <p:sldSz cx="9906000" cy="6858000" type="A4"/>
  <p:notesSz cx="6858000" cy="9144000"/>
  <p:custDataLst>
    <p:tags r:id="rId18"/>
  </p:custDataLst>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orient="horz" pos="731" userDrawn="1">
          <p15:clr>
            <a:srgbClr val="A4A3A4"/>
          </p15:clr>
        </p15:guide>
        <p15:guide id="3" orient="horz" pos="3362" userDrawn="1">
          <p15:clr>
            <a:srgbClr val="A4A3A4"/>
          </p15:clr>
        </p15:guide>
        <p15:guide id="4" orient="horz" pos="777" userDrawn="1">
          <p15:clr>
            <a:srgbClr val="A4A3A4"/>
          </p15:clr>
        </p15:guide>
        <p15:guide id="5" orient="horz" pos="160">
          <p15:clr>
            <a:srgbClr val="A4A3A4"/>
          </p15:clr>
        </p15:guide>
        <p15:guide id="6" orient="horz" pos="3702">
          <p15:clr>
            <a:srgbClr val="A4A3A4"/>
          </p15:clr>
        </p15:guide>
        <p15:guide id="7" orient="horz" pos="3770" userDrawn="1">
          <p15:clr>
            <a:srgbClr val="A4A3A4"/>
          </p15:clr>
        </p15:guide>
        <p15:guide id="8" pos="3120">
          <p15:clr>
            <a:srgbClr val="A4A3A4"/>
          </p15:clr>
        </p15:guide>
        <p15:guide id="9" pos="341">
          <p15:clr>
            <a:srgbClr val="A4A3A4"/>
          </p15:clr>
        </p15:guide>
        <p15:guide id="10" pos="5910" userDrawn="1">
          <p15:clr>
            <a:srgbClr val="A4A3A4"/>
          </p15:clr>
        </p15:guide>
        <p15:guide id="11" orient="horz" pos="1026" userDrawn="1">
          <p15:clr>
            <a:srgbClr val="A4A3A4"/>
          </p15:clr>
        </p15:guide>
        <p15:guide id="12" orient="horz" pos="1321" userDrawn="1">
          <p15:clr>
            <a:srgbClr val="A4A3A4"/>
          </p15:clr>
        </p15:guide>
        <p15:guide id="13" orient="horz" pos="1888" userDrawn="1">
          <p15:clr>
            <a:srgbClr val="A4A3A4"/>
          </p15:clr>
        </p15:guide>
        <p15:guide id="14" orient="horz" pos="232" userDrawn="1">
          <p15:clr>
            <a:srgbClr val="A4A3A4"/>
          </p15:clr>
        </p15:guide>
        <p15:guide id="15" orient="horz" pos="527"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AE7D05-3733-7B72-DF3E-DF19A6280243}" name="Sam Nadarajah (ServiceVic)" initials="SN(" userId="S::Sam.Nadarajah@service.vic.gov.au::84354081-06ad-4dbe-a528-9a8281f0061d" providerId="AD"/>
  <p188:author id="{1E457E08-38A0-71F4-3194-6BC0EBB9B104}" name="Jessica Gill" initials="JG" userId="S::Jessica.Gill@nousgroup.com::264b7e32-70f6-4c9d-a84a-621663bf5c05" providerId="AD"/>
  <p188:author id="{25F85F1E-616B-598C-B03B-051AB94B53A1}" name="Eliot Palmer (DTF)" initials="E(" userId="S::eliot.palmer@betterreg.vic.gov.au::bbaa89cf-5eb9-4b1b-a0db-4e59aca7fb93" providerId="AD"/>
  <p188:author id="{584C5D27-FB9B-94DB-5068-AB7BF542D765}" name="Michael Rathjen" initials="MR" userId="S::michael.rathjen@nousgroup.com::6726e8fa-a3ef-447e-a186-32f24458caa5" providerId="AD"/>
  <p188:author id="{4641BA6C-651A-EBF9-B864-CB42281BAE76}" name="William Taranto" initials="WT" userId="S::William.Taranto@nousgroup.com::4de9ad9d-22f2-4d44-b64e-0eac19d74e1a" providerId="AD"/>
  <p188:author id="{F14F5D75-DCCE-14BA-A7A8-41326F5255B3}" name="Jackson Quinn" initials="JQ" userId="S::Jackson.Quinn@nousgroup.com::f4787004-1b70-4f1d-97ed-cc65f8b67785" providerId="AD"/>
  <p188:author id="{F684C092-95D0-ACE4-83E7-06AA402B5945}" name="Magaly Cortes Sandoval" initials="MCS" userId="S::magaly.cortes@nousgroup.com::1d9ceb31-c658-4654-91dc-8bbbe27abd92" providerId="AD"/>
  <p188:author id="{611DC698-16AB-EFBD-1BD2-E45A2070C59D}" name="Veronica Hall" initials="VH" userId="S::Veronica.Hall@nousgroup.com::25884e69-4879-4339-a281-c71d0220945c" providerId="AD"/>
  <p188:author id="{2C3D469C-A474-A303-986C-3B19B0DCAFB7}" name="Meredith Lowder" initials="ML" userId="S::Meredith.Lowder@nousgroup.com::f0842a1a-b7f1-41ae-8904-0608067d1bf0" providerId="AD"/>
  <p188:author id="{65FE5FB2-BB86-46D7-AF96-58CF00486DA6}" name="Lachlan Iape" initials="LI" userId="S::Lachlan.Iape@nousgroup.com::3127c616-97ab-4b9a-80db-8edf7e2f3cde" providerId="AD"/>
  <p188:author id="{ACDD04E3-7CAF-97C8-9CB6-0281E947AA18}" name="Michael Rathjen" initials="MR" userId="S::Michael.Rathjen@nousgroup.com::6726e8fa-a3ef-447e-a186-32f24458c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9100"/>
    <a:srgbClr val="D9D9D9"/>
    <a:srgbClr val="1F2A44"/>
    <a:srgbClr val="FFFFFF"/>
    <a:srgbClr val="000000"/>
    <a:srgbClr val="00B2A9"/>
    <a:srgbClr val="DDFFFD"/>
    <a:srgbClr val="BDFFFC"/>
    <a:srgbClr val="E5FFFF"/>
    <a:srgbClr val="F7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A8186A-BCBA-4AB2-B3D9-C6E93450B2B6}" v="3" dt="2023-09-01T02:20:34.465"/>
    <p1510:client id="{F9D079A0-AA99-401C-A66E-31FF63054B9C}" v="3" dt="2023-08-31T04:19:49.6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0" d="100"/>
          <a:sy n="130" d="100"/>
        </p:scale>
        <p:origin x="768" y="132"/>
      </p:cViewPr>
      <p:guideLst>
        <p:guide orient="horz" pos="2069"/>
        <p:guide orient="horz" pos="731"/>
        <p:guide orient="horz" pos="3362"/>
        <p:guide orient="horz" pos="777"/>
        <p:guide orient="horz" pos="160"/>
        <p:guide orient="horz" pos="3702"/>
        <p:guide orient="horz" pos="3770"/>
        <p:guide pos="3120"/>
        <p:guide pos="341"/>
        <p:guide pos="5910"/>
        <p:guide orient="horz" pos="1026"/>
        <p:guide orient="horz" pos="1321"/>
        <p:guide orient="horz" pos="1888"/>
        <p:guide orient="horz" pos="232"/>
        <p:guide orient="horz" pos="527"/>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a Worthington (DTF)" userId="872c2340-4a31-4883-b18d-67548b3a9bcd" providerId="ADAL" clId="{F9D079A0-AA99-401C-A66E-31FF63054B9C}"/>
    <pc:docChg chg="undo custSel delSld modSld">
      <pc:chgData name="Helena Worthington (DTF)" userId="872c2340-4a31-4883-b18d-67548b3a9bcd" providerId="ADAL" clId="{F9D079A0-AA99-401C-A66E-31FF63054B9C}" dt="2023-08-31T04:19:55.187" v="318" actId="20577"/>
      <pc:docMkLst>
        <pc:docMk/>
      </pc:docMkLst>
      <pc:sldChg chg="modSp del mod">
        <pc:chgData name="Helena Worthington (DTF)" userId="872c2340-4a31-4883-b18d-67548b3a9bcd" providerId="ADAL" clId="{F9D079A0-AA99-401C-A66E-31FF63054B9C}" dt="2023-08-31T04:03:36.017" v="309" actId="2696"/>
        <pc:sldMkLst>
          <pc:docMk/>
          <pc:sldMk cId="2296416234" sldId="270"/>
        </pc:sldMkLst>
        <pc:spChg chg="mod">
          <ac:chgData name="Helena Worthington (DTF)" userId="872c2340-4a31-4883-b18d-67548b3a9bcd" providerId="ADAL" clId="{F9D079A0-AA99-401C-A66E-31FF63054B9C}" dt="2023-08-31T02:27:17.682" v="251" actId="20577"/>
          <ac:spMkLst>
            <pc:docMk/>
            <pc:sldMk cId="2296416234" sldId="270"/>
            <ac:spMk id="5" creationId="{00000000-0000-0000-0000-000000000000}"/>
          </ac:spMkLst>
        </pc:spChg>
      </pc:sldChg>
      <pc:sldChg chg="del">
        <pc:chgData name="Helena Worthington (DTF)" userId="872c2340-4a31-4883-b18d-67548b3a9bcd" providerId="ADAL" clId="{F9D079A0-AA99-401C-A66E-31FF63054B9C}" dt="2023-08-30T23:23:18.731" v="248" actId="47"/>
        <pc:sldMkLst>
          <pc:docMk/>
          <pc:sldMk cId="2725052033" sldId="2145706102"/>
        </pc:sldMkLst>
      </pc:sldChg>
      <pc:sldChg chg="del">
        <pc:chgData name="Helena Worthington (DTF)" userId="872c2340-4a31-4883-b18d-67548b3a9bcd" providerId="ADAL" clId="{F9D079A0-AA99-401C-A66E-31FF63054B9C}" dt="2023-08-30T23:23:18.731" v="248" actId="47"/>
        <pc:sldMkLst>
          <pc:docMk/>
          <pc:sldMk cId="3093953541" sldId="2145706209"/>
        </pc:sldMkLst>
      </pc:sldChg>
      <pc:sldChg chg="del">
        <pc:chgData name="Helena Worthington (DTF)" userId="872c2340-4a31-4883-b18d-67548b3a9bcd" providerId="ADAL" clId="{F9D079A0-AA99-401C-A66E-31FF63054B9C}" dt="2023-08-30T23:23:18.731" v="248" actId="47"/>
        <pc:sldMkLst>
          <pc:docMk/>
          <pc:sldMk cId="2432610288" sldId="2145706210"/>
        </pc:sldMkLst>
      </pc:sldChg>
      <pc:sldChg chg="del">
        <pc:chgData name="Helena Worthington (DTF)" userId="872c2340-4a31-4883-b18d-67548b3a9bcd" providerId="ADAL" clId="{F9D079A0-AA99-401C-A66E-31FF63054B9C}" dt="2023-08-30T23:23:18.731" v="248" actId="47"/>
        <pc:sldMkLst>
          <pc:docMk/>
          <pc:sldMk cId="2164993013" sldId="2145706213"/>
        </pc:sldMkLst>
      </pc:sldChg>
      <pc:sldChg chg="del">
        <pc:chgData name="Helena Worthington (DTF)" userId="872c2340-4a31-4883-b18d-67548b3a9bcd" providerId="ADAL" clId="{F9D079A0-AA99-401C-A66E-31FF63054B9C}" dt="2023-08-30T23:23:18.731" v="248" actId="47"/>
        <pc:sldMkLst>
          <pc:docMk/>
          <pc:sldMk cId="4170572406" sldId="2145706214"/>
        </pc:sldMkLst>
      </pc:sldChg>
      <pc:sldChg chg="del">
        <pc:chgData name="Helena Worthington (DTF)" userId="872c2340-4a31-4883-b18d-67548b3a9bcd" providerId="ADAL" clId="{F9D079A0-AA99-401C-A66E-31FF63054B9C}" dt="2023-08-30T23:23:18.731" v="248" actId="47"/>
        <pc:sldMkLst>
          <pc:docMk/>
          <pc:sldMk cId="474130326" sldId="2145706218"/>
        </pc:sldMkLst>
      </pc:sldChg>
      <pc:sldChg chg="del">
        <pc:chgData name="Helena Worthington (DTF)" userId="872c2340-4a31-4883-b18d-67548b3a9bcd" providerId="ADAL" clId="{F9D079A0-AA99-401C-A66E-31FF63054B9C}" dt="2023-08-30T23:23:18.731" v="248" actId="47"/>
        <pc:sldMkLst>
          <pc:docMk/>
          <pc:sldMk cId="3608535045" sldId="2145706225"/>
        </pc:sldMkLst>
      </pc:sldChg>
      <pc:sldChg chg="del">
        <pc:chgData name="Helena Worthington (DTF)" userId="872c2340-4a31-4883-b18d-67548b3a9bcd" providerId="ADAL" clId="{F9D079A0-AA99-401C-A66E-31FF63054B9C}" dt="2023-08-30T23:23:18.731" v="248" actId="47"/>
        <pc:sldMkLst>
          <pc:docMk/>
          <pc:sldMk cId="2920355754" sldId="2145706226"/>
        </pc:sldMkLst>
      </pc:sldChg>
      <pc:sldChg chg="del">
        <pc:chgData name="Helena Worthington (DTF)" userId="872c2340-4a31-4883-b18d-67548b3a9bcd" providerId="ADAL" clId="{F9D079A0-AA99-401C-A66E-31FF63054B9C}" dt="2023-08-30T23:23:18.731" v="248" actId="47"/>
        <pc:sldMkLst>
          <pc:docMk/>
          <pc:sldMk cId="3684893872" sldId="2145706227"/>
        </pc:sldMkLst>
      </pc:sldChg>
      <pc:sldChg chg="del">
        <pc:chgData name="Helena Worthington (DTF)" userId="872c2340-4a31-4883-b18d-67548b3a9bcd" providerId="ADAL" clId="{F9D079A0-AA99-401C-A66E-31FF63054B9C}" dt="2023-08-30T23:23:18.731" v="248" actId="47"/>
        <pc:sldMkLst>
          <pc:docMk/>
          <pc:sldMk cId="4257395449" sldId="2145706232"/>
        </pc:sldMkLst>
      </pc:sldChg>
      <pc:sldChg chg="del">
        <pc:chgData name="Helena Worthington (DTF)" userId="872c2340-4a31-4883-b18d-67548b3a9bcd" providerId="ADAL" clId="{F9D079A0-AA99-401C-A66E-31FF63054B9C}" dt="2023-08-30T23:23:18.731" v="248" actId="47"/>
        <pc:sldMkLst>
          <pc:docMk/>
          <pc:sldMk cId="3166735594" sldId="2145706233"/>
        </pc:sldMkLst>
      </pc:sldChg>
      <pc:sldChg chg="del">
        <pc:chgData name="Helena Worthington (DTF)" userId="872c2340-4a31-4883-b18d-67548b3a9bcd" providerId="ADAL" clId="{F9D079A0-AA99-401C-A66E-31FF63054B9C}" dt="2023-08-30T23:23:18.731" v="248" actId="47"/>
        <pc:sldMkLst>
          <pc:docMk/>
          <pc:sldMk cId="1888203656" sldId="2145706247"/>
        </pc:sldMkLst>
      </pc:sldChg>
      <pc:sldChg chg="del">
        <pc:chgData name="Helena Worthington (DTF)" userId="872c2340-4a31-4883-b18d-67548b3a9bcd" providerId="ADAL" clId="{F9D079A0-AA99-401C-A66E-31FF63054B9C}" dt="2023-08-30T23:23:18.731" v="248" actId="47"/>
        <pc:sldMkLst>
          <pc:docMk/>
          <pc:sldMk cId="1598322840" sldId="2145706248"/>
        </pc:sldMkLst>
      </pc:sldChg>
      <pc:sldChg chg="del">
        <pc:chgData name="Helena Worthington (DTF)" userId="872c2340-4a31-4883-b18d-67548b3a9bcd" providerId="ADAL" clId="{F9D079A0-AA99-401C-A66E-31FF63054B9C}" dt="2023-08-30T23:23:18.731" v="248" actId="47"/>
        <pc:sldMkLst>
          <pc:docMk/>
          <pc:sldMk cId="1152441990" sldId="2145706261"/>
        </pc:sldMkLst>
      </pc:sldChg>
      <pc:sldChg chg="del">
        <pc:chgData name="Helena Worthington (DTF)" userId="872c2340-4a31-4883-b18d-67548b3a9bcd" providerId="ADAL" clId="{F9D079A0-AA99-401C-A66E-31FF63054B9C}" dt="2023-08-30T23:23:18.731" v="248" actId="47"/>
        <pc:sldMkLst>
          <pc:docMk/>
          <pc:sldMk cId="3743504364" sldId="2145706262"/>
        </pc:sldMkLst>
      </pc:sldChg>
      <pc:sldChg chg="del">
        <pc:chgData name="Helena Worthington (DTF)" userId="872c2340-4a31-4883-b18d-67548b3a9bcd" providerId="ADAL" clId="{F9D079A0-AA99-401C-A66E-31FF63054B9C}" dt="2023-08-30T23:23:18.731" v="248" actId="47"/>
        <pc:sldMkLst>
          <pc:docMk/>
          <pc:sldMk cId="3236394768" sldId="2145706263"/>
        </pc:sldMkLst>
      </pc:sldChg>
      <pc:sldChg chg="del">
        <pc:chgData name="Helena Worthington (DTF)" userId="872c2340-4a31-4883-b18d-67548b3a9bcd" providerId="ADAL" clId="{F9D079A0-AA99-401C-A66E-31FF63054B9C}" dt="2023-08-30T23:23:18.731" v="248" actId="47"/>
        <pc:sldMkLst>
          <pc:docMk/>
          <pc:sldMk cId="1917287342" sldId="2145706264"/>
        </pc:sldMkLst>
      </pc:sldChg>
      <pc:sldChg chg="del">
        <pc:chgData name="Helena Worthington (DTF)" userId="872c2340-4a31-4883-b18d-67548b3a9bcd" providerId="ADAL" clId="{F9D079A0-AA99-401C-A66E-31FF63054B9C}" dt="2023-08-30T23:23:18.731" v="248" actId="47"/>
        <pc:sldMkLst>
          <pc:docMk/>
          <pc:sldMk cId="2204802787" sldId="2145706265"/>
        </pc:sldMkLst>
      </pc:sldChg>
      <pc:sldChg chg="del">
        <pc:chgData name="Helena Worthington (DTF)" userId="872c2340-4a31-4883-b18d-67548b3a9bcd" providerId="ADAL" clId="{F9D079A0-AA99-401C-A66E-31FF63054B9C}" dt="2023-08-30T23:23:18.731" v="248" actId="47"/>
        <pc:sldMkLst>
          <pc:docMk/>
          <pc:sldMk cId="4161375021" sldId="2145706266"/>
        </pc:sldMkLst>
      </pc:sldChg>
      <pc:sldChg chg="del">
        <pc:chgData name="Helena Worthington (DTF)" userId="872c2340-4a31-4883-b18d-67548b3a9bcd" providerId="ADAL" clId="{F9D079A0-AA99-401C-A66E-31FF63054B9C}" dt="2023-08-30T23:23:18.731" v="248" actId="47"/>
        <pc:sldMkLst>
          <pc:docMk/>
          <pc:sldMk cId="4253366589" sldId="2145706274"/>
        </pc:sldMkLst>
      </pc:sldChg>
      <pc:sldChg chg="del">
        <pc:chgData name="Helena Worthington (DTF)" userId="872c2340-4a31-4883-b18d-67548b3a9bcd" providerId="ADAL" clId="{F9D079A0-AA99-401C-A66E-31FF63054B9C}" dt="2023-08-30T23:23:18.731" v="248" actId="47"/>
        <pc:sldMkLst>
          <pc:docMk/>
          <pc:sldMk cId="3629793961" sldId="2145706300"/>
        </pc:sldMkLst>
      </pc:sldChg>
      <pc:sldChg chg="addSp modSp mod">
        <pc:chgData name="Helena Worthington (DTF)" userId="872c2340-4a31-4883-b18d-67548b3a9bcd" providerId="ADAL" clId="{F9D079A0-AA99-401C-A66E-31FF63054B9C}" dt="2023-08-31T04:19:55.187" v="318" actId="20577"/>
        <pc:sldMkLst>
          <pc:docMk/>
          <pc:sldMk cId="484976104" sldId="2145706311"/>
        </pc:sldMkLst>
        <pc:spChg chg="add mod">
          <ac:chgData name="Helena Worthington (DTF)" userId="872c2340-4a31-4883-b18d-67548b3a9bcd" providerId="ADAL" clId="{F9D079A0-AA99-401C-A66E-31FF63054B9C}" dt="2023-08-31T04:19:55.187" v="318" actId="20577"/>
          <ac:spMkLst>
            <pc:docMk/>
            <pc:sldMk cId="484976104" sldId="2145706311"/>
            <ac:spMk id="3" creationId="{0E165F43-DE6D-D155-C587-5605FA1B2355}"/>
          </ac:spMkLst>
        </pc:spChg>
        <pc:spChg chg="mod">
          <ac:chgData name="Helena Worthington (DTF)" userId="872c2340-4a31-4883-b18d-67548b3a9bcd" providerId="ADAL" clId="{F9D079A0-AA99-401C-A66E-31FF63054B9C}" dt="2023-08-30T23:13:56.633" v="15" actId="20577"/>
          <ac:spMkLst>
            <pc:docMk/>
            <pc:sldMk cId="484976104" sldId="2145706311"/>
            <ac:spMk id="4" creationId="{325E8A98-3189-FFD4-000F-C7CA8A549FBE}"/>
          </ac:spMkLst>
        </pc:spChg>
      </pc:sldChg>
      <pc:sldChg chg="del">
        <pc:chgData name="Helena Worthington (DTF)" userId="872c2340-4a31-4883-b18d-67548b3a9bcd" providerId="ADAL" clId="{F9D079A0-AA99-401C-A66E-31FF63054B9C}" dt="2023-08-30T23:23:18.731" v="248" actId="47"/>
        <pc:sldMkLst>
          <pc:docMk/>
          <pc:sldMk cId="2114322942" sldId="2145706313"/>
        </pc:sldMkLst>
      </pc:sldChg>
      <pc:sldChg chg="del">
        <pc:chgData name="Helena Worthington (DTF)" userId="872c2340-4a31-4883-b18d-67548b3a9bcd" providerId="ADAL" clId="{F9D079A0-AA99-401C-A66E-31FF63054B9C}" dt="2023-08-30T23:23:18.731" v="248" actId="47"/>
        <pc:sldMkLst>
          <pc:docMk/>
          <pc:sldMk cId="751711520" sldId="2145706318"/>
        </pc:sldMkLst>
      </pc:sldChg>
      <pc:sldChg chg="del">
        <pc:chgData name="Helena Worthington (DTF)" userId="872c2340-4a31-4883-b18d-67548b3a9bcd" providerId="ADAL" clId="{F9D079A0-AA99-401C-A66E-31FF63054B9C}" dt="2023-08-30T23:23:18.731" v="248" actId="47"/>
        <pc:sldMkLst>
          <pc:docMk/>
          <pc:sldMk cId="932391745" sldId="2145706327"/>
        </pc:sldMkLst>
      </pc:sldChg>
      <pc:sldChg chg="del">
        <pc:chgData name="Helena Worthington (DTF)" userId="872c2340-4a31-4883-b18d-67548b3a9bcd" providerId="ADAL" clId="{F9D079A0-AA99-401C-A66E-31FF63054B9C}" dt="2023-08-30T23:23:18.731" v="248" actId="47"/>
        <pc:sldMkLst>
          <pc:docMk/>
          <pc:sldMk cId="2315561250" sldId="2145706328"/>
        </pc:sldMkLst>
      </pc:sldChg>
      <pc:sldChg chg="del">
        <pc:chgData name="Helena Worthington (DTF)" userId="872c2340-4a31-4883-b18d-67548b3a9bcd" providerId="ADAL" clId="{F9D079A0-AA99-401C-A66E-31FF63054B9C}" dt="2023-08-30T23:23:18.731" v="248" actId="47"/>
        <pc:sldMkLst>
          <pc:docMk/>
          <pc:sldMk cId="1036071427" sldId="2145706329"/>
        </pc:sldMkLst>
      </pc:sldChg>
      <pc:sldChg chg="del">
        <pc:chgData name="Helena Worthington (DTF)" userId="872c2340-4a31-4883-b18d-67548b3a9bcd" providerId="ADAL" clId="{F9D079A0-AA99-401C-A66E-31FF63054B9C}" dt="2023-08-30T23:23:18.731" v="248" actId="47"/>
        <pc:sldMkLst>
          <pc:docMk/>
          <pc:sldMk cId="3420399660" sldId="2145706330"/>
        </pc:sldMkLst>
      </pc:sldChg>
      <pc:sldChg chg="del">
        <pc:chgData name="Helena Worthington (DTF)" userId="872c2340-4a31-4883-b18d-67548b3a9bcd" providerId="ADAL" clId="{F9D079A0-AA99-401C-A66E-31FF63054B9C}" dt="2023-08-30T23:23:18.731" v="248" actId="47"/>
        <pc:sldMkLst>
          <pc:docMk/>
          <pc:sldMk cId="472147654" sldId="2145706338"/>
        </pc:sldMkLst>
      </pc:sldChg>
      <pc:sldChg chg="del">
        <pc:chgData name="Helena Worthington (DTF)" userId="872c2340-4a31-4883-b18d-67548b3a9bcd" providerId="ADAL" clId="{F9D079A0-AA99-401C-A66E-31FF63054B9C}" dt="2023-08-30T23:23:18.731" v="248" actId="47"/>
        <pc:sldMkLst>
          <pc:docMk/>
          <pc:sldMk cId="2163227039" sldId="2145706339"/>
        </pc:sldMkLst>
      </pc:sldChg>
      <pc:sldChg chg="del">
        <pc:chgData name="Helena Worthington (DTF)" userId="872c2340-4a31-4883-b18d-67548b3a9bcd" providerId="ADAL" clId="{F9D079A0-AA99-401C-A66E-31FF63054B9C}" dt="2023-08-30T23:23:18.731" v="248" actId="47"/>
        <pc:sldMkLst>
          <pc:docMk/>
          <pc:sldMk cId="3637056147" sldId="2145706345"/>
        </pc:sldMkLst>
      </pc:sldChg>
      <pc:sldChg chg="del">
        <pc:chgData name="Helena Worthington (DTF)" userId="872c2340-4a31-4883-b18d-67548b3a9bcd" providerId="ADAL" clId="{F9D079A0-AA99-401C-A66E-31FF63054B9C}" dt="2023-08-30T23:23:18.731" v="248" actId="47"/>
        <pc:sldMkLst>
          <pc:docMk/>
          <pc:sldMk cId="33710911" sldId="2145706346"/>
        </pc:sldMkLst>
      </pc:sldChg>
      <pc:sldChg chg="del">
        <pc:chgData name="Helena Worthington (DTF)" userId="872c2340-4a31-4883-b18d-67548b3a9bcd" providerId="ADAL" clId="{F9D079A0-AA99-401C-A66E-31FF63054B9C}" dt="2023-08-30T23:23:18.731" v="248" actId="47"/>
        <pc:sldMkLst>
          <pc:docMk/>
          <pc:sldMk cId="3409139608" sldId="2145706352"/>
        </pc:sldMkLst>
      </pc:sldChg>
      <pc:sldChg chg="del">
        <pc:chgData name="Helena Worthington (DTF)" userId="872c2340-4a31-4883-b18d-67548b3a9bcd" providerId="ADAL" clId="{F9D079A0-AA99-401C-A66E-31FF63054B9C}" dt="2023-08-30T23:23:18.731" v="248" actId="47"/>
        <pc:sldMkLst>
          <pc:docMk/>
          <pc:sldMk cId="2234037544" sldId="2145706354"/>
        </pc:sldMkLst>
      </pc:sldChg>
      <pc:sldChg chg="del">
        <pc:chgData name="Helena Worthington (DTF)" userId="872c2340-4a31-4883-b18d-67548b3a9bcd" providerId="ADAL" clId="{F9D079A0-AA99-401C-A66E-31FF63054B9C}" dt="2023-08-30T23:23:18.731" v="248" actId="47"/>
        <pc:sldMkLst>
          <pc:docMk/>
          <pc:sldMk cId="1242316845" sldId="2145706355"/>
        </pc:sldMkLst>
      </pc:sldChg>
      <pc:sldChg chg="del">
        <pc:chgData name="Helena Worthington (DTF)" userId="872c2340-4a31-4883-b18d-67548b3a9bcd" providerId="ADAL" clId="{F9D079A0-AA99-401C-A66E-31FF63054B9C}" dt="2023-08-30T23:23:18.731" v="248" actId="47"/>
        <pc:sldMkLst>
          <pc:docMk/>
          <pc:sldMk cId="686703686" sldId="2145706356"/>
        </pc:sldMkLst>
      </pc:sldChg>
      <pc:sldChg chg="del">
        <pc:chgData name="Helena Worthington (DTF)" userId="872c2340-4a31-4883-b18d-67548b3a9bcd" providerId="ADAL" clId="{F9D079A0-AA99-401C-A66E-31FF63054B9C}" dt="2023-08-30T23:23:18.731" v="248" actId="47"/>
        <pc:sldMkLst>
          <pc:docMk/>
          <pc:sldMk cId="3695756746" sldId="2145706357"/>
        </pc:sldMkLst>
      </pc:sldChg>
      <pc:sldChg chg="del">
        <pc:chgData name="Helena Worthington (DTF)" userId="872c2340-4a31-4883-b18d-67548b3a9bcd" providerId="ADAL" clId="{F9D079A0-AA99-401C-A66E-31FF63054B9C}" dt="2023-08-30T23:23:18.731" v="248" actId="47"/>
        <pc:sldMkLst>
          <pc:docMk/>
          <pc:sldMk cId="3226271447" sldId="2145706358"/>
        </pc:sldMkLst>
      </pc:sldChg>
      <pc:sldChg chg="del">
        <pc:chgData name="Helena Worthington (DTF)" userId="872c2340-4a31-4883-b18d-67548b3a9bcd" providerId="ADAL" clId="{F9D079A0-AA99-401C-A66E-31FF63054B9C}" dt="2023-08-30T23:23:18.731" v="248" actId="47"/>
        <pc:sldMkLst>
          <pc:docMk/>
          <pc:sldMk cId="2496825172" sldId="2145706359"/>
        </pc:sldMkLst>
      </pc:sldChg>
      <pc:sldChg chg="del">
        <pc:chgData name="Helena Worthington (DTF)" userId="872c2340-4a31-4883-b18d-67548b3a9bcd" providerId="ADAL" clId="{F9D079A0-AA99-401C-A66E-31FF63054B9C}" dt="2023-08-30T23:23:18.731" v="248" actId="47"/>
        <pc:sldMkLst>
          <pc:docMk/>
          <pc:sldMk cId="2951858925" sldId="2145706360"/>
        </pc:sldMkLst>
      </pc:sldChg>
      <pc:sldChg chg="del">
        <pc:chgData name="Helena Worthington (DTF)" userId="872c2340-4a31-4883-b18d-67548b3a9bcd" providerId="ADAL" clId="{F9D079A0-AA99-401C-A66E-31FF63054B9C}" dt="2023-08-30T23:23:18.731" v="248" actId="47"/>
        <pc:sldMkLst>
          <pc:docMk/>
          <pc:sldMk cId="2618761623" sldId="2145706361"/>
        </pc:sldMkLst>
      </pc:sldChg>
      <pc:sldChg chg="del">
        <pc:chgData name="Helena Worthington (DTF)" userId="872c2340-4a31-4883-b18d-67548b3a9bcd" providerId="ADAL" clId="{F9D079A0-AA99-401C-A66E-31FF63054B9C}" dt="2023-08-30T23:23:18.731" v="248" actId="47"/>
        <pc:sldMkLst>
          <pc:docMk/>
          <pc:sldMk cId="3431687902" sldId="2145706362"/>
        </pc:sldMkLst>
      </pc:sldChg>
      <pc:sldChg chg="del">
        <pc:chgData name="Helena Worthington (DTF)" userId="872c2340-4a31-4883-b18d-67548b3a9bcd" providerId="ADAL" clId="{F9D079A0-AA99-401C-A66E-31FF63054B9C}" dt="2023-08-30T23:23:18.731" v="248" actId="47"/>
        <pc:sldMkLst>
          <pc:docMk/>
          <pc:sldMk cId="3786860004" sldId="2145706363"/>
        </pc:sldMkLst>
      </pc:sldChg>
      <pc:sldChg chg="del">
        <pc:chgData name="Helena Worthington (DTF)" userId="872c2340-4a31-4883-b18d-67548b3a9bcd" providerId="ADAL" clId="{F9D079A0-AA99-401C-A66E-31FF63054B9C}" dt="2023-08-30T23:23:18.731" v="248" actId="47"/>
        <pc:sldMkLst>
          <pc:docMk/>
          <pc:sldMk cId="2673084471" sldId="2145706364"/>
        </pc:sldMkLst>
      </pc:sldChg>
      <pc:sldChg chg="del">
        <pc:chgData name="Helena Worthington (DTF)" userId="872c2340-4a31-4883-b18d-67548b3a9bcd" providerId="ADAL" clId="{F9D079A0-AA99-401C-A66E-31FF63054B9C}" dt="2023-08-30T23:23:18.731" v="248" actId="47"/>
        <pc:sldMkLst>
          <pc:docMk/>
          <pc:sldMk cId="1653131317" sldId="2145706365"/>
        </pc:sldMkLst>
      </pc:sldChg>
      <pc:sldChg chg="del">
        <pc:chgData name="Helena Worthington (DTF)" userId="872c2340-4a31-4883-b18d-67548b3a9bcd" providerId="ADAL" clId="{F9D079A0-AA99-401C-A66E-31FF63054B9C}" dt="2023-08-30T23:23:18.731" v="248" actId="47"/>
        <pc:sldMkLst>
          <pc:docMk/>
          <pc:sldMk cId="983206226" sldId="2145706366"/>
        </pc:sldMkLst>
      </pc:sldChg>
      <pc:sldChg chg="del">
        <pc:chgData name="Helena Worthington (DTF)" userId="872c2340-4a31-4883-b18d-67548b3a9bcd" providerId="ADAL" clId="{F9D079A0-AA99-401C-A66E-31FF63054B9C}" dt="2023-08-30T23:23:18.731" v="248" actId="47"/>
        <pc:sldMkLst>
          <pc:docMk/>
          <pc:sldMk cId="300003464" sldId="2145706367"/>
        </pc:sldMkLst>
      </pc:sldChg>
      <pc:sldChg chg="del">
        <pc:chgData name="Helena Worthington (DTF)" userId="872c2340-4a31-4883-b18d-67548b3a9bcd" providerId="ADAL" clId="{F9D079A0-AA99-401C-A66E-31FF63054B9C}" dt="2023-08-30T23:23:18.731" v="248" actId="47"/>
        <pc:sldMkLst>
          <pc:docMk/>
          <pc:sldMk cId="269029910" sldId="2145706368"/>
        </pc:sldMkLst>
      </pc:sldChg>
      <pc:sldChg chg="del">
        <pc:chgData name="Helena Worthington (DTF)" userId="872c2340-4a31-4883-b18d-67548b3a9bcd" providerId="ADAL" clId="{F9D079A0-AA99-401C-A66E-31FF63054B9C}" dt="2023-08-30T23:23:18.731" v="248" actId="47"/>
        <pc:sldMkLst>
          <pc:docMk/>
          <pc:sldMk cId="997713413" sldId="2145706369"/>
        </pc:sldMkLst>
      </pc:sldChg>
      <pc:sldChg chg="del">
        <pc:chgData name="Helena Worthington (DTF)" userId="872c2340-4a31-4883-b18d-67548b3a9bcd" providerId="ADAL" clId="{F9D079A0-AA99-401C-A66E-31FF63054B9C}" dt="2023-08-30T23:23:18.731" v="248" actId="47"/>
        <pc:sldMkLst>
          <pc:docMk/>
          <pc:sldMk cId="2690659270" sldId="2145706370"/>
        </pc:sldMkLst>
      </pc:sldChg>
      <pc:sldChg chg="del">
        <pc:chgData name="Helena Worthington (DTF)" userId="872c2340-4a31-4883-b18d-67548b3a9bcd" providerId="ADAL" clId="{F9D079A0-AA99-401C-A66E-31FF63054B9C}" dt="2023-08-30T23:23:18.731" v="248" actId="47"/>
        <pc:sldMkLst>
          <pc:docMk/>
          <pc:sldMk cId="540280220" sldId="2145706371"/>
        </pc:sldMkLst>
      </pc:sldChg>
      <pc:sldChg chg="del">
        <pc:chgData name="Helena Worthington (DTF)" userId="872c2340-4a31-4883-b18d-67548b3a9bcd" providerId="ADAL" clId="{F9D079A0-AA99-401C-A66E-31FF63054B9C}" dt="2023-08-30T23:23:18.731" v="248" actId="47"/>
        <pc:sldMkLst>
          <pc:docMk/>
          <pc:sldMk cId="2881582274" sldId="2145706372"/>
        </pc:sldMkLst>
      </pc:sldChg>
      <pc:sldChg chg="del">
        <pc:chgData name="Helena Worthington (DTF)" userId="872c2340-4a31-4883-b18d-67548b3a9bcd" providerId="ADAL" clId="{F9D079A0-AA99-401C-A66E-31FF63054B9C}" dt="2023-08-30T23:23:18.731" v="248" actId="47"/>
        <pc:sldMkLst>
          <pc:docMk/>
          <pc:sldMk cId="309317150" sldId="2145706373"/>
        </pc:sldMkLst>
      </pc:sldChg>
      <pc:sldChg chg="del">
        <pc:chgData name="Helena Worthington (DTF)" userId="872c2340-4a31-4883-b18d-67548b3a9bcd" providerId="ADAL" clId="{F9D079A0-AA99-401C-A66E-31FF63054B9C}" dt="2023-08-30T23:23:18.731" v="248" actId="47"/>
        <pc:sldMkLst>
          <pc:docMk/>
          <pc:sldMk cId="3370528431" sldId="2145706374"/>
        </pc:sldMkLst>
      </pc:sldChg>
      <pc:sldChg chg="del">
        <pc:chgData name="Helena Worthington (DTF)" userId="872c2340-4a31-4883-b18d-67548b3a9bcd" providerId="ADAL" clId="{F9D079A0-AA99-401C-A66E-31FF63054B9C}" dt="2023-08-30T23:23:18.731" v="248" actId="47"/>
        <pc:sldMkLst>
          <pc:docMk/>
          <pc:sldMk cId="686189827" sldId="2145706375"/>
        </pc:sldMkLst>
      </pc:sldChg>
      <pc:sldChg chg="del">
        <pc:chgData name="Helena Worthington (DTF)" userId="872c2340-4a31-4883-b18d-67548b3a9bcd" providerId="ADAL" clId="{F9D079A0-AA99-401C-A66E-31FF63054B9C}" dt="2023-08-30T23:23:18.731" v="248" actId="47"/>
        <pc:sldMkLst>
          <pc:docMk/>
          <pc:sldMk cId="3836731548" sldId="2145706376"/>
        </pc:sldMkLst>
      </pc:sldChg>
      <pc:sldChg chg="del">
        <pc:chgData name="Helena Worthington (DTF)" userId="872c2340-4a31-4883-b18d-67548b3a9bcd" providerId="ADAL" clId="{F9D079A0-AA99-401C-A66E-31FF63054B9C}" dt="2023-08-30T23:23:18.731" v="248" actId="47"/>
        <pc:sldMkLst>
          <pc:docMk/>
          <pc:sldMk cId="318501393" sldId="2145706377"/>
        </pc:sldMkLst>
      </pc:sldChg>
      <pc:sldChg chg="del">
        <pc:chgData name="Helena Worthington (DTF)" userId="872c2340-4a31-4883-b18d-67548b3a9bcd" providerId="ADAL" clId="{F9D079A0-AA99-401C-A66E-31FF63054B9C}" dt="2023-08-30T23:23:18.731" v="248" actId="47"/>
        <pc:sldMkLst>
          <pc:docMk/>
          <pc:sldMk cId="1639889333" sldId="2145706384"/>
        </pc:sldMkLst>
      </pc:sldChg>
      <pc:sldChg chg="del">
        <pc:chgData name="Helena Worthington (DTF)" userId="872c2340-4a31-4883-b18d-67548b3a9bcd" providerId="ADAL" clId="{F9D079A0-AA99-401C-A66E-31FF63054B9C}" dt="2023-08-30T23:23:18.731" v="248" actId="47"/>
        <pc:sldMkLst>
          <pc:docMk/>
          <pc:sldMk cId="4251338362" sldId="2145706385"/>
        </pc:sldMkLst>
      </pc:sldChg>
      <pc:sldChg chg="del">
        <pc:chgData name="Helena Worthington (DTF)" userId="872c2340-4a31-4883-b18d-67548b3a9bcd" providerId="ADAL" clId="{F9D079A0-AA99-401C-A66E-31FF63054B9C}" dt="2023-08-30T23:23:18.731" v="248" actId="47"/>
        <pc:sldMkLst>
          <pc:docMk/>
          <pc:sldMk cId="3951350668" sldId="2145706386"/>
        </pc:sldMkLst>
      </pc:sldChg>
      <pc:sldChg chg="del">
        <pc:chgData name="Helena Worthington (DTF)" userId="872c2340-4a31-4883-b18d-67548b3a9bcd" providerId="ADAL" clId="{F9D079A0-AA99-401C-A66E-31FF63054B9C}" dt="2023-08-30T23:23:18.731" v="248" actId="47"/>
        <pc:sldMkLst>
          <pc:docMk/>
          <pc:sldMk cId="3527040940" sldId="2145706388"/>
        </pc:sldMkLst>
      </pc:sldChg>
      <pc:sldChg chg="del">
        <pc:chgData name="Helena Worthington (DTF)" userId="872c2340-4a31-4883-b18d-67548b3a9bcd" providerId="ADAL" clId="{F9D079A0-AA99-401C-A66E-31FF63054B9C}" dt="2023-08-30T23:23:18.731" v="248" actId="47"/>
        <pc:sldMkLst>
          <pc:docMk/>
          <pc:sldMk cId="1089735610" sldId="2145706389"/>
        </pc:sldMkLst>
      </pc:sldChg>
      <pc:sldChg chg="addSp delSp modSp mod">
        <pc:chgData name="Helena Worthington (DTF)" userId="872c2340-4a31-4883-b18d-67548b3a9bcd" providerId="ADAL" clId="{F9D079A0-AA99-401C-A66E-31FF63054B9C}" dt="2023-08-30T23:25:50.426" v="250" actId="20577"/>
        <pc:sldMkLst>
          <pc:docMk/>
          <pc:sldMk cId="3101504816" sldId="2145706401"/>
        </pc:sldMkLst>
        <pc:spChg chg="mod">
          <ac:chgData name="Helena Worthington (DTF)" userId="872c2340-4a31-4883-b18d-67548b3a9bcd" providerId="ADAL" clId="{F9D079A0-AA99-401C-A66E-31FF63054B9C}" dt="2023-08-30T23:23:03.356" v="247" actId="1036"/>
          <ac:spMkLst>
            <pc:docMk/>
            <pc:sldMk cId="3101504816" sldId="2145706401"/>
            <ac:spMk id="3" creationId="{9D03B381-A2F2-6355-620D-C7E18F90D71B}"/>
          </ac:spMkLst>
        </pc:spChg>
        <pc:spChg chg="add del mod">
          <ac:chgData name="Helena Worthington (DTF)" userId="872c2340-4a31-4883-b18d-67548b3a9bcd" providerId="ADAL" clId="{F9D079A0-AA99-401C-A66E-31FF63054B9C}" dt="2023-08-30T23:22:39.801" v="231" actId="478"/>
          <ac:spMkLst>
            <pc:docMk/>
            <pc:sldMk cId="3101504816" sldId="2145706401"/>
            <ac:spMk id="4" creationId="{E7221C23-644C-1228-1256-B8B6592597B2}"/>
          </ac:spMkLst>
        </pc:spChg>
        <pc:spChg chg="del">
          <ac:chgData name="Helena Worthington (DTF)" userId="872c2340-4a31-4883-b18d-67548b3a9bcd" providerId="ADAL" clId="{F9D079A0-AA99-401C-A66E-31FF63054B9C}" dt="2023-08-30T23:22:45.673" v="232" actId="478"/>
          <ac:spMkLst>
            <pc:docMk/>
            <pc:sldMk cId="3101504816" sldId="2145706401"/>
            <ac:spMk id="5" creationId="{908C0DFC-5A6B-A311-0C7C-0C5504AEAD6E}"/>
          </ac:spMkLst>
        </pc:spChg>
        <pc:spChg chg="mod">
          <ac:chgData name="Helena Worthington (DTF)" userId="872c2340-4a31-4883-b18d-67548b3a9bcd" providerId="ADAL" clId="{F9D079A0-AA99-401C-A66E-31FF63054B9C}" dt="2023-08-30T23:23:03.356" v="247" actId="1036"/>
          <ac:spMkLst>
            <pc:docMk/>
            <pc:sldMk cId="3101504816" sldId="2145706401"/>
            <ac:spMk id="6" creationId="{73F877C6-C339-FB9F-734E-12168DCDC1BC}"/>
          </ac:spMkLst>
        </pc:spChg>
        <pc:spChg chg="mod">
          <ac:chgData name="Helena Worthington (DTF)" userId="872c2340-4a31-4883-b18d-67548b3a9bcd" providerId="ADAL" clId="{F9D079A0-AA99-401C-A66E-31FF63054B9C}" dt="2023-08-30T23:23:03.356" v="247" actId="1036"/>
          <ac:spMkLst>
            <pc:docMk/>
            <pc:sldMk cId="3101504816" sldId="2145706401"/>
            <ac:spMk id="7" creationId="{DAEBEFF5-5730-1B0F-E948-2C99194E8287}"/>
          </ac:spMkLst>
        </pc:spChg>
        <pc:spChg chg="mod">
          <ac:chgData name="Helena Worthington (DTF)" userId="872c2340-4a31-4883-b18d-67548b3a9bcd" providerId="ADAL" clId="{F9D079A0-AA99-401C-A66E-31FF63054B9C}" dt="2023-08-30T23:23:03.356" v="247" actId="1036"/>
          <ac:spMkLst>
            <pc:docMk/>
            <pc:sldMk cId="3101504816" sldId="2145706401"/>
            <ac:spMk id="14" creationId="{46FB8298-55AB-8CB9-C918-69EF1C296918}"/>
          </ac:spMkLst>
        </pc:spChg>
        <pc:spChg chg="mod">
          <ac:chgData name="Helena Worthington (DTF)" userId="872c2340-4a31-4883-b18d-67548b3a9bcd" providerId="ADAL" clId="{F9D079A0-AA99-401C-A66E-31FF63054B9C}" dt="2023-08-30T23:23:03.356" v="247" actId="1036"/>
          <ac:spMkLst>
            <pc:docMk/>
            <pc:sldMk cId="3101504816" sldId="2145706401"/>
            <ac:spMk id="15" creationId="{75AAA4AF-1FE0-1CB1-8EE0-D78CB67BE38B}"/>
          </ac:spMkLst>
        </pc:spChg>
        <pc:spChg chg="mod">
          <ac:chgData name="Helena Worthington (DTF)" userId="872c2340-4a31-4883-b18d-67548b3a9bcd" providerId="ADAL" clId="{F9D079A0-AA99-401C-A66E-31FF63054B9C}" dt="2023-08-30T23:23:03.356" v="247" actId="1036"/>
          <ac:spMkLst>
            <pc:docMk/>
            <pc:sldMk cId="3101504816" sldId="2145706401"/>
            <ac:spMk id="16" creationId="{A29AD431-3BE3-2789-E54D-8F03C94BE4B3}"/>
          </ac:spMkLst>
        </pc:spChg>
        <pc:spChg chg="mod">
          <ac:chgData name="Helena Worthington (DTF)" userId="872c2340-4a31-4883-b18d-67548b3a9bcd" providerId="ADAL" clId="{F9D079A0-AA99-401C-A66E-31FF63054B9C}" dt="2023-08-30T23:25:50.426" v="250" actId="20577"/>
          <ac:spMkLst>
            <pc:docMk/>
            <pc:sldMk cId="3101504816" sldId="2145706401"/>
            <ac:spMk id="17" creationId="{D363713D-7E43-13FE-873F-10E427F0CFC7}"/>
          </ac:spMkLst>
        </pc:spChg>
        <pc:spChg chg="del">
          <ac:chgData name="Helena Worthington (DTF)" userId="872c2340-4a31-4883-b18d-67548b3a9bcd" providerId="ADAL" clId="{F9D079A0-AA99-401C-A66E-31FF63054B9C}" dt="2023-08-30T23:22:45.673" v="232" actId="478"/>
          <ac:spMkLst>
            <pc:docMk/>
            <pc:sldMk cId="3101504816" sldId="2145706401"/>
            <ac:spMk id="18" creationId="{86F58471-BA0A-AE3C-1EA6-0967B3485542}"/>
          </ac:spMkLst>
        </pc:spChg>
        <pc:spChg chg="del">
          <ac:chgData name="Helena Worthington (DTF)" userId="872c2340-4a31-4883-b18d-67548b3a9bcd" providerId="ADAL" clId="{F9D079A0-AA99-401C-A66E-31FF63054B9C}" dt="2023-08-30T23:15:02.100" v="30" actId="478"/>
          <ac:spMkLst>
            <pc:docMk/>
            <pc:sldMk cId="3101504816" sldId="2145706401"/>
            <ac:spMk id="19" creationId="{2C2DD66F-7D12-D61D-3B80-716CF5FE513E}"/>
          </ac:spMkLst>
        </pc:spChg>
        <pc:spChg chg="del">
          <ac:chgData name="Helena Worthington (DTF)" userId="872c2340-4a31-4883-b18d-67548b3a9bcd" providerId="ADAL" clId="{F9D079A0-AA99-401C-A66E-31FF63054B9C}" dt="2023-08-30T23:14:56.273" v="27" actId="478"/>
          <ac:spMkLst>
            <pc:docMk/>
            <pc:sldMk cId="3101504816" sldId="2145706401"/>
            <ac:spMk id="24" creationId="{3DDF2722-B510-6EB1-7DA1-245B17786FAB}"/>
          </ac:spMkLst>
        </pc:spChg>
        <pc:spChg chg="del">
          <ac:chgData name="Helena Worthington (DTF)" userId="872c2340-4a31-4883-b18d-67548b3a9bcd" providerId="ADAL" clId="{F9D079A0-AA99-401C-A66E-31FF63054B9C}" dt="2023-08-30T23:14:58.936" v="28" actId="478"/>
          <ac:spMkLst>
            <pc:docMk/>
            <pc:sldMk cId="3101504816" sldId="2145706401"/>
            <ac:spMk id="25" creationId="{9C03E4E0-0622-4840-CE96-741E2C13DF51}"/>
          </ac:spMkLst>
        </pc:spChg>
        <pc:spChg chg="del">
          <ac:chgData name="Helena Worthington (DTF)" userId="872c2340-4a31-4883-b18d-67548b3a9bcd" providerId="ADAL" clId="{F9D079A0-AA99-401C-A66E-31FF63054B9C}" dt="2023-08-30T23:15:00.383" v="29" actId="478"/>
          <ac:spMkLst>
            <pc:docMk/>
            <pc:sldMk cId="3101504816" sldId="2145706401"/>
            <ac:spMk id="26" creationId="{CB6AEC3C-E884-E6BC-AA36-3859C9AB2E5C}"/>
          </ac:spMkLst>
        </pc:spChg>
      </pc:sldChg>
      <pc:sldChg chg="del">
        <pc:chgData name="Helena Worthington (DTF)" userId="872c2340-4a31-4883-b18d-67548b3a9bcd" providerId="ADAL" clId="{F9D079A0-AA99-401C-A66E-31FF63054B9C}" dt="2023-08-30T23:23:18.731" v="248" actId="47"/>
        <pc:sldMkLst>
          <pc:docMk/>
          <pc:sldMk cId="3148077492" sldId="2145706403"/>
        </pc:sldMkLst>
      </pc:sldChg>
      <pc:sldChg chg="del">
        <pc:chgData name="Helena Worthington (DTF)" userId="872c2340-4a31-4883-b18d-67548b3a9bcd" providerId="ADAL" clId="{F9D079A0-AA99-401C-A66E-31FF63054B9C}" dt="2023-08-30T23:23:18.731" v="248" actId="47"/>
        <pc:sldMkLst>
          <pc:docMk/>
          <pc:sldMk cId="1971353372" sldId="2145706407"/>
        </pc:sldMkLst>
      </pc:sldChg>
      <pc:sldChg chg="del">
        <pc:chgData name="Helena Worthington (DTF)" userId="872c2340-4a31-4883-b18d-67548b3a9bcd" providerId="ADAL" clId="{F9D079A0-AA99-401C-A66E-31FF63054B9C}" dt="2023-08-30T23:23:18.731" v="248" actId="47"/>
        <pc:sldMkLst>
          <pc:docMk/>
          <pc:sldMk cId="3054607561" sldId="2145706408"/>
        </pc:sldMkLst>
      </pc:sldChg>
      <pc:sldChg chg="del">
        <pc:chgData name="Helena Worthington (DTF)" userId="872c2340-4a31-4883-b18d-67548b3a9bcd" providerId="ADAL" clId="{F9D079A0-AA99-401C-A66E-31FF63054B9C}" dt="2023-08-30T23:23:18.731" v="248" actId="47"/>
        <pc:sldMkLst>
          <pc:docMk/>
          <pc:sldMk cId="4224727754" sldId="2145706409"/>
        </pc:sldMkLst>
      </pc:sldChg>
      <pc:sldChg chg="del">
        <pc:chgData name="Helena Worthington (DTF)" userId="872c2340-4a31-4883-b18d-67548b3a9bcd" providerId="ADAL" clId="{F9D079A0-AA99-401C-A66E-31FF63054B9C}" dt="2023-08-30T23:23:18.731" v="248" actId="47"/>
        <pc:sldMkLst>
          <pc:docMk/>
          <pc:sldMk cId="465601268" sldId="2145706411"/>
        </pc:sldMkLst>
      </pc:sldChg>
      <pc:sldChg chg="del">
        <pc:chgData name="Helena Worthington (DTF)" userId="872c2340-4a31-4883-b18d-67548b3a9bcd" providerId="ADAL" clId="{F9D079A0-AA99-401C-A66E-31FF63054B9C}" dt="2023-08-30T23:23:18.731" v="248" actId="47"/>
        <pc:sldMkLst>
          <pc:docMk/>
          <pc:sldMk cId="2004275778" sldId="2145706416"/>
        </pc:sldMkLst>
      </pc:sldChg>
      <pc:sldChg chg="del">
        <pc:chgData name="Helena Worthington (DTF)" userId="872c2340-4a31-4883-b18d-67548b3a9bcd" providerId="ADAL" clId="{F9D079A0-AA99-401C-A66E-31FF63054B9C}" dt="2023-08-30T23:23:18.731" v="248" actId="47"/>
        <pc:sldMkLst>
          <pc:docMk/>
          <pc:sldMk cId="3530511082" sldId="2145706417"/>
        </pc:sldMkLst>
      </pc:sldChg>
      <pc:sldChg chg="del">
        <pc:chgData name="Helena Worthington (DTF)" userId="872c2340-4a31-4883-b18d-67548b3a9bcd" providerId="ADAL" clId="{F9D079A0-AA99-401C-A66E-31FF63054B9C}" dt="2023-08-30T23:23:18.731" v="248" actId="47"/>
        <pc:sldMkLst>
          <pc:docMk/>
          <pc:sldMk cId="1884597613" sldId="2145706419"/>
        </pc:sldMkLst>
      </pc:sldChg>
      <pc:sldChg chg="del">
        <pc:chgData name="Helena Worthington (DTF)" userId="872c2340-4a31-4883-b18d-67548b3a9bcd" providerId="ADAL" clId="{F9D079A0-AA99-401C-A66E-31FF63054B9C}" dt="2023-08-30T23:23:18.731" v="248" actId="47"/>
        <pc:sldMkLst>
          <pc:docMk/>
          <pc:sldMk cId="2784255052" sldId="2145706420"/>
        </pc:sldMkLst>
      </pc:sldChg>
      <pc:sldChg chg="del">
        <pc:chgData name="Helena Worthington (DTF)" userId="872c2340-4a31-4883-b18d-67548b3a9bcd" providerId="ADAL" clId="{F9D079A0-AA99-401C-A66E-31FF63054B9C}" dt="2023-08-30T23:23:18.731" v="248" actId="47"/>
        <pc:sldMkLst>
          <pc:docMk/>
          <pc:sldMk cId="2121359238" sldId="2145706424"/>
        </pc:sldMkLst>
      </pc:sldChg>
      <pc:sldChg chg="del">
        <pc:chgData name="Helena Worthington (DTF)" userId="872c2340-4a31-4883-b18d-67548b3a9bcd" providerId="ADAL" clId="{F9D079A0-AA99-401C-A66E-31FF63054B9C}" dt="2023-08-30T23:23:18.731" v="248" actId="47"/>
        <pc:sldMkLst>
          <pc:docMk/>
          <pc:sldMk cId="2846718689" sldId="2145706425"/>
        </pc:sldMkLst>
      </pc:sldChg>
      <pc:sldChg chg="del">
        <pc:chgData name="Helena Worthington (DTF)" userId="872c2340-4a31-4883-b18d-67548b3a9bcd" providerId="ADAL" clId="{F9D079A0-AA99-401C-A66E-31FF63054B9C}" dt="2023-08-30T23:23:18.731" v="248" actId="47"/>
        <pc:sldMkLst>
          <pc:docMk/>
          <pc:sldMk cId="2152150384" sldId="2145706428"/>
        </pc:sldMkLst>
      </pc:sldChg>
      <pc:sldChg chg="del">
        <pc:chgData name="Helena Worthington (DTF)" userId="872c2340-4a31-4883-b18d-67548b3a9bcd" providerId="ADAL" clId="{F9D079A0-AA99-401C-A66E-31FF63054B9C}" dt="2023-08-30T23:23:18.731" v="248" actId="47"/>
        <pc:sldMkLst>
          <pc:docMk/>
          <pc:sldMk cId="4252721221" sldId="2145706429"/>
        </pc:sldMkLst>
      </pc:sldChg>
      <pc:sldChg chg="del">
        <pc:chgData name="Helena Worthington (DTF)" userId="872c2340-4a31-4883-b18d-67548b3a9bcd" providerId="ADAL" clId="{F9D079A0-AA99-401C-A66E-31FF63054B9C}" dt="2023-08-30T23:23:18.731" v="248" actId="47"/>
        <pc:sldMkLst>
          <pc:docMk/>
          <pc:sldMk cId="220397513" sldId="2145706431"/>
        </pc:sldMkLst>
      </pc:sldChg>
      <pc:sldChg chg="del">
        <pc:chgData name="Helena Worthington (DTF)" userId="872c2340-4a31-4883-b18d-67548b3a9bcd" providerId="ADAL" clId="{F9D079A0-AA99-401C-A66E-31FF63054B9C}" dt="2023-08-30T23:23:18.731" v="248" actId="47"/>
        <pc:sldMkLst>
          <pc:docMk/>
          <pc:sldMk cId="3531502515" sldId="2145706435"/>
        </pc:sldMkLst>
      </pc:sldChg>
      <pc:sldChg chg="del">
        <pc:chgData name="Helena Worthington (DTF)" userId="872c2340-4a31-4883-b18d-67548b3a9bcd" providerId="ADAL" clId="{F9D079A0-AA99-401C-A66E-31FF63054B9C}" dt="2023-08-30T23:23:18.731" v="248" actId="47"/>
        <pc:sldMkLst>
          <pc:docMk/>
          <pc:sldMk cId="177011633" sldId="2145706440"/>
        </pc:sldMkLst>
      </pc:sldChg>
      <pc:sldChg chg="del">
        <pc:chgData name="Helena Worthington (DTF)" userId="872c2340-4a31-4883-b18d-67548b3a9bcd" providerId="ADAL" clId="{F9D079A0-AA99-401C-A66E-31FF63054B9C}" dt="2023-08-30T23:23:18.731" v="248" actId="47"/>
        <pc:sldMkLst>
          <pc:docMk/>
          <pc:sldMk cId="863251534" sldId="2145706441"/>
        </pc:sldMkLst>
      </pc:sldChg>
      <pc:sldChg chg="del">
        <pc:chgData name="Helena Worthington (DTF)" userId="872c2340-4a31-4883-b18d-67548b3a9bcd" providerId="ADAL" clId="{F9D079A0-AA99-401C-A66E-31FF63054B9C}" dt="2023-08-30T23:23:18.731" v="248" actId="47"/>
        <pc:sldMkLst>
          <pc:docMk/>
          <pc:sldMk cId="1380433367" sldId="2145706485"/>
        </pc:sldMkLst>
      </pc:sldChg>
      <pc:sldChg chg="del">
        <pc:chgData name="Helena Worthington (DTF)" userId="872c2340-4a31-4883-b18d-67548b3a9bcd" providerId="ADAL" clId="{F9D079A0-AA99-401C-A66E-31FF63054B9C}" dt="2023-08-30T23:23:18.731" v="248" actId="47"/>
        <pc:sldMkLst>
          <pc:docMk/>
          <pc:sldMk cId="2275124253" sldId="2145706488"/>
        </pc:sldMkLst>
      </pc:sldChg>
      <pc:sldChg chg="del">
        <pc:chgData name="Helena Worthington (DTF)" userId="872c2340-4a31-4883-b18d-67548b3a9bcd" providerId="ADAL" clId="{F9D079A0-AA99-401C-A66E-31FF63054B9C}" dt="2023-08-30T23:23:18.731" v="248" actId="47"/>
        <pc:sldMkLst>
          <pc:docMk/>
          <pc:sldMk cId="807395920" sldId="2145706489"/>
        </pc:sldMkLst>
      </pc:sldChg>
      <pc:sldChg chg="del">
        <pc:chgData name="Helena Worthington (DTF)" userId="872c2340-4a31-4883-b18d-67548b3a9bcd" providerId="ADAL" clId="{F9D079A0-AA99-401C-A66E-31FF63054B9C}" dt="2023-08-30T23:23:18.731" v="248" actId="47"/>
        <pc:sldMkLst>
          <pc:docMk/>
          <pc:sldMk cId="2143621482" sldId="2145706493"/>
        </pc:sldMkLst>
      </pc:sldChg>
      <pc:sldChg chg="del">
        <pc:chgData name="Helena Worthington (DTF)" userId="872c2340-4a31-4883-b18d-67548b3a9bcd" providerId="ADAL" clId="{F9D079A0-AA99-401C-A66E-31FF63054B9C}" dt="2023-08-30T23:23:18.731" v="248" actId="47"/>
        <pc:sldMkLst>
          <pc:docMk/>
          <pc:sldMk cId="1302890675" sldId="2145706494"/>
        </pc:sldMkLst>
      </pc:sldChg>
      <pc:sldChg chg="del">
        <pc:chgData name="Helena Worthington (DTF)" userId="872c2340-4a31-4883-b18d-67548b3a9bcd" providerId="ADAL" clId="{F9D079A0-AA99-401C-A66E-31FF63054B9C}" dt="2023-08-30T23:23:18.731" v="248" actId="47"/>
        <pc:sldMkLst>
          <pc:docMk/>
          <pc:sldMk cId="2867583478" sldId="2145706496"/>
        </pc:sldMkLst>
      </pc:sldChg>
      <pc:sldChg chg="del">
        <pc:chgData name="Helena Worthington (DTF)" userId="872c2340-4a31-4883-b18d-67548b3a9bcd" providerId="ADAL" clId="{F9D079A0-AA99-401C-A66E-31FF63054B9C}" dt="2023-08-30T23:23:18.731" v="248" actId="47"/>
        <pc:sldMkLst>
          <pc:docMk/>
          <pc:sldMk cId="4146038423" sldId="2145706497"/>
        </pc:sldMkLst>
      </pc:sldChg>
      <pc:sldChg chg="del">
        <pc:chgData name="Helena Worthington (DTF)" userId="872c2340-4a31-4883-b18d-67548b3a9bcd" providerId="ADAL" clId="{F9D079A0-AA99-401C-A66E-31FF63054B9C}" dt="2023-08-30T23:23:18.731" v="248" actId="47"/>
        <pc:sldMkLst>
          <pc:docMk/>
          <pc:sldMk cId="3416091973" sldId="2145706498"/>
        </pc:sldMkLst>
      </pc:sldChg>
      <pc:sldChg chg="del">
        <pc:chgData name="Helena Worthington (DTF)" userId="872c2340-4a31-4883-b18d-67548b3a9bcd" providerId="ADAL" clId="{F9D079A0-AA99-401C-A66E-31FF63054B9C}" dt="2023-08-30T23:23:18.731" v="248" actId="47"/>
        <pc:sldMkLst>
          <pc:docMk/>
          <pc:sldMk cId="3041432138" sldId="2145706502"/>
        </pc:sldMkLst>
      </pc:sldChg>
      <pc:sldChg chg="addSp modSp mod">
        <pc:chgData name="Helena Worthington (DTF)" userId="872c2340-4a31-4883-b18d-67548b3a9bcd" providerId="ADAL" clId="{F9D079A0-AA99-401C-A66E-31FF63054B9C}" dt="2023-08-31T04:19:05.622" v="314" actId="20577"/>
        <pc:sldMkLst>
          <pc:docMk/>
          <pc:sldMk cId="2359256552" sldId="2145706506"/>
        </pc:sldMkLst>
        <pc:spChg chg="add mod">
          <ac:chgData name="Helena Worthington (DTF)" userId="872c2340-4a31-4883-b18d-67548b3a9bcd" providerId="ADAL" clId="{F9D079A0-AA99-401C-A66E-31FF63054B9C}" dt="2023-08-31T04:19:05.622" v="314" actId="20577"/>
          <ac:spMkLst>
            <pc:docMk/>
            <pc:sldMk cId="2359256552" sldId="2145706506"/>
            <ac:spMk id="3" creationId="{181F4E05-93E0-C10B-C451-EE166825406C}"/>
          </ac:spMkLst>
        </pc:spChg>
      </pc:sldChg>
      <pc:sldChg chg="del">
        <pc:chgData name="Helena Worthington (DTF)" userId="872c2340-4a31-4883-b18d-67548b3a9bcd" providerId="ADAL" clId="{F9D079A0-AA99-401C-A66E-31FF63054B9C}" dt="2023-08-30T23:23:18.731" v="248" actId="47"/>
        <pc:sldMkLst>
          <pc:docMk/>
          <pc:sldMk cId="781704161" sldId="2145706508"/>
        </pc:sldMkLst>
      </pc:sldChg>
      <pc:sldChg chg="del">
        <pc:chgData name="Helena Worthington (DTF)" userId="872c2340-4a31-4883-b18d-67548b3a9bcd" providerId="ADAL" clId="{F9D079A0-AA99-401C-A66E-31FF63054B9C}" dt="2023-08-30T23:23:18.731" v="248" actId="47"/>
        <pc:sldMkLst>
          <pc:docMk/>
          <pc:sldMk cId="3222367145" sldId="2145706509"/>
        </pc:sldMkLst>
      </pc:sldChg>
      <pc:sldChg chg="del">
        <pc:chgData name="Helena Worthington (DTF)" userId="872c2340-4a31-4883-b18d-67548b3a9bcd" providerId="ADAL" clId="{F9D079A0-AA99-401C-A66E-31FF63054B9C}" dt="2023-08-30T23:23:18.731" v="248" actId="47"/>
        <pc:sldMkLst>
          <pc:docMk/>
          <pc:sldMk cId="2897051439" sldId="2145706510"/>
        </pc:sldMkLst>
      </pc:sldChg>
      <pc:sldChg chg="del">
        <pc:chgData name="Helena Worthington (DTF)" userId="872c2340-4a31-4883-b18d-67548b3a9bcd" providerId="ADAL" clId="{F9D079A0-AA99-401C-A66E-31FF63054B9C}" dt="2023-08-30T23:23:18.731" v="248" actId="47"/>
        <pc:sldMkLst>
          <pc:docMk/>
          <pc:sldMk cId="39505357" sldId="2145706511"/>
        </pc:sldMkLst>
      </pc:sldChg>
      <pc:sldChg chg="del">
        <pc:chgData name="Helena Worthington (DTF)" userId="872c2340-4a31-4883-b18d-67548b3a9bcd" providerId="ADAL" clId="{F9D079A0-AA99-401C-A66E-31FF63054B9C}" dt="2023-08-30T23:23:18.731" v="248" actId="47"/>
        <pc:sldMkLst>
          <pc:docMk/>
          <pc:sldMk cId="1265645647" sldId="2145706512"/>
        </pc:sldMkLst>
      </pc:sldChg>
      <pc:sldChg chg="del">
        <pc:chgData name="Helena Worthington (DTF)" userId="872c2340-4a31-4883-b18d-67548b3a9bcd" providerId="ADAL" clId="{F9D079A0-AA99-401C-A66E-31FF63054B9C}" dt="2023-08-30T23:23:18.731" v="248" actId="47"/>
        <pc:sldMkLst>
          <pc:docMk/>
          <pc:sldMk cId="3083496584" sldId="2145706516"/>
        </pc:sldMkLst>
      </pc:sldChg>
      <pc:sldChg chg="del">
        <pc:chgData name="Helena Worthington (DTF)" userId="872c2340-4a31-4883-b18d-67548b3a9bcd" providerId="ADAL" clId="{F9D079A0-AA99-401C-A66E-31FF63054B9C}" dt="2023-08-30T23:23:18.731" v="248" actId="47"/>
        <pc:sldMkLst>
          <pc:docMk/>
          <pc:sldMk cId="419383128" sldId="2145706519"/>
        </pc:sldMkLst>
      </pc:sldChg>
      <pc:sldChg chg="del">
        <pc:chgData name="Helena Worthington (DTF)" userId="872c2340-4a31-4883-b18d-67548b3a9bcd" providerId="ADAL" clId="{F9D079A0-AA99-401C-A66E-31FF63054B9C}" dt="2023-08-30T23:23:18.731" v="248" actId="47"/>
        <pc:sldMkLst>
          <pc:docMk/>
          <pc:sldMk cId="2779100250" sldId="2145706520"/>
        </pc:sldMkLst>
      </pc:sldChg>
      <pc:sldChg chg="del">
        <pc:chgData name="Helena Worthington (DTF)" userId="872c2340-4a31-4883-b18d-67548b3a9bcd" providerId="ADAL" clId="{F9D079A0-AA99-401C-A66E-31FF63054B9C}" dt="2023-08-30T23:23:18.731" v="248" actId="47"/>
        <pc:sldMkLst>
          <pc:docMk/>
          <pc:sldMk cId="2281249755" sldId="2145706521"/>
        </pc:sldMkLst>
      </pc:sldChg>
      <pc:sldChg chg="del">
        <pc:chgData name="Helena Worthington (DTF)" userId="872c2340-4a31-4883-b18d-67548b3a9bcd" providerId="ADAL" clId="{F9D079A0-AA99-401C-A66E-31FF63054B9C}" dt="2023-08-30T23:23:18.731" v="248" actId="47"/>
        <pc:sldMkLst>
          <pc:docMk/>
          <pc:sldMk cId="2014106016" sldId="2145706524"/>
        </pc:sldMkLst>
      </pc:sldChg>
      <pc:sldChg chg="del">
        <pc:chgData name="Helena Worthington (DTF)" userId="872c2340-4a31-4883-b18d-67548b3a9bcd" providerId="ADAL" clId="{F9D079A0-AA99-401C-A66E-31FF63054B9C}" dt="2023-08-30T23:23:18.731" v="248" actId="47"/>
        <pc:sldMkLst>
          <pc:docMk/>
          <pc:sldMk cId="3894902456" sldId="2145706528"/>
        </pc:sldMkLst>
      </pc:sldChg>
      <pc:sldChg chg="del">
        <pc:chgData name="Helena Worthington (DTF)" userId="872c2340-4a31-4883-b18d-67548b3a9bcd" providerId="ADAL" clId="{F9D079A0-AA99-401C-A66E-31FF63054B9C}" dt="2023-08-30T23:23:18.731" v="248" actId="47"/>
        <pc:sldMkLst>
          <pc:docMk/>
          <pc:sldMk cId="870927766" sldId="2145706529"/>
        </pc:sldMkLst>
      </pc:sldChg>
      <pc:sldChg chg="del">
        <pc:chgData name="Helena Worthington (DTF)" userId="872c2340-4a31-4883-b18d-67548b3a9bcd" providerId="ADAL" clId="{F9D079A0-AA99-401C-A66E-31FF63054B9C}" dt="2023-08-30T23:23:18.731" v="248" actId="47"/>
        <pc:sldMkLst>
          <pc:docMk/>
          <pc:sldMk cId="1361277008" sldId="2145706532"/>
        </pc:sldMkLst>
      </pc:sldChg>
      <pc:sldChg chg="del">
        <pc:chgData name="Helena Worthington (DTF)" userId="872c2340-4a31-4883-b18d-67548b3a9bcd" providerId="ADAL" clId="{F9D079A0-AA99-401C-A66E-31FF63054B9C}" dt="2023-08-30T23:23:18.731" v="248" actId="47"/>
        <pc:sldMkLst>
          <pc:docMk/>
          <pc:sldMk cId="255631710" sldId="2145706535"/>
        </pc:sldMkLst>
      </pc:sldChg>
      <pc:sldChg chg="del">
        <pc:chgData name="Helena Worthington (DTF)" userId="872c2340-4a31-4883-b18d-67548b3a9bcd" providerId="ADAL" clId="{F9D079A0-AA99-401C-A66E-31FF63054B9C}" dt="2023-08-30T23:23:18.731" v="248" actId="47"/>
        <pc:sldMkLst>
          <pc:docMk/>
          <pc:sldMk cId="1403985776" sldId="2145706538"/>
        </pc:sldMkLst>
      </pc:sldChg>
      <pc:sldChg chg="del">
        <pc:chgData name="Helena Worthington (DTF)" userId="872c2340-4a31-4883-b18d-67548b3a9bcd" providerId="ADAL" clId="{F9D079A0-AA99-401C-A66E-31FF63054B9C}" dt="2023-08-30T23:23:18.731" v="248" actId="47"/>
        <pc:sldMkLst>
          <pc:docMk/>
          <pc:sldMk cId="2771652717" sldId="2145706539"/>
        </pc:sldMkLst>
      </pc:sldChg>
      <pc:sldChg chg="del">
        <pc:chgData name="Helena Worthington (DTF)" userId="872c2340-4a31-4883-b18d-67548b3a9bcd" providerId="ADAL" clId="{F9D079A0-AA99-401C-A66E-31FF63054B9C}" dt="2023-08-30T23:23:18.731" v="248" actId="47"/>
        <pc:sldMkLst>
          <pc:docMk/>
          <pc:sldMk cId="4275056524" sldId="2145706540"/>
        </pc:sldMkLst>
      </pc:sldChg>
      <pc:sldChg chg="del">
        <pc:chgData name="Helena Worthington (DTF)" userId="872c2340-4a31-4883-b18d-67548b3a9bcd" providerId="ADAL" clId="{F9D079A0-AA99-401C-A66E-31FF63054B9C}" dt="2023-08-30T23:23:18.731" v="248" actId="47"/>
        <pc:sldMkLst>
          <pc:docMk/>
          <pc:sldMk cId="4193203112" sldId="2145706541"/>
        </pc:sldMkLst>
      </pc:sldChg>
      <pc:sldChg chg="del">
        <pc:chgData name="Helena Worthington (DTF)" userId="872c2340-4a31-4883-b18d-67548b3a9bcd" providerId="ADAL" clId="{F9D079A0-AA99-401C-A66E-31FF63054B9C}" dt="2023-08-30T23:23:18.731" v="248" actId="47"/>
        <pc:sldMkLst>
          <pc:docMk/>
          <pc:sldMk cId="101443306" sldId="2145706544"/>
        </pc:sldMkLst>
      </pc:sldChg>
      <pc:sldChg chg="del">
        <pc:chgData name="Helena Worthington (DTF)" userId="872c2340-4a31-4883-b18d-67548b3a9bcd" providerId="ADAL" clId="{F9D079A0-AA99-401C-A66E-31FF63054B9C}" dt="2023-08-30T23:23:18.731" v="248" actId="47"/>
        <pc:sldMkLst>
          <pc:docMk/>
          <pc:sldMk cId="3420674324" sldId="2145706545"/>
        </pc:sldMkLst>
      </pc:sldChg>
      <pc:sldChg chg="del">
        <pc:chgData name="Helena Worthington (DTF)" userId="872c2340-4a31-4883-b18d-67548b3a9bcd" providerId="ADAL" clId="{F9D079A0-AA99-401C-A66E-31FF63054B9C}" dt="2023-08-30T23:23:18.731" v="248" actId="47"/>
        <pc:sldMkLst>
          <pc:docMk/>
          <pc:sldMk cId="1789089406" sldId="2145706546"/>
        </pc:sldMkLst>
      </pc:sldChg>
      <pc:sldChg chg="del">
        <pc:chgData name="Helena Worthington (DTF)" userId="872c2340-4a31-4883-b18d-67548b3a9bcd" providerId="ADAL" clId="{F9D079A0-AA99-401C-A66E-31FF63054B9C}" dt="2023-08-30T23:23:18.731" v="248" actId="47"/>
        <pc:sldMkLst>
          <pc:docMk/>
          <pc:sldMk cId="2874531938" sldId="2145706547"/>
        </pc:sldMkLst>
      </pc:sldChg>
      <pc:sldChg chg="del">
        <pc:chgData name="Helena Worthington (DTF)" userId="872c2340-4a31-4883-b18d-67548b3a9bcd" providerId="ADAL" clId="{F9D079A0-AA99-401C-A66E-31FF63054B9C}" dt="2023-08-30T23:23:18.731" v="248" actId="47"/>
        <pc:sldMkLst>
          <pc:docMk/>
          <pc:sldMk cId="3295439109" sldId="2145706548"/>
        </pc:sldMkLst>
      </pc:sldChg>
      <pc:sldChg chg="del">
        <pc:chgData name="Helena Worthington (DTF)" userId="872c2340-4a31-4883-b18d-67548b3a9bcd" providerId="ADAL" clId="{F9D079A0-AA99-401C-A66E-31FF63054B9C}" dt="2023-08-30T23:23:18.731" v="248" actId="47"/>
        <pc:sldMkLst>
          <pc:docMk/>
          <pc:sldMk cId="3207993110" sldId="2145706549"/>
        </pc:sldMkLst>
      </pc:sldChg>
      <pc:sldChg chg="del">
        <pc:chgData name="Helena Worthington (DTF)" userId="872c2340-4a31-4883-b18d-67548b3a9bcd" providerId="ADAL" clId="{F9D079A0-AA99-401C-A66E-31FF63054B9C}" dt="2023-08-30T23:23:18.731" v="248" actId="47"/>
        <pc:sldMkLst>
          <pc:docMk/>
          <pc:sldMk cId="2205905217" sldId="2145706550"/>
        </pc:sldMkLst>
      </pc:sldChg>
      <pc:sldChg chg="del">
        <pc:chgData name="Helena Worthington (DTF)" userId="872c2340-4a31-4883-b18d-67548b3a9bcd" providerId="ADAL" clId="{F9D079A0-AA99-401C-A66E-31FF63054B9C}" dt="2023-08-30T23:23:18.731" v="248" actId="47"/>
        <pc:sldMkLst>
          <pc:docMk/>
          <pc:sldMk cId="3968682040" sldId="2145706551"/>
        </pc:sldMkLst>
      </pc:sldChg>
      <pc:sldChg chg="del">
        <pc:chgData name="Helena Worthington (DTF)" userId="872c2340-4a31-4883-b18d-67548b3a9bcd" providerId="ADAL" clId="{F9D079A0-AA99-401C-A66E-31FF63054B9C}" dt="2023-08-30T23:23:18.731" v="248" actId="47"/>
        <pc:sldMkLst>
          <pc:docMk/>
          <pc:sldMk cId="639693779" sldId="2145706552"/>
        </pc:sldMkLst>
      </pc:sldChg>
      <pc:sldChg chg="del">
        <pc:chgData name="Helena Worthington (DTF)" userId="872c2340-4a31-4883-b18d-67548b3a9bcd" providerId="ADAL" clId="{F9D079A0-AA99-401C-A66E-31FF63054B9C}" dt="2023-08-30T23:23:18.731" v="248" actId="47"/>
        <pc:sldMkLst>
          <pc:docMk/>
          <pc:sldMk cId="2711242314" sldId="2145706553"/>
        </pc:sldMkLst>
      </pc:sldChg>
      <pc:sldChg chg="del">
        <pc:chgData name="Helena Worthington (DTF)" userId="872c2340-4a31-4883-b18d-67548b3a9bcd" providerId="ADAL" clId="{F9D079A0-AA99-401C-A66E-31FF63054B9C}" dt="2023-08-30T23:23:18.731" v="248" actId="47"/>
        <pc:sldMkLst>
          <pc:docMk/>
          <pc:sldMk cId="4229058828" sldId="2145706554"/>
        </pc:sldMkLst>
      </pc:sldChg>
      <pc:sldChg chg="del">
        <pc:chgData name="Helena Worthington (DTF)" userId="872c2340-4a31-4883-b18d-67548b3a9bcd" providerId="ADAL" clId="{F9D079A0-AA99-401C-A66E-31FF63054B9C}" dt="2023-08-30T23:23:18.731" v="248" actId="47"/>
        <pc:sldMkLst>
          <pc:docMk/>
          <pc:sldMk cId="1895412975" sldId="2145706555"/>
        </pc:sldMkLst>
      </pc:sldChg>
      <pc:sldChg chg="del">
        <pc:chgData name="Helena Worthington (DTF)" userId="872c2340-4a31-4883-b18d-67548b3a9bcd" providerId="ADAL" clId="{F9D079A0-AA99-401C-A66E-31FF63054B9C}" dt="2023-08-30T23:23:18.731" v="248" actId="47"/>
        <pc:sldMkLst>
          <pc:docMk/>
          <pc:sldMk cId="1046863345" sldId="2145706556"/>
        </pc:sldMkLst>
      </pc:sldChg>
      <pc:sldChg chg="del">
        <pc:chgData name="Helena Worthington (DTF)" userId="872c2340-4a31-4883-b18d-67548b3a9bcd" providerId="ADAL" clId="{F9D079A0-AA99-401C-A66E-31FF63054B9C}" dt="2023-08-30T23:23:18.731" v="248" actId="47"/>
        <pc:sldMkLst>
          <pc:docMk/>
          <pc:sldMk cId="533046056" sldId="2145706557"/>
        </pc:sldMkLst>
      </pc:sldChg>
      <pc:sldChg chg="del">
        <pc:chgData name="Helena Worthington (DTF)" userId="872c2340-4a31-4883-b18d-67548b3a9bcd" providerId="ADAL" clId="{F9D079A0-AA99-401C-A66E-31FF63054B9C}" dt="2023-08-30T23:23:18.731" v="248" actId="47"/>
        <pc:sldMkLst>
          <pc:docMk/>
          <pc:sldMk cId="2128597479" sldId="2145706558"/>
        </pc:sldMkLst>
      </pc:sldChg>
      <pc:sldChg chg="del">
        <pc:chgData name="Helena Worthington (DTF)" userId="872c2340-4a31-4883-b18d-67548b3a9bcd" providerId="ADAL" clId="{F9D079A0-AA99-401C-A66E-31FF63054B9C}" dt="2023-08-30T23:23:18.731" v="248" actId="47"/>
        <pc:sldMkLst>
          <pc:docMk/>
          <pc:sldMk cId="2727522600" sldId="2145706559"/>
        </pc:sldMkLst>
      </pc:sldChg>
      <pc:sldChg chg="del">
        <pc:chgData name="Helena Worthington (DTF)" userId="872c2340-4a31-4883-b18d-67548b3a9bcd" providerId="ADAL" clId="{F9D079A0-AA99-401C-A66E-31FF63054B9C}" dt="2023-08-30T23:23:18.731" v="248" actId="47"/>
        <pc:sldMkLst>
          <pc:docMk/>
          <pc:sldMk cId="1259444936" sldId="2145706560"/>
        </pc:sldMkLst>
      </pc:sldChg>
      <pc:sldChg chg="modSp mod">
        <pc:chgData name="Helena Worthington (DTF)" userId="872c2340-4a31-4883-b18d-67548b3a9bcd" providerId="ADAL" clId="{F9D079A0-AA99-401C-A66E-31FF63054B9C}" dt="2023-08-31T02:27:36.597" v="308" actId="6549"/>
        <pc:sldMkLst>
          <pc:docMk/>
          <pc:sldMk cId="1426190414" sldId="2145706562"/>
        </pc:sldMkLst>
        <pc:spChg chg="mod">
          <ac:chgData name="Helena Worthington (DTF)" userId="872c2340-4a31-4883-b18d-67548b3a9bcd" providerId="ADAL" clId="{F9D079A0-AA99-401C-A66E-31FF63054B9C}" dt="2023-08-31T02:27:36.597" v="308" actId="6549"/>
          <ac:spMkLst>
            <pc:docMk/>
            <pc:sldMk cId="1426190414" sldId="2145706562"/>
            <ac:spMk id="5" creationId="{00000000-0000-0000-0000-000000000000}"/>
          </ac:spMkLst>
        </pc:spChg>
      </pc:sldChg>
    </pc:docChg>
  </pc:docChgLst>
  <pc:docChgLst>
    <pc:chgData name="Helena Worthington (DTF)" userId="872c2340-4a31-4883-b18d-67548b3a9bcd" providerId="ADAL" clId="{79A8186A-BCBA-4AB2-B3D9-C6E93450B2B6}"/>
    <pc:docChg chg="custSel delSld modSld sldOrd">
      <pc:chgData name="Helena Worthington (DTF)" userId="872c2340-4a31-4883-b18d-67548b3a9bcd" providerId="ADAL" clId="{79A8186A-BCBA-4AB2-B3D9-C6E93450B2B6}" dt="2023-09-01T02:20:40.188" v="63" actId="2696"/>
      <pc:docMkLst>
        <pc:docMk/>
      </pc:docMkLst>
      <pc:sldChg chg="del">
        <pc:chgData name="Helena Worthington (DTF)" userId="872c2340-4a31-4883-b18d-67548b3a9bcd" providerId="ADAL" clId="{79A8186A-BCBA-4AB2-B3D9-C6E93450B2B6}" dt="2023-09-01T02:16:26.932" v="59" actId="2696"/>
        <pc:sldMkLst>
          <pc:docMk/>
          <pc:sldMk cId="484976104" sldId="2145706311"/>
        </pc:sldMkLst>
      </pc:sldChg>
      <pc:sldChg chg="modSp del mod">
        <pc:chgData name="Helena Worthington (DTF)" userId="872c2340-4a31-4883-b18d-67548b3a9bcd" providerId="ADAL" clId="{79A8186A-BCBA-4AB2-B3D9-C6E93450B2B6}" dt="2023-09-01T02:16:50.783" v="62" actId="2696"/>
        <pc:sldMkLst>
          <pc:docMk/>
          <pc:sldMk cId="3101504816" sldId="2145706401"/>
        </pc:sldMkLst>
        <pc:spChg chg="mod">
          <ac:chgData name="Helena Worthington (DTF)" userId="872c2340-4a31-4883-b18d-67548b3a9bcd" providerId="ADAL" clId="{79A8186A-BCBA-4AB2-B3D9-C6E93450B2B6}" dt="2023-09-01T02:09:32.447" v="50" actId="207"/>
          <ac:spMkLst>
            <pc:docMk/>
            <pc:sldMk cId="3101504816" sldId="2145706401"/>
            <ac:spMk id="3" creationId="{9D03B381-A2F2-6355-620D-C7E18F90D71B}"/>
          </ac:spMkLst>
        </pc:spChg>
        <pc:spChg chg="mod">
          <ac:chgData name="Helena Worthington (DTF)" userId="872c2340-4a31-4883-b18d-67548b3a9bcd" providerId="ADAL" clId="{79A8186A-BCBA-4AB2-B3D9-C6E93450B2B6}" dt="2023-09-01T02:09:22.679" v="48" actId="207"/>
          <ac:spMkLst>
            <pc:docMk/>
            <pc:sldMk cId="3101504816" sldId="2145706401"/>
            <ac:spMk id="15" creationId="{75AAA4AF-1FE0-1CB1-8EE0-D78CB67BE38B}"/>
          </ac:spMkLst>
        </pc:spChg>
        <pc:spChg chg="mod">
          <ac:chgData name="Helena Worthington (DTF)" userId="872c2340-4a31-4883-b18d-67548b3a9bcd" providerId="ADAL" clId="{79A8186A-BCBA-4AB2-B3D9-C6E93450B2B6}" dt="2023-09-01T02:09:26.587" v="49" actId="207"/>
          <ac:spMkLst>
            <pc:docMk/>
            <pc:sldMk cId="3101504816" sldId="2145706401"/>
            <ac:spMk id="16" creationId="{A29AD431-3BE3-2789-E54D-8F03C94BE4B3}"/>
          </ac:spMkLst>
        </pc:spChg>
      </pc:sldChg>
      <pc:sldChg chg="delSp mod ord">
        <pc:chgData name="Helena Worthington (DTF)" userId="872c2340-4a31-4883-b18d-67548b3a9bcd" providerId="ADAL" clId="{79A8186A-BCBA-4AB2-B3D9-C6E93450B2B6}" dt="2023-09-01T02:16:34.632" v="61"/>
        <pc:sldMkLst>
          <pc:docMk/>
          <pc:sldMk cId="2359256552" sldId="2145706506"/>
        </pc:sldMkLst>
        <pc:spChg chg="del">
          <ac:chgData name="Helena Worthington (DTF)" userId="872c2340-4a31-4883-b18d-67548b3a9bcd" providerId="ADAL" clId="{79A8186A-BCBA-4AB2-B3D9-C6E93450B2B6}" dt="2023-09-01T02:16:20.705" v="58" actId="478"/>
          <ac:spMkLst>
            <pc:docMk/>
            <pc:sldMk cId="2359256552" sldId="2145706506"/>
            <ac:spMk id="3" creationId="{181F4E05-93E0-C10B-C451-EE166825406C}"/>
          </ac:spMkLst>
        </pc:spChg>
      </pc:sldChg>
      <pc:sldChg chg="modSp mod">
        <pc:chgData name="Helena Worthington (DTF)" userId="872c2340-4a31-4883-b18d-67548b3a9bcd" providerId="ADAL" clId="{79A8186A-BCBA-4AB2-B3D9-C6E93450B2B6}" dt="2023-09-01T02:16:02.951" v="57" actId="207"/>
        <pc:sldMkLst>
          <pc:docMk/>
          <pc:sldMk cId="3447731333" sldId="2145706561"/>
        </pc:sldMkLst>
        <pc:spChg chg="mod">
          <ac:chgData name="Helena Worthington (DTF)" userId="872c2340-4a31-4883-b18d-67548b3a9bcd" providerId="ADAL" clId="{79A8186A-BCBA-4AB2-B3D9-C6E93450B2B6}" dt="2023-09-01T02:15:39.091" v="52" actId="207"/>
          <ac:spMkLst>
            <pc:docMk/>
            <pc:sldMk cId="3447731333" sldId="2145706561"/>
            <ac:spMk id="3" creationId="{9D03B381-A2F2-6355-620D-C7E18F90D71B}"/>
          </ac:spMkLst>
        </pc:spChg>
        <pc:spChg chg="mod">
          <ac:chgData name="Helena Worthington (DTF)" userId="872c2340-4a31-4883-b18d-67548b3a9bcd" providerId="ADAL" clId="{79A8186A-BCBA-4AB2-B3D9-C6E93450B2B6}" dt="2023-09-01T02:15:59.602" v="56" actId="207"/>
          <ac:spMkLst>
            <pc:docMk/>
            <pc:sldMk cId="3447731333" sldId="2145706561"/>
            <ac:spMk id="4" creationId="{5D98FB29-6529-0426-FA4C-B76944FBA4B2}"/>
          </ac:spMkLst>
        </pc:spChg>
        <pc:spChg chg="mod">
          <ac:chgData name="Helena Worthington (DTF)" userId="872c2340-4a31-4883-b18d-67548b3a9bcd" providerId="ADAL" clId="{79A8186A-BCBA-4AB2-B3D9-C6E93450B2B6}" dt="2023-09-01T02:15:42.310" v="53" actId="207"/>
          <ac:spMkLst>
            <pc:docMk/>
            <pc:sldMk cId="3447731333" sldId="2145706561"/>
            <ac:spMk id="14" creationId="{46FB8298-55AB-8CB9-C918-69EF1C296918}"/>
          </ac:spMkLst>
        </pc:spChg>
        <pc:spChg chg="mod">
          <ac:chgData name="Helena Worthington (DTF)" userId="872c2340-4a31-4883-b18d-67548b3a9bcd" providerId="ADAL" clId="{79A8186A-BCBA-4AB2-B3D9-C6E93450B2B6}" dt="2023-09-01T02:16:02.951" v="57" actId="207"/>
          <ac:spMkLst>
            <pc:docMk/>
            <pc:sldMk cId="3447731333" sldId="2145706561"/>
            <ac:spMk id="15" creationId="{75AAA4AF-1FE0-1CB1-8EE0-D78CB67BE38B}"/>
          </ac:spMkLst>
        </pc:spChg>
      </pc:sldChg>
      <pc:sldChg chg="addSp delSp modSp mod">
        <pc:chgData name="Helena Worthington (DTF)" userId="872c2340-4a31-4883-b18d-67548b3a9bcd" providerId="ADAL" clId="{79A8186A-BCBA-4AB2-B3D9-C6E93450B2B6}" dt="2023-09-01T02:07:59.983" v="47" actId="1036"/>
        <pc:sldMkLst>
          <pc:docMk/>
          <pc:sldMk cId="1426190414" sldId="2145706562"/>
        </pc:sldMkLst>
        <pc:spChg chg="mod">
          <ac:chgData name="Helena Worthington (DTF)" userId="872c2340-4a31-4883-b18d-67548b3a9bcd" providerId="ADAL" clId="{79A8186A-BCBA-4AB2-B3D9-C6E93450B2B6}" dt="2023-09-01T02:05:33.129" v="18" actId="1036"/>
          <ac:spMkLst>
            <pc:docMk/>
            <pc:sldMk cId="1426190414" sldId="2145706562"/>
            <ac:spMk id="3" creationId="{00000000-0000-0000-0000-000000000000}"/>
          </ac:spMkLst>
        </pc:spChg>
        <pc:spChg chg="mod">
          <ac:chgData name="Helena Worthington (DTF)" userId="872c2340-4a31-4883-b18d-67548b3a9bcd" providerId="ADAL" clId="{79A8186A-BCBA-4AB2-B3D9-C6E93450B2B6}" dt="2023-09-01T02:05:27.106" v="16" actId="552"/>
          <ac:spMkLst>
            <pc:docMk/>
            <pc:sldMk cId="1426190414" sldId="2145706562"/>
            <ac:spMk id="5" creationId="{00000000-0000-0000-0000-000000000000}"/>
          </ac:spMkLst>
        </pc:spChg>
        <pc:spChg chg="add del mod">
          <ac:chgData name="Helena Worthington (DTF)" userId="872c2340-4a31-4883-b18d-67548b3a9bcd" providerId="ADAL" clId="{79A8186A-BCBA-4AB2-B3D9-C6E93450B2B6}" dt="2023-09-01T02:07:48.054" v="42" actId="478"/>
          <ac:spMkLst>
            <pc:docMk/>
            <pc:sldMk cId="1426190414" sldId="2145706562"/>
            <ac:spMk id="7" creationId="{E6B93E4A-8F0E-3C7E-1135-58D2F52D0D6B}"/>
          </ac:spMkLst>
        </pc:spChg>
        <pc:spChg chg="add mod">
          <ac:chgData name="Helena Worthington (DTF)" userId="872c2340-4a31-4883-b18d-67548b3a9bcd" providerId="ADAL" clId="{79A8186A-BCBA-4AB2-B3D9-C6E93450B2B6}" dt="2023-09-01T02:07:59.983" v="47" actId="1036"/>
          <ac:spMkLst>
            <pc:docMk/>
            <pc:sldMk cId="1426190414" sldId="2145706562"/>
            <ac:spMk id="8" creationId="{5A8666AB-1E2A-8177-B16C-9995CD362164}"/>
          </ac:spMkLst>
        </pc:spChg>
        <pc:cxnChg chg="mod">
          <ac:chgData name="Helena Worthington (DTF)" userId="872c2340-4a31-4883-b18d-67548b3a9bcd" providerId="ADAL" clId="{79A8186A-BCBA-4AB2-B3D9-C6E93450B2B6}" dt="2023-09-01T02:05:33.129" v="18" actId="1036"/>
          <ac:cxnSpMkLst>
            <pc:docMk/>
            <pc:sldMk cId="1426190414" sldId="2145706562"/>
            <ac:cxnSpMk id="6" creationId="{54DA9147-5F56-5D5F-24C8-84BDCA2E7933}"/>
          </ac:cxnSpMkLst>
        </pc:cxnChg>
      </pc:sldChg>
      <pc:sldChg chg="del">
        <pc:chgData name="Helena Worthington (DTF)" userId="872c2340-4a31-4883-b18d-67548b3a9bcd" providerId="ADAL" clId="{79A8186A-BCBA-4AB2-B3D9-C6E93450B2B6}" dt="2023-09-01T02:20:40.188" v="63" actId="2696"/>
        <pc:sldMkLst>
          <pc:docMk/>
          <pc:sldMk cId="1812387033" sldId="214570656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A2865F-B372-43D2-8255-7FA4007EBB59}" type="datetimeFigureOut">
              <a:rPr lang="en-AU" smtClean="0"/>
              <a:t>16/11/2023</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a:defRPr sz="1200"/>
            </a:lvl1pPr>
          </a:lstStyle>
          <a:p>
            <a:fld id="{0834D938-244D-4739-949C-2C3FCC68DC46}" type="datetimeFigureOut">
              <a:rPr lang="en-AU" smtClean="0"/>
              <a:pPr/>
              <a:t>16/11/2023</a:t>
            </a:fld>
            <a:endParaRPr lang="en-AU"/>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a:defRPr sz="1200"/>
            </a:lvl1pPr>
          </a:lstStyle>
          <a:p>
            <a:fld id="{4E2C0CB5-59E8-4F90-B170-7BD09AD757BA}" type="slidenum">
              <a:rPr lang="en-AU" smtClean="0"/>
              <a:pPr/>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hf sldNum="0" hdr="0" ftr="0" dt="0"/>
  <p:notesStyle>
    <a:lvl1pPr marL="0" algn="l" defTabSz="914349" rtl="0" eaLnBrk="1" latinLnBrk="0" hangingPunct="1">
      <a:defRPr sz="1200" kern="1200">
        <a:solidFill>
          <a:schemeClr val="tx1"/>
        </a:solidFill>
        <a:latin typeface="+mn-lt"/>
        <a:ea typeface="+mn-ea"/>
        <a:cs typeface="+mn-cs"/>
      </a:defRPr>
    </a:lvl1pPr>
    <a:lvl2pPr marL="457174" algn="l" defTabSz="914349" rtl="0" eaLnBrk="1" latinLnBrk="0" hangingPunct="1">
      <a:defRPr sz="1200" kern="1200">
        <a:solidFill>
          <a:schemeClr val="tx1"/>
        </a:solidFill>
        <a:latin typeface="+mn-lt"/>
        <a:ea typeface="+mn-ea"/>
        <a:cs typeface="+mn-cs"/>
      </a:defRPr>
    </a:lvl2pPr>
    <a:lvl3pPr marL="914349" algn="l" defTabSz="914349" rtl="0" eaLnBrk="1" latinLnBrk="0" hangingPunct="1">
      <a:defRPr sz="1200" kern="1200">
        <a:solidFill>
          <a:schemeClr val="tx1"/>
        </a:solidFill>
        <a:latin typeface="+mn-lt"/>
        <a:ea typeface="+mn-ea"/>
        <a:cs typeface="+mn-cs"/>
      </a:defRPr>
    </a:lvl3pPr>
    <a:lvl4pPr marL="1371523" algn="l" defTabSz="914349" rtl="0" eaLnBrk="1" latinLnBrk="0" hangingPunct="1">
      <a:defRPr sz="1200" kern="1200">
        <a:solidFill>
          <a:schemeClr val="tx1"/>
        </a:solidFill>
        <a:latin typeface="+mn-lt"/>
        <a:ea typeface="+mn-ea"/>
        <a:cs typeface="+mn-cs"/>
      </a:defRPr>
    </a:lvl4pPr>
    <a:lvl5pPr marL="1828697" algn="l" defTabSz="914349" rtl="0" eaLnBrk="1" latinLnBrk="0" hangingPunct="1">
      <a:defRPr sz="1200" kern="1200">
        <a:solidFill>
          <a:schemeClr val="tx1"/>
        </a:solidFill>
        <a:latin typeface="+mn-lt"/>
        <a:ea typeface="+mn-ea"/>
        <a:cs typeface="+mn-cs"/>
      </a:defRPr>
    </a:lvl5pPr>
    <a:lvl6pPr marL="2285872" algn="l" defTabSz="914349" rtl="0" eaLnBrk="1" latinLnBrk="0" hangingPunct="1">
      <a:defRPr sz="1200" kern="1200">
        <a:solidFill>
          <a:schemeClr val="tx1"/>
        </a:solidFill>
        <a:latin typeface="+mn-lt"/>
        <a:ea typeface="+mn-ea"/>
        <a:cs typeface="+mn-cs"/>
      </a:defRPr>
    </a:lvl6pPr>
    <a:lvl7pPr marL="2743046" algn="l" defTabSz="914349" rtl="0" eaLnBrk="1" latinLnBrk="0" hangingPunct="1">
      <a:defRPr sz="1200" kern="1200">
        <a:solidFill>
          <a:schemeClr val="tx1"/>
        </a:solidFill>
        <a:latin typeface="+mn-lt"/>
        <a:ea typeface="+mn-ea"/>
        <a:cs typeface="+mn-cs"/>
      </a:defRPr>
    </a:lvl7pPr>
    <a:lvl8pPr marL="3200221" algn="l" defTabSz="914349" rtl="0" eaLnBrk="1" latinLnBrk="0" hangingPunct="1">
      <a:defRPr sz="1200" kern="1200">
        <a:solidFill>
          <a:schemeClr val="tx1"/>
        </a:solidFill>
        <a:latin typeface="+mn-lt"/>
        <a:ea typeface="+mn-ea"/>
        <a:cs typeface="+mn-cs"/>
      </a:defRPr>
    </a:lvl8pPr>
    <a:lvl9pPr marL="3657395" algn="l" defTabSz="9143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661253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618798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4233065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66625332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hemeOverride" Target="../theme/themeOverride1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hemeOverride" Target="../theme/themeOverride11.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hemeOverride" Target="../theme/themeOverride12.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hemeOverride" Target="../theme/themeOverride13.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hemeOverride" Target="../theme/themeOverride14.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hemeOverride" Target="../theme/themeOverride15.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hemeOverride" Target="../theme/themeOverride16.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hemeOverride" Target="../theme/themeOverride17.x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hemeOverride" Target="../theme/themeOverride18.xml"/><Relationship Id="rId5" Type="http://schemas.openxmlformats.org/officeDocument/2006/relationships/image" Target="../media/image2.emf"/><Relationship Id="rId4" Type="http://schemas.openxmlformats.org/officeDocument/2006/relationships/oleObject" Target="../embeddings/oleObject19.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hemeOverride" Target="../theme/themeOverride19.xml"/><Relationship Id="rId5" Type="http://schemas.openxmlformats.org/officeDocument/2006/relationships/image" Target="../media/image1.emf"/><Relationship Id="rId4" Type="http://schemas.openxmlformats.org/officeDocument/2006/relationships/oleObject" Target="../embeddings/oleObject20.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hemeOverride" Target="../theme/themeOverride20.xml"/><Relationship Id="rId5" Type="http://schemas.openxmlformats.org/officeDocument/2006/relationships/image" Target="../media/image2.emf"/><Relationship Id="rId4" Type="http://schemas.openxmlformats.org/officeDocument/2006/relationships/oleObject" Target="../embeddings/oleObject21.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hemeOverride" Target="../theme/themeOverride21.xml"/><Relationship Id="rId5" Type="http://schemas.openxmlformats.org/officeDocument/2006/relationships/image" Target="../media/image2.emf"/><Relationship Id="rId4" Type="http://schemas.openxmlformats.org/officeDocument/2006/relationships/oleObject" Target="../embeddings/oleObject22.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hemeOverride" Target="../theme/themeOverride22.xml"/><Relationship Id="rId5" Type="http://schemas.openxmlformats.org/officeDocument/2006/relationships/image" Target="../media/image2.emf"/><Relationship Id="rId4" Type="http://schemas.openxmlformats.org/officeDocument/2006/relationships/oleObject" Target="../embeddings/oleObject23.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hemeOverride" Target="../theme/themeOverride23.x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hemeOverride" Target="../theme/themeOverride24.x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6.bin"/><Relationship Id="rId7" Type="http://schemas.openxmlformats.org/officeDocument/2006/relationships/image" Target="../media/image6.svg"/><Relationship Id="rId2" Type="http://schemas.openxmlformats.org/officeDocument/2006/relationships/slideMaster" Target="../slideMasters/slideMaster1.xml"/><Relationship Id="rId1" Type="http://schemas.openxmlformats.org/officeDocument/2006/relationships/tags" Target="../tags/tag2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7.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8.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9.xml"/><Relationship Id="rId5" Type="http://schemas.openxmlformats.org/officeDocument/2006/relationships/image" Target="../media/image2.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BC30854-A257-2DD7-1C2E-2F6BBDA692BC}"/>
              </a:ext>
            </a:extLst>
          </p:cNvPr>
          <p:cNvGraphicFramePr>
            <a:graphicFrameLocks noChangeAspect="1"/>
          </p:cNvGraphicFramePr>
          <p:nvPr userDrawn="1">
            <p:custDataLst>
              <p:tags r:id="rId2"/>
            </p:custDataLst>
            <p:extLst>
              <p:ext uri="{D42A27DB-BD31-4B8C-83A1-F6EECF244321}">
                <p14:modId xmlns:p14="http://schemas.microsoft.com/office/powerpoint/2010/main" val="4051589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3BC30854-A257-2DD7-1C2E-2F6BBDA692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97417" y="6329118"/>
            <a:ext cx="984655" cy="269121"/>
          </a:xfrm>
          <a:prstGeom prst="rect">
            <a:avLst/>
          </a:prstGeom>
        </p:spPr>
      </p:pic>
      <p:sp>
        <p:nvSpPr>
          <p:cNvPr id="8" name="Text Placeholder 10"/>
          <p:cNvSpPr>
            <a:spLocks noGrp="1"/>
          </p:cNvSpPr>
          <p:nvPr>
            <p:ph type="body" sz="quarter" idx="10" hasCustomPrompt="1"/>
          </p:nvPr>
        </p:nvSpPr>
        <p:spPr>
          <a:xfrm>
            <a:off x="540000" y="3716363"/>
            <a:ext cx="7618023" cy="1080790"/>
          </a:xfrm>
        </p:spPr>
        <p:txBody>
          <a:bodyPr anchor="b" anchorCtr="0"/>
          <a:lstStyle>
            <a:lvl1pPr rtl="0">
              <a:defRPr sz="3200">
                <a:solidFill>
                  <a:schemeClr val="bg1"/>
                </a:solidFill>
                <a:latin typeface="Segoe UI Semibold" panose="020B0702040204020203" pitchFamily="34" charset="0"/>
              </a:defRPr>
            </a:lvl1pPr>
            <a:lvl5pPr>
              <a:defRPr/>
            </a:lvl5pPr>
          </a:lstStyle>
          <a:p>
            <a:pPr lvl="0"/>
            <a:r>
              <a:rPr lang="en-AU" noProof="0"/>
              <a:t>Title</a:t>
            </a:r>
          </a:p>
        </p:txBody>
      </p:sp>
      <p:sp>
        <p:nvSpPr>
          <p:cNvPr id="9" name="Text Placeholder 13"/>
          <p:cNvSpPr>
            <a:spLocks noGrp="1"/>
          </p:cNvSpPr>
          <p:nvPr>
            <p:ph type="body" sz="quarter" idx="11" hasCustomPrompt="1"/>
          </p:nvPr>
        </p:nvSpPr>
        <p:spPr>
          <a:xfrm>
            <a:off x="540000" y="4941912"/>
            <a:ext cx="7618023" cy="503312"/>
          </a:xfrm>
        </p:spPr>
        <p:txBody>
          <a:bodyPr/>
          <a:lstStyle>
            <a:lvl1pPr rtl="0">
              <a:spcBef>
                <a:spcPts val="1200"/>
              </a:spcBef>
              <a:defRPr sz="1400"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AU" noProof="0"/>
              <a:t>Sub Title</a:t>
            </a:r>
          </a:p>
        </p:txBody>
      </p:sp>
      <p:sp>
        <p:nvSpPr>
          <p:cNvPr id="3" name="Rectangle 2">
            <a:extLst>
              <a:ext uri="{FF2B5EF4-FFF2-40B4-BE49-F238E27FC236}">
                <a16:creationId xmlns:a16="http://schemas.microsoft.com/office/drawing/2014/main" id="{32683308-65A6-28A4-A0A9-1B724B09DED2}"/>
              </a:ext>
            </a:extLst>
          </p:cNvPr>
          <p:cNvSpPr/>
          <p:nvPr userDrawn="1"/>
        </p:nvSpPr>
        <p:spPr>
          <a:xfrm>
            <a:off x="0" y="0"/>
            <a:ext cx="9906000" cy="68642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pic>
        <p:nvPicPr>
          <p:cNvPr id="4" name="BRV logo">
            <a:extLst>
              <a:ext uri="{FF2B5EF4-FFF2-40B4-BE49-F238E27FC236}">
                <a16:creationId xmlns:a16="http://schemas.microsoft.com/office/drawing/2014/main" id="{B599529A-E0E3-770E-836B-A48EE48FC41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339263" y="520108"/>
            <a:ext cx="2037076" cy="466149"/>
          </a:xfrm>
          <a:prstGeom prst="rect">
            <a:avLst/>
          </a:prstGeom>
        </p:spPr>
      </p:pic>
      <p:grpSp>
        <p:nvGrpSpPr>
          <p:cNvPr id="5" name="Graphic elements">
            <a:extLst>
              <a:ext uri="{FF2B5EF4-FFF2-40B4-BE49-F238E27FC236}">
                <a16:creationId xmlns:a16="http://schemas.microsoft.com/office/drawing/2014/main" id="{F9E7F78A-5C95-F73C-ECF0-FFFEC354E0F0}"/>
              </a:ext>
            </a:extLst>
          </p:cNvPr>
          <p:cNvGrpSpPr/>
          <p:nvPr userDrawn="1"/>
        </p:nvGrpSpPr>
        <p:grpSpPr>
          <a:xfrm>
            <a:off x="4476466" y="4141423"/>
            <a:ext cx="5433545" cy="2722837"/>
            <a:chOff x="3535488" y="2524125"/>
            <a:chExt cx="8643185" cy="4331239"/>
          </a:xfrm>
        </p:grpSpPr>
        <p:sp>
          <p:nvSpPr>
            <p:cNvPr id="6" name="Freeform: Shape 5">
              <a:extLst>
                <a:ext uri="{FF2B5EF4-FFF2-40B4-BE49-F238E27FC236}">
                  <a16:creationId xmlns:a16="http://schemas.microsoft.com/office/drawing/2014/main" id="{05824E34-D0FC-9491-0243-B03AB922554F}"/>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B87960DC-B9DD-6B99-4B94-AC91001D66E4}"/>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03FE688D-FDE6-3B1A-CD58-C3F5DCF77C58}"/>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05526B31-ACD4-2AC4-1958-5BC19FF85D07}"/>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pic>
        <p:nvPicPr>
          <p:cNvPr id="16" name="DTF logo">
            <a:extLst>
              <a:ext uri="{FF2B5EF4-FFF2-40B4-BE49-F238E27FC236}">
                <a16:creationId xmlns:a16="http://schemas.microsoft.com/office/drawing/2014/main" id="{791E803A-FC8C-A7D8-4A5E-0C77AD75FD58}"/>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0000" y="5860032"/>
            <a:ext cx="993370" cy="568841"/>
          </a:xfrm>
          <a:prstGeom prst="rect">
            <a:avLst/>
          </a:prstGeom>
        </p:spPr>
      </p:pic>
    </p:spTree>
    <p:extLst>
      <p:ext uri="{BB962C8B-B14F-4D97-AF65-F5344CB8AC3E}">
        <p14:creationId xmlns:p14="http://schemas.microsoft.com/office/powerpoint/2010/main" val="447419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9" name="Text Placeholder 4">
            <a:extLst>
              <a:ext uri="{FF2B5EF4-FFF2-40B4-BE49-F238E27FC236}">
                <a16:creationId xmlns:a16="http://schemas.microsoft.com/office/drawing/2014/main" id="{B665DBF6-7AAE-A506-B5F9-21DF72C8DEDB}"/>
              </a:ext>
            </a:extLst>
          </p:cNvPr>
          <p:cNvSpPr txBox="1">
            <a:spLocks/>
          </p:cNvSpPr>
          <p:nvPr userDrawn="1"/>
        </p:nvSpPr>
        <p:spPr>
          <a:xfrm>
            <a:off x="0" y="1931159"/>
            <a:ext cx="9906000" cy="4384982"/>
          </a:xfrm>
          <a:prstGeom prst="rect">
            <a:avLst/>
          </a:prstGeom>
          <a:solidFill>
            <a:srgbClr val="FFFFFF">
              <a:alpha val="45098"/>
            </a:srgbClr>
          </a:solidFill>
          <a:ln w="19050">
            <a:noFill/>
          </a:ln>
        </p:spPr>
        <p:txBody>
          <a:bodyPr lIns="144000" tIns="144000" rIns="144000" bIns="180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lnSpc>
                <a:spcPct val="90000"/>
              </a:lnSpc>
              <a:spcBef>
                <a:spcPts val="0"/>
              </a:spcBef>
              <a:spcAft>
                <a:spcPts val="600"/>
              </a:spcAft>
            </a:pPr>
            <a:endParaRPr lang="en-AU" sz="1300">
              <a:solidFill>
                <a:schemeClr val="accent2"/>
              </a:solidFill>
              <a:latin typeface="Segoe UI Semibold"/>
              <a:ea typeface="+mn-ea"/>
              <a:cs typeface="+mn-cs"/>
            </a:endParaRPr>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5EDE3AF-13DD-F19D-F565-B74EF943D8D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30F5BB03-D59B-B8B9-896A-5693EDBAC8D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 name="Graphic elements">
            <a:extLst>
              <a:ext uri="{FF2B5EF4-FFF2-40B4-BE49-F238E27FC236}">
                <a16:creationId xmlns:a16="http://schemas.microsoft.com/office/drawing/2014/main" id="{251FFF93-82A1-1679-6D19-B28FED7B6E95}"/>
              </a:ext>
            </a:extLst>
          </p:cNvPr>
          <p:cNvGrpSpPr/>
          <p:nvPr userDrawn="1"/>
        </p:nvGrpSpPr>
        <p:grpSpPr>
          <a:xfrm>
            <a:off x="8355768" y="6080215"/>
            <a:ext cx="1555548" cy="777785"/>
            <a:chOff x="3532313" y="2524125"/>
            <a:chExt cx="8656007" cy="4328064"/>
          </a:xfrm>
        </p:grpSpPr>
        <p:sp>
          <p:nvSpPr>
            <p:cNvPr id="11" name="Freeform: Shape 10">
              <a:extLst>
                <a:ext uri="{FF2B5EF4-FFF2-40B4-BE49-F238E27FC236}">
                  <a16:creationId xmlns:a16="http://schemas.microsoft.com/office/drawing/2014/main" id="{CC46F6C4-9554-4B1D-392E-48CDA979C541}"/>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2" name="Freeform: Shape 11">
              <a:extLst>
                <a:ext uri="{FF2B5EF4-FFF2-40B4-BE49-F238E27FC236}">
                  <a16:creationId xmlns:a16="http://schemas.microsoft.com/office/drawing/2014/main" id="{CCA781E1-EDB8-CC63-1943-51585AB94F2B}"/>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B5FD490-0705-BEE2-80B7-85662165316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4F0CE133-BF48-5FE1-2327-34919DCE68EB}"/>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0" name="Slide Number Placeholder 5">
            <a:extLst>
              <a:ext uri="{FF2B5EF4-FFF2-40B4-BE49-F238E27FC236}">
                <a16:creationId xmlns:a16="http://schemas.microsoft.com/office/drawing/2014/main" id="{F49CB82E-7DC8-BF31-1574-0A0282312039}"/>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9685484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aybook_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3"/>
            <a:ext cx="9906000" cy="5733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3622416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40000" y="5824215"/>
            <a:ext cx="8824914"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40000" y="1267969"/>
            <a:ext cx="8824914"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itle 1">
            <a:extLst>
              <a:ext uri="{FF2B5EF4-FFF2-40B4-BE49-F238E27FC236}">
                <a16:creationId xmlns:a16="http://schemas.microsoft.com/office/drawing/2014/main" id="{23FAD20B-2FD2-D024-DD2C-7BC8BD1548C4}"/>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Tree>
    <p:extLst>
      <p:ext uri="{BB962C8B-B14F-4D97-AF65-F5344CB8AC3E}">
        <p14:creationId xmlns:p14="http://schemas.microsoft.com/office/powerpoint/2010/main" val="43674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_contents head">
    <p:bg>
      <p:bgRef idx="1001">
        <a:schemeClr val="bg1"/>
      </p:bgRef>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1"/>
                </a:solidFill>
                <a:latin typeface="+mj-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j-lt"/>
                <a:cs typeface="Segoe UI Semibold" panose="020B0702040204020203" pitchFamily="34" charset="0"/>
              </a:defRPr>
            </a:lvl1pPr>
          </a:lstStyle>
          <a:p>
            <a:pPr lvl="0"/>
            <a:r>
              <a:rPr lang="en-AU"/>
              <a:t>Content heading</a:t>
            </a: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830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7057103" y="1132271"/>
            <a:ext cx="2848897" cy="57257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6353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with title_contents head_units">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D402938-ECB2-7E53-1F39-7A4231D082FA}"/>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C01E33E1-8A0E-C72A-C9E1-E5E0A15D970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3FE49197-D89A-CBEB-094D-0F97B99F897B}"/>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5238A2F4-461B-F9D7-598D-0268129DE40E}"/>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F7EA583C-A4B7-A77A-F768-0F54C04F7502}"/>
              </a:ext>
            </a:extLst>
          </p:cNvPr>
          <p:cNvGraphicFramePr>
            <a:graphicFrameLocks noChangeAspect="1"/>
          </p:cNvGraphicFramePr>
          <p:nvPr userDrawn="1">
            <p:custDataLst>
              <p:tags r:id="rId2"/>
            </p:custDataLst>
            <p:extLst>
              <p:ext uri="{D42A27DB-BD31-4B8C-83A1-F6EECF244321}">
                <p14:modId xmlns:p14="http://schemas.microsoft.com/office/powerpoint/2010/main" val="255442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F7EA583C-A4B7-A77A-F768-0F54C04F75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404665"/>
            <a:ext cx="8824913"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n-lt"/>
                <a:ea typeface="+mj-ea"/>
                <a:cs typeface="+mj-cs"/>
              </a:defRPr>
            </a:lvl1pPr>
          </a:lstStyle>
          <a:p>
            <a:r>
              <a:rPr lang="en-AU" noProof="0"/>
              <a:t>Introduction</a:t>
            </a:r>
          </a:p>
        </p:txBody>
      </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n-lt"/>
                <a:cs typeface="Segoe UI Semibold" panose="020B0702040204020203" pitchFamily="34" charset="0"/>
              </a:defRPr>
            </a:lvl1pPr>
          </a:lstStyle>
          <a:p>
            <a:pPr lvl="0"/>
            <a:r>
              <a:rPr lang="en-AU"/>
              <a:t>Content heading</a:t>
            </a:r>
          </a:p>
        </p:txBody>
      </p:sp>
      <p:sp>
        <p:nvSpPr>
          <p:cNvPr id="7" name="Text Placeholder 4">
            <a:extLst>
              <a:ext uri="{FF2B5EF4-FFF2-40B4-BE49-F238E27FC236}">
                <a16:creationId xmlns:a16="http://schemas.microsoft.com/office/drawing/2014/main" id="{C835C2B5-12B1-42E1-963E-850311B64C7E}"/>
              </a:ext>
            </a:extLst>
          </p:cNvPr>
          <p:cNvSpPr>
            <a:spLocks noGrp="1"/>
          </p:cNvSpPr>
          <p:nvPr>
            <p:ph type="body" sz="quarter" idx="14" hasCustomPrompt="1"/>
          </p:nvPr>
        </p:nvSpPr>
        <p:spPr>
          <a:xfrm>
            <a:off x="542703" y="1822145"/>
            <a:ext cx="8824912" cy="184666"/>
          </a:xfrm>
        </p:spPr>
        <p:txBody>
          <a:bodyPr vert="horz" lIns="0" tIns="0" rIns="0" bIns="0" rtlCol="0" anchor="t" anchorCtr="0">
            <a:spAutoFit/>
          </a:bodyPr>
          <a:lstStyle>
            <a:lvl1pPr rtl="0">
              <a:defRPr lang="en-AU" sz="1200" dirty="0">
                <a:solidFill>
                  <a:schemeClr val="tx2"/>
                </a:solidFill>
                <a:latin typeface="+mn-lt"/>
                <a:cs typeface="Segoe UI Semibold" panose="020B0702040204020203" pitchFamily="34" charset="0"/>
              </a:defRPr>
            </a:lvl1pPr>
          </a:lstStyle>
          <a:p>
            <a:pPr lvl="0"/>
            <a:r>
              <a:rPr lang="en-AU"/>
              <a:t>Units</a:t>
            </a:r>
          </a:p>
        </p:txBody>
      </p:sp>
      <p:sp>
        <p:nvSpPr>
          <p:cNvPr id="8" name="Content Placeholder 3">
            <a:extLst>
              <a:ext uri="{FF2B5EF4-FFF2-40B4-BE49-F238E27FC236}">
                <a16:creationId xmlns:a16="http://schemas.microsoft.com/office/drawing/2014/main" id="{5AEFF481-37D7-46B2-82BC-A290DC84E136}"/>
              </a:ext>
            </a:extLst>
          </p:cNvPr>
          <p:cNvSpPr>
            <a:spLocks noGrp="1"/>
          </p:cNvSpPr>
          <p:nvPr>
            <p:ph sz="quarter" idx="15"/>
          </p:nvPr>
        </p:nvSpPr>
        <p:spPr>
          <a:xfrm>
            <a:off x="540000" y="2134084"/>
            <a:ext cx="8820000" cy="3710761"/>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39705715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3/4 layout 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D1D291E-DD4B-BA07-C4A3-42F29F1FFE80}"/>
              </a:ext>
            </a:extLst>
          </p:cNvPr>
          <p:cNvSpPr/>
          <p:nvPr userDrawn="1"/>
        </p:nvSpPr>
        <p:spPr>
          <a:xfrm>
            <a:off x="0" y="1628087"/>
            <a:ext cx="9906000" cy="43621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5921646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page content">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8173446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1" y="5013177"/>
            <a:ext cx="9903600" cy="18464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3" name="Group 2">
            <a:extLst>
              <a:ext uri="{FF2B5EF4-FFF2-40B4-BE49-F238E27FC236}">
                <a16:creationId xmlns:a16="http://schemas.microsoft.com/office/drawing/2014/main" id="{1E86346C-F6B7-F369-C052-897C3B97BCD8}"/>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5B763431-3867-8FFE-2BAD-025B88FF2D4F}"/>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00794D5A-73D5-1414-4C1D-0FBDBFCB2AD9}"/>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2218F730-F5F9-CD1E-A403-F290CD84254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52D93F66-ED3F-04B7-213D-5C913A4328FC}"/>
              </a:ext>
            </a:extLst>
          </p:cNvPr>
          <p:cNvGraphicFramePr>
            <a:graphicFrameLocks noChangeAspect="1"/>
          </p:cNvGraphicFramePr>
          <p:nvPr userDrawn="1">
            <p:custDataLst>
              <p:tags r:id="rId2"/>
            </p:custDataLst>
            <p:extLst>
              <p:ext uri="{D42A27DB-BD31-4B8C-83A1-F6EECF244321}">
                <p14:modId xmlns:p14="http://schemas.microsoft.com/office/powerpoint/2010/main" val="225654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52D93F66-ED3F-04B7-213D-5C913A4328F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tx2"/>
                </a:solidFill>
                <a:latin typeface="+mn-lt"/>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5">
            <a:extLst>
              <a:ext uri="{FF2B5EF4-FFF2-40B4-BE49-F238E27FC236}">
                <a16:creationId xmlns:a16="http://schemas.microsoft.com/office/drawing/2014/main" id="{AABECE57-A4A0-3D4C-4B07-611258B0D43B}"/>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14" name="Title 1">
            <a:extLst>
              <a:ext uri="{FF2B5EF4-FFF2-40B4-BE49-F238E27FC236}">
                <a16:creationId xmlns:a16="http://schemas.microsoft.com/office/drawing/2014/main" id="{CCCF105E-E95C-3951-C8B9-6BD431E3B9AE}"/>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15" name="Straight Connector 14">
            <a:extLst>
              <a:ext uri="{FF2B5EF4-FFF2-40B4-BE49-F238E27FC236}">
                <a16:creationId xmlns:a16="http://schemas.microsoft.com/office/drawing/2014/main" id="{F3C14D68-9ECE-D618-2B00-EDC7E5030F21}"/>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636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grey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0" y="5013177"/>
            <a:ext cx="9909957" cy="1846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7" name="Group 6">
            <a:extLst>
              <a:ext uri="{FF2B5EF4-FFF2-40B4-BE49-F238E27FC236}">
                <a16:creationId xmlns:a16="http://schemas.microsoft.com/office/drawing/2014/main" id="{CA1FEB06-D3E0-548E-DEBB-5C174D8F2A96}"/>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F73006C2-C453-F707-A303-F86AA2257D2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205D976E-E4E3-AC64-1F92-5F5B1F5A471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7077DD11-EE3F-8569-6141-91659BA803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EEFE6554-A53D-3622-FED1-FA8B507A8722}"/>
              </a:ext>
            </a:extLst>
          </p:cNvPr>
          <p:cNvGraphicFramePr>
            <a:graphicFrameLocks noChangeAspect="1"/>
          </p:cNvGraphicFramePr>
          <p:nvPr userDrawn="1">
            <p:custDataLst>
              <p:tags r:id="rId2"/>
            </p:custDataLst>
            <p:extLst>
              <p:ext uri="{D42A27DB-BD31-4B8C-83A1-F6EECF244321}">
                <p14:modId xmlns:p14="http://schemas.microsoft.com/office/powerpoint/2010/main" val="7963408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EFE6554-A53D-3622-FED1-FA8B507A872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5">
            <a:extLst>
              <a:ext uri="{FF2B5EF4-FFF2-40B4-BE49-F238E27FC236}">
                <a16:creationId xmlns:a16="http://schemas.microsoft.com/office/drawing/2014/main" id="{B2199180-72FB-A4B3-6138-97F3E7C974C7}"/>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4" name="Title 1">
            <a:extLst>
              <a:ext uri="{FF2B5EF4-FFF2-40B4-BE49-F238E27FC236}">
                <a16:creationId xmlns:a16="http://schemas.microsoft.com/office/drawing/2014/main" id="{08865070-170A-D8E4-8A31-4885E41433C3}"/>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F54802EB-872F-3088-D3A0-540AF6D42690}"/>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544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harts then content blue">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753590"/>
            <a:ext cx="9906000" cy="45644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17" name="Group 16">
            <a:extLst>
              <a:ext uri="{FF2B5EF4-FFF2-40B4-BE49-F238E27FC236}">
                <a16:creationId xmlns:a16="http://schemas.microsoft.com/office/drawing/2014/main" id="{E4E9CB43-D51A-F98D-1E9B-352048ED3DDE}"/>
              </a:ext>
            </a:extLst>
          </p:cNvPr>
          <p:cNvGrpSpPr/>
          <p:nvPr userDrawn="1"/>
        </p:nvGrpSpPr>
        <p:grpSpPr>
          <a:xfrm>
            <a:off x="8716488" y="5668488"/>
            <a:ext cx="1193470" cy="1193470"/>
            <a:chOff x="10069009" y="2893384"/>
            <a:chExt cx="1704975" cy="1704975"/>
          </a:xfrm>
        </p:grpSpPr>
        <p:sp>
          <p:nvSpPr>
            <p:cNvPr id="18" name="Freeform: Shape 17">
              <a:extLst>
                <a:ext uri="{FF2B5EF4-FFF2-40B4-BE49-F238E27FC236}">
                  <a16:creationId xmlns:a16="http://schemas.microsoft.com/office/drawing/2014/main" id="{BA4BDF8A-53CF-7B83-AF8D-C8046239DF9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F2AF1237-6DF2-A789-C7A4-6F0806B2AC5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B95038B3-6205-B95D-2DDD-804A39F28C9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61207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5"/>
          <p:cNvSpPr>
            <a:spLocks noGrp="1"/>
          </p:cNvSpPr>
          <p:nvPr>
            <p:ph sz="quarter" idx="13"/>
          </p:nvPr>
        </p:nvSpPr>
        <p:spPr>
          <a:xfrm>
            <a:off x="540000" y="1916832"/>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Content Placeholder 5"/>
          <p:cNvSpPr>
            <a:spLocks noGrp="1"/>
          </p:cNvSpPr>
          <p:nvPr>
            <p:ph sz="quarter" idx="15"/>
          </p:nvPr>
        </p:nvSpPr>
        <p:spPr>
          <a:xfrm>
            <a:off x="5139764" y="1915468"/>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8"/>
          <p:cNvSpPr>
            <a:spLocks noGrp="1"/>
          </p:cNvSpPr>
          <p:nvPr>
            <p:ph type="body" sz="quarter" idx="31"/>
          </p:nvPr>
        </p:nvSpPr>
        <p:spPr>
          <a:xfrm>
            <a:off x="540000" y="5082761"/>
            <a:ext cx="8820000" cy="107950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 name="Text Placeholder 5">
            <a:extLst>
              <a:ext uri="{FF2B5EF4-FFF2-40B4-BE49-F238E27FC236}">
                <a16:creationId xmlns:a16="http://schemas.microsoft.com/office/drawing/2014/main" id="{6DA2CE39-2F66-1DC7-3E3D-B700D026A339}"/>
              </a:ext>
            </a:extLst>
          </p:cNvPr>
          <p:cNvSpPr>
            <a:spLocks noGrp="1"/>
          </p:cNvSpPr>
          <p:nvPr>
            <p:ph type="body" sz="quarter" idx="32"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8" name="Title 1">
            <a:extLst>
              <a:ext uri="{FF2B5EF4-FFF2-40B4-BE49-F238E27FC236}">
                <a16:creationId xmlns:a16="http://schemas.microsoft.com/office/drawing/2014/main" id="{95DF9EBD-1CFD-E876-C7E1-3D9035303BAF}"/>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9" name="Straight Connector 8">
            <a:extLst>
              <a:ext uri="{FF2B5EF4-FFF2-40B4-BE49-F238E27FC236}">
                <a16:creationId xmlns:a16="http://schemas.microsoft.com/office/drawing/2014/main" id="{196FDA4F-5ED4-C817-39FF-F2ACF45FECC9}"/>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179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B36B5-621B-686E-C981-3722C8ADD5BD}"/>
              </a:ext>
            </a:extLst>
          </p:cNvPr>
          <p:cNvSpPr/>
          <p:nvPr userDrawn="1"/>
        </p:nvSpPr>
        <p:spPr>
          <a:xfrm>
            <a:off x="0" y="3567933"/>
            <a:ext cx="9906002" cy="227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682805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10"/>
          <p:cNvSpPr>
            <a:spLocks noGrp="1"/>
          </p:cNvSpPr>
          <p:nvPr>
            <p:ph type="body" sz="quarter" idx="10" hasCustomPrompt="1"/>
          </p:nvPr>
        </p:nvSpPr>
        <p:spPr>
          <a:xfrm>
            <a:off x="540000" y="4149205"/>
            <a:ext cx="6825934" cy="1080790"/>
          </a:xfrm>
        </p:spPr>
        <p:txBody>
          <a:bodyPr anchor="ctr" anchorCtr="0"/>
          <a:lstStyle>
            <a:lvl1pPr rtl="0">
              <a:defRPr sz="2800">
                <a:solidFill>
                  <a:schemeClr val="bg1"/>
                </a:solidFill>
                <a:latin typeface="+mj-lt"/>
              </a:defRPr>
            </a:lvl1pPr>
            <a:lvl5pPr>
              <a:defRPr/>
            </a:lvl5pPr>
          </a:lstStyle>
          <a:p>
            <a:pPr lvl="0"/>
            <a:r>
              <a:rPr lang="en-AU" noProof="0"/>
              <a:t>Section title</a:t>
            </a:r>
          </a:p>
        </p:txBody>
      </p:sp>
      <p:grpSp>
        <p:nvGrpSpPr>
          <p:cNvPr id="15" name="Graphic elements">
            <a:extLst>
              <a:ext uri="{FF2B5EF4-FFF2-40B4-BE49-F238E27FC236}">
                <a16:creationId xmlns:a16="http://schemas.microsoft.com/office/drawing/2014/main" id="{7B1365EA-BE65-EE7C-610B-236CC610D9C2}"/>
              </a:ext>
            </a:extLst>
          </p:cNvPr>
          <p:cNvGrpSpPr/>
          <p:nvPr userDrawn="1"/>
        </p:nvGrpSpPr>
        <p:grpSpPr>
          <a:xfrm rot="16200000">
            <a:off x="8200178" y="4131811"/>
            <a:ext cx="2278800" cy="1141943"/>
            <a:chOff x="3535488" y="2524125"/>
            <a:chExt cx="8643185" cy="4331239"/>
          </a:xfrm>
        </p:grpSpPr>
        <p:sp>
          <p:nvSpPr>
            <p:cNvPr id="16" name="Freeform: Shape 15">
              <a:extLst>
                <a:ext uri="{FF2B5EF4-FFF2-40B4-BE49-F238E27FC236}">
                  <a16:creationId xmlns:a16="http://schemas.microsoft.com/office/drawing/2014/main" id="{6184DC15-0A87-0491-987E-572E236BC3B7}"/>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3D6D8BC0-9A84-C855-08B3-25783D281ADA}"/>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1440383-5CDC-5084-4CEF-38D2F528556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652D844-FE9C-C432-D068-DED78E6D5BAF}"/>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Tree>
    <p:extLst>
      <p:ext uri="{BB962C8B-B14F-4D97-AF65-F5344CB8AC3E}">
        <p14:creationId xmlns:p14="http://schemas.microsoft.com/office/powerpoint/2010/main" val="195301108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then content">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9B762CC1-4A39-C89E-D8DB-2CEDFCDE3716}"/>
              </a:ext>
            </a:extLst>
          </p:cNvPr>
          <p:cNvGrpSpPr/>
          <p:nvPr userDrawn="1"/>
        </p:nvGrpSpPr>
        <p:grpSpPr>
          <a:xfrm>
            <a:off x="8627258" y="0"/>
            <a:ext cx="1282700" cy="6861958"/>
            <a:chOff x="11229975" y="1714500"/>
            <a:chExt cx="962025" cy="5143500"/>
          </a:xfrm>
        </p:grpSpPr>
        <p:sp>
          <p:nvSpPr>
            <p:cNvPr id="14" name="Freeform: Shape 13">
              <a:extLst>
                <a:ext uri="{FF2B5EF4-FFF2-40B4-BE49-F238E27FC236}">
                  <a16:creationId xmlns:a16="http://schemas.microsoft.com/office/drawing/2014/main" id="{0A4A2EF7-FE0A-D026-2BA2-1E5592C26867}"/>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EB7DE5B-B898-FA75-FD32-DDA158EF9713}"/>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6D41200A-B63D-533F-7FF8-85BB3AF03D03}"/>
              </a:ext>
            </a:extLst>
          </p:cNvPr>
          <p:cNvGraphicFramePr>
            <a:graphicFrameLocks noChangeAspect="1"/>
          </p:cNvGraphicFramePr>
          <p:nvPr userDrawn="1">
            <p:custDataLst>
              <p:tags r:id="rId2"/>
            </p:custDataLst>
            <p:extLst>
              <p:ext uri="{D42A27DB-BD31-4B8C-83A1-F6EECF244321}">
                <p14:modId xmlns:p14="http://schemas.microsoft.com/office/powerpoint/2010/main" val="865661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D41200A-B63D-533F-7FF8-85BB3AF03D0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Content Placeholder 3"/>
          <p:cNvSpPr>
            <a:spLocks noGrp="1"/>
          </p:cNvSpPr>
          <p:nvPr>
            <p:ph sz="quarter" idx="12"/>
          </p:nvPr>
        </p:nvSpPr>
        <p:spPr>
          <a:xfrm>
            <a:off x="540000" y="1886853"/>
            <a:ext cx="8204197" cy="2889973"/>
          </a:xfrm>
          <a:prstGeom prst="rect">
            <a:avLst/>
          </a:prstGeom>
        </p:spPr>
        <p:txBody>
          <a:bodyPr/>
          <a:lstStyle>
            <a:lvl1pPr rtl="0" eaLnBrk="1">
              <a:defRPr sz="1100">
                <a:solidFill>
                  <a:schemeClr val="tx2"/>
                </a:solidFill>
                <a:latin typeface="+mn-lt"/>
              </a:defRPr>
            </a:lvl1pPr>
            <a:lvl2pPr>
              <a:defRPr sz="1100"/>
            </a:lvl2pPr>
            <a:lvl3pPr>
              <a:defRPr sz="1100"/>
            </a:lvl3pPr>
            <a:lvl4pPr>
              <a:defRPr sz="1100"/>
            </a:lvl4pPr>
            <a:lvl5pPr>
              <a:defRPr sz="1100"/>
            </a:lvl5pPr>
          </a:lstStyle>
          <a:p>
            <a:pPr lvl="0"/>
            <a:r>
              <a:rPr lang="en-US" noProof="0"/>
              <a:t>Click to edit Master text styles</a:t>
            </a:r>
          </a:p>
        </p:txBody>
      </p:sp>
      <p:sp>
        <p:nvSpPr>
          <p:cNvPr id="12" name="Text Placeholder 8"/>
          <p:cNvSpPr>
            <a:spLocks noGrp="1"/>
          </p:cNvSpPr>
          <p:nvPr>
            <p:ph type="body" sz="quarter" idx="31"/>
          </p:nvPr>
        </p:nvSpPr>
        <p:spPr>
          <a:xfrm>
            <a:off x="540000" y="4945075"/>
            <a:ext cx="8204197" cy="987552"/>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2"/>
          <p:cNvSpPr>
            <a:spLocks noGrp="1"/>
          </p:cNvSpPr>
          <p:nvPr>
            <p:ph type="body" sz="quarter" idx="10" hasCustomPrompt="1"/>
          </p:nvPr>
        </p:nvSpPr>
        <p:spPr>
          <a:xfrm>
            <a:off x="540000" y="6092325"/>
            <a:ext cx="8204197" cy="300037"/>
          </a:xfrm>
        </p:spPr>
        <p:txBody>
          <a:bodyPr anchor="ctr"/>
          <a:lstStyle>
            <a:lvl1pPr rtl="0">
              <a:defRPr sz="800">
                <a:solidFill>
                  <a:schemeClr val="tx2"/>
                </a:solidFill>
                <a:latin typeface="+mn-lt"/>
              </a:defRPr>
            </a:lvl1pPr>
          </a:lstStyle>
          <a:p>
            <a:pPr lvl="0"/>
            <a:r>
              <a:rPr lang="en-AU" noProof="0"/>
              <a:t>Source</a:t>
            </a:r>
          </a:p>
        </p:txBody>
      </p:sp>
      <p:sp>
        <p:nvSpPr>
          <p:cNvPr id="4" name="Text Placeholder 5">
            <a:extLst>
              <a:ext uri="{FF2B5EF4-FFF2-40B4-BE49-F238E27FC236}">
                <a16:creationId xmlns:a16="http://schemas.microsoft.com/office/drawing/2014/main" id="{546ED6B8-7473-4DDC-1E51-3D466125498E}"/>
              </a:ext>
            </a:extLst>
          </p:cNvPr>
          <p:cNvSpPr>
            <a:spLocks noGrp="1"/>
          </p:cNvSpPr>
          <p:nvPr>
            <p:ph type="body" sz="quarter" idx="32" hasCustomPrompt="1"/>
          </p:nvPr>
        </p:nvSpPr>
        <p:spPr>
          <a:xfrm>
            <a:off x="540000" y="1092548"/>
            <a:ext cx="8204197" cy="458792"/>
          </a:xfrm>
        </p:spPr>
        <p:txBody>
          <a:bodyPr/>
          <a:lstStyle>
            <a:lvl1pPr rtl="0">
              <a:defRPr sz="1200">
                <a:solidFill>
                  <a:schemeClr val="tx2"/>
                </a:solidFill>
                <a:latin typeface="+mn-lt"/>
              </a:defRPr>
            </a:lvl1pPr>
          </a:lstStyle>
          <a:p>
            <a:pPr lvl="0"/>
            <a:r>
              <a:rPr lang="en-AU" noProof="0"/>
              <a:t>Sub heading</a:t>
            </a:r>
          </a:p>
        </p:txBody>
      </p:sp>
      <p:sp>
        <p:nvSpPr>
          <p:cNvPr id="5" name="Title 1">
            <a:extLst>
              <a:ext uri="{FF2B5EF4-FFF2-40B4-BE49-F238E27FC236}">
                <a16:creationId xmlns:a16="http://schemas.microsoft.com/office/drawing/2014/main" id="{E9C81774-E7E7-725E-6056-76336BF44ED4}"/>
              </a:ext>
            </a:extLst>
          </p:cNvPr>
          <p:cNvSpPr>
            <a:spLocks noGrp="1"/>
          </p:cNvSpPr>
          <p:nvPr>
            <p:ph type="title" hasCustomPrompt="1"/>
          </p:nvPr>
        </p:nvSpPr>
        <p:spPr>
          <a:xfrm>
            <a:off x="540000" y="548681"/>
            <a:ext cx="8204197"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6" name="Straight Connector 5">
            <a:extLst>
              <a:ext uri="{FF2B5EF4-FFF2-40B4-BE49-F238E27FC236}">
                <a16:creationId xmlns:a16="http://schemas.microsoft.com/office/drawing/2014/main" id="{6878793C-F985-469C-715C-549E8348B216}"/>
              </a:ext>
            </a:extLst>
          </p:cNvPr>
          <p:cNvCxnSpPr>
            <a:cxnSpLocks/>
          </p:cNvCxnSpPr>
          <p:nvPr userDrawn="1"/>
        </p:nvCxnSpPr>
        <p:spPr>
          <a:xfrm>
            <a:off x="539998" y="980309"/>
            <a:ext cx="820419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1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 small panel with content blu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AF1F190-97CD-9E78-A366-35E937462084}"/>
              </a:ext>
            </a:extLst>
          </p:cNvPr>
          <p:cNvGraphicFramePr>
            <a:graphicFrameLocks noChangeAspect="1"/>
          </p:cNvGraphicFramePr>
          <p:nvPr userDrawn="1">
            <p:custDataLst>
              <p:tags r:id="rId2"/>
            </p:custDataLst>
            <p:extLst>
              <p:ext uri="{D42A27DB-BD31-4B8C-83A1-F6EECF244321}">
                <p14:modId xmlns:p14="http://schemas.microsoft.com/office/powerpoint/2010/main" val="3268548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8AF1F190-97CD-9E78-A366-35E93746208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6" name="Text Placeholder 5"/>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8" name="Text Placeholder 7"/>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Box 11"/>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Rectangle 12"/>
          <p:cNvSpPr/>
          <p:nvPr userDrawn="1"/>
        </p:nvSpPr>
        <p:spPr>
          <a:xfrm>
            <a:off x="-3376" y="0"/>
            <a:ext cx="2292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5" name="Text Placeholder 8"/>
          <p:cNvSpPr>
            <a:spLocks noGrp="1"/>
          </p:cNvSpPr>
          <p:nvPr>
            <p:ph type="body" sz="quarter" idx="31"/>
          </p:nvPr>
        </p:nvSpPr>
        <p:spPr>
          <a:xfrm>
            <a:off x="272480" y="548680"/>
            <a:ext cx="1764000" cy="5688632"/>
          </a:xfrm>
        </p:spPr>
        <p:txBody>
          <a:bodyPr anchor="ctr"/>
          <a:lstStyle>
            <a:lvl1pPr rtl="0">
              <a:defRPr sz="1100">
                <a:solidFill>
                  <a:schemeClr val="bg1"/>
                </a:solidFill>
                <a:latin typeface="+mn-lt"/>
                <a:cs typeface="Segoe UI Semilight" panose="020B0402040204020203" pitchFamily="34" charset="0"/>
              </a:defRPr>
            </a:lvl1pPr>
            <a:lvl2pPr rtl="0">
              <a:buClr>
                <a:schemeClr val="bg1"/>
              </a:buClr>
              <a:defRPr sz="1100">
                <a:solidFill>
                  <a:schemeClr val="bg1"/>
                </a:solidFill>
                <a:latin typeface="+mn-lt"/>
                <a:cs typeface="Segoe UI Semilight" panose="020B0402040204020203" pitchFamily="34" charset="0"/>
              </a:defRPr>
            </a:lvl2pPr>
            <a:lvl3pPr rtl="0">
              <a:buClr>
                <a:schemeClr val="bg1"/>
              </a:buClr>
              <a:defRPr sz="1100">
                <a:solidFill>
                  <a:schemeClr val="bg1"/>
                </a:solidFill>
                <a:latin typeface="+mn-lt"/>
                <a:cs typeface="Segoe UI Semilight" panose="020B04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cxnSp>
        <p:nvCxnSpPr>
          <p:cNvPr id="3" name="Straight Connector 2">
            <a:extLst>
              <a:ext uri="{FF2B5EF4-FFF2-40B4-BE49-F238E27FC236}">
                <a16:creationId xmlns:a16="http://schemas.microsoft.com/office/drawing/2014/main" id="{273F2836-6ADB-672E-7144-7EF638154E72}"/>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aphic elements">
            <a:extLst>
              <a:ext uri="{FF2B5EF4-FFF2-40B4-BE49-F238E27FC236}">
                <a16:creationId xmlns:a16="http://schemas.microsoft.com/office/drawing/2014/main" id="{4380304B-BE25-D6DF-EE72-EEB759D0F713}"/>
              </a:ext>
            </a:extLst>
          </p:cNvPr>
          <p:cNvGrpSpPr/>
          <p:nvPr userDrawn="1"/>
        </p:nvGrpSpPr>
        <p:grpSpPr>
          <a:xfrm>
            <a:off x="8350452" y="6080215"/>
            <a:ext cx="1555548" cy="777785"/>
            <a:chOff x="3532313" y="2524125"/>
            <a:chExt cx="8656007" cy="4328064"/>
          </a:xfrm>
        </p:grpSpPr>
        <p:sp>
          <p:nvSpPr>
            <p:cNvPr id="22" name="Freeform: Shape 21">
              <a:extLst>
                <a:ext uri="{FF2B5EF4-FFF2-40B4-BE49-F238E27FC236}">
                  <a16:creationId xmlns:a16="http://schemas.microsoft.com/office/drawing/2014/main" id="{A4A92599-092D-ABA0-324C-7D8C8976CFDF}"/>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7608AE35-E0C7-1745-40D3-081F301247C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A79204A4-10F7-30F1-E27B-591189994CB7}"/>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40441680-B56D-D360-DAEC-DA6523F16CF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1ABDA20F-ED49-4A12-ED2C-00449DE588D1}"/>
              </a:ext>
            </a:extLst>
          </p:cNvPr>
          <p:cNvSpPr txBox="1">
            <a:spLocks/>
          </p:cNvSpPr>
          <p:nvPr userDrawn="1"/>
        </p:nvSpPr>
        <p:spPr>
          <a:xfrm>
            <a:off x="8906852"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14519975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mall panel with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F993DD0-0D77-7AB7-580F-E59EF96FEF6D}"/>
              </a:ext>
            </a:extLst>
          </p:cNvPr>
          <p:cNvGraphicFramePr>
            <a:graphicFrameLocks noChangeAspect="1"/>
          </p:cNvGraphicFramePr>
          <p:nvPr userDrawn="1">
            <p:custDataLst>
              <p:tags r:id="rId2"/>
            </p:custDataLst>
            <p:extLst>
              <p:ext uri="{D42A27DB-BD31-4B8C-83A1-F6EECF244321}">
                <p14:modId xmlns:p14="http://schemas.microsoft.com/office/powerpoint/2010/main" val="1118846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CF993DD0-0D77-7AB7-580F-E59EF96FE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p:cNvSpPr/>
          <p:nvPr userDrawn="1"/>
        </p:nvSpPr>
        <p:spPr>
          <a:xfrm>
            <a:off x="-3376" y="1"/>
            <a:ext cx="229208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0" name="Text Placeholder 8"/>
          <p:cNvSpPr>
            <a:spLocks noGrp="1"/>
          </p:cNvSpPr>
          <p:nvPr>
            <p:ph type="body" sz="quarter" idx="31"/>
          </p:nvPr>
        </p:nvSpPr>
        <p:spPr>
          <a:xfrm>
            <a:off x="272480" y="548680"/>
            <a:ext cx="1764000" cy="5688632"/>
          </a:xfrm>
        </p:spPr>
        <p:txBody>
          <a:bodyPr anchor="ct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2"/>
              </a:buClr>
              <a:defRPr sz="1100">
                <a:solidFill>
                  <a:schemeClr val="tx2"/>
                </a:solidFill>
                <a:latin typeface="+mn-lt"/>
                <a:ea typeface="Segoe UI" panose="020B0502040204020203" pitchFamily="34" charset="0"/>
                <a:cs typeface="Segoe UI" panose="020B0502040204020203" pitchFamily="34" charset="0"/>
              </a:defRPr>
            </a:lvl2pPr>
            <a:lvl3pPr rtl="0">
              <a:buClr>
                <a:schemeClr val="bg2"/>
              </a:buClr>
              <a:defRPr sz="1100">
                <a:solidFill>
                  <a:schemeClr val="tx2"/>
                </a:solidFill>
                <a:latin typeface="+mn-lt"/>
                <a:ea typeface="Segoe UI" panose="020B0502040204020203" pitchFamily="34" charset="0"/>
                <a:cs typeface="Segoe UI" panose="020B05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sp>
        <p:nvSpPr>
          <p:cNvPr id="13" name="Title 1">
            <a:extLst>
              <a:ext uri="{FF2B5EF4-FFF2-40B4-BE49-F238E27FC236}">
                <a16:creationId xmlns:a16="http://schemas.microsoft.com/office/drawing/2014/main" id="{AAA5E587-F464-EF87-D175-D0F1FC833AAC}"/>
              </a:ext>
            </a:extLst>
          </p:cNvPr>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4" name="Text Placeholder 5">
            <a:extLst>
              <a:ext uri="{FF2B5EF4-FFF2-40B4-BE49-F238E27FC236}">
                <a16:creationId xmlns:a16="http://schemas.microsoft.com/office/drawing/2014/main" id="{9D49C7C3-226C-5D69-BDAB-ABA5AC656A83}"/>
              </a:ext>
            </a:extLst>
          </p:cNvPr>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5" name="Text Placeholder 7">
            <a:extLst>
              <a:ext uri="{FF2B5EF4-FFF2-40B4-BE49-F238E27FC236}">
                <a16:creationId xmlns:a16="http://schemas.microsoft.com/office/drawing/2014/main" id="{4CC6C992-42A7-81A2-43C4-63561CE37543}"/>
              </a:ext>
            </a:extLst>
          </p:cNvPr>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9" name="Straight Connector 18">
            <a:extLst>
              <a:ext uri="{FF2B5EF4-FFF2-40B4-BE49-F238E27FC236}">
                <a16:creationId xmlns:a16="http://schemas.microsoft.com/office/drawing/2014/main" id="{8319E869-473C-E3F9-DD04-09FFF1762B23}"/>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5F47202-F991-9342-2F8A-DD0DD25817D0}"/>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AC088491-AC46-52E1-D9E7-F0131C22162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2" name="Graphic elements">
            <a:extLst>
              <a:ext uri="{FF2B5EF4-FFF2-40B4-BE49-F238E27FC236}">
                <a16:creationId xmlns:a16="http://schemas.microsoft.com/office/drawing/2014/main" id="{77490F97-6C23-BD41-ECB6-462B1A21AAD1}"/>
              </a:ext>
            </a:extLst>
          </p:cNvPr>
          <p:cNvGrpSpPr/>
          <p:nvPr userDrawn="1"/>
        </p:nvGrpSpPr>
        <p:grpSpPr>
          <a:xfrm>
            <a:off x="8355768" y="6080215"/>
            <a:ext cx="1555548" cy="777785"/>
            <a:chOff x="3532313" y="2524125"/>
            <a:chExt cx="8656007" cy="4328064"/>
          </a:xfrm>
        </p:grpSpPr>
        <p:sp>
          <p:nvSpPr>
            <p:cNvPr id="16" name="Freeform: Shape 15">
              <a:extLst>
                <a:ext uri="{FF2B5EF4-FFF2-40B4-BE49-F238E27FC236}">
                  <a16:creationId xmlns:a16="http://schemas.microsoft.com/office/drawing/2014/main" id="{D31C00C5-6B3C-4934-76EA-059CFB3BDD4E}"/>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1942E213-9034-0786-2458-3856688B610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FEEB45FF-52BA-94F6-1589-4E30F370F2D0}"/>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1" name="Freeform: Shape 20">
              <a:extLst>
                <a:ext uri="{FF2B5EF4-FFF2-40B4-BE49-F238E27FC236}">
                  <a16:creationId xmlns:a16="http://schemas.microsoft.com/office/drawing/2014/main" id="{CAF0EC4F-E99D-C8C0-F31E-77A48C20FB6A}"/>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2" name="Slide Number Placeholder 5">
            <a:extLst>
              <a:ext uri="{FF2B5EF4-FFF2-40B4-BE49-F238E27FC236}">
                <a16:creationId xmlns:a16="http://schemas.microsoft.com/office/drawing/2014/main" id="{759A65D4-C0AF-3796-2500-3248E1BA8AF8}"/>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501059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lumn content">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953332" y="0"/>
            <a:ext cx="4952668"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grpSp>
        <p:nvGrpSpPr>
          <p:cNvPr id="3" name="Group 2">
            <a:extLst>
              <a:ext uri="{FF2B5EF4-FFF2-40B4-BE49-F238E27FC236}">
                <a16:creationId xmlns:a16="http://schemas.microsoft.com/office/drawing/2014/main" id="{3157A068-79B8-C8A0-50C5-742554A26383}"/>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FB141C00-626E-DA04-9DCF-DF3D66479AF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D7C89847-AA5D-2B93-A2EA-EF3106B893DF}"/>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46811454-1BF9-3D4F-5ED1-6E7E55322B6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AB6667DE-899E-8A1F-D3F1-91905CAB3F1D}"/>
              </a:ext>
            </a:extLst>
          </p:cNvPr>
          <p:cNvGraphicFramePr>
            <a:graphicFrameLocks noChangeAspect="1"/>
          </p:cNvGraphicFramePr>
          <p:nvPr userDrawn="1">
            <p:custDataLst>
              <p:tags r:id="rId2"/>
            </p:custDataLst>
            <p:extLst>
              <p:ext uri="{D42A27DB-BD31-4B8C-83A1-F6EECF244321}">
                <p14:modId xmlns:p14="http://schemas.microsoft.com/office/powerpoint/2010/main" val="2122108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AB6667DE-899E-8A1F-D3F1-91905CAB3F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Text Placeholder 7"/>
          <p:cNvSpPr>
            <a:spLocks noGrp="1"/>
          </p:cNvSpPr>
          <p:nvPr>
            <p:ph type="body" sz="quarter" idx="15"/>
          </p:nvPr>
        </p:nvSpPr>
        <p:spPr>
          <a:xfrm>
            <a:off x="5220000" y="1268759"/>
            <a:ext cx="4176000" cy="495647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1"/>
              </a:buClr>
              <a:defRPr sz="1100">
                <a:solidFill>
                  <a:schemeClr val="tx2"/>
                </a:solidFill>
                <a:latin typeface="+mn-lt"/>
                <a:ea typeface="Segoe UI" panose="020B0502040204020203" pitchFamily="34" charset="0"/>
                <a:cs typeface="Segoe UI" panose="020B0502040204020203" pitchFamily="34" charset="0"/>
              </a:defRPr>
            </a:lvl2pPr>
            <a:lvl3pPr rtl="0">
              <a:buClr>
                <a:schemeClr val="bg1"/>
              </a:buClr>
              <a:defRPr sz="1100">
                <a:solidFill>
                  <a:schemeClr val="tx2"/>
                </a:solidFill>
                <a:latin typeface="+mn-lt"/>
                <a:ea typeface="Segoe UI" panose="020B0502040204020203" pitchFamily="34" charset="0"/>
                <a:cs typeface="Segoe UI" panose="020B0502040204020203" pitchFamily="34" charset="0"/>
              </a:defRPr>
            </a:lvl3pPr>
            <a:lvl4pPr rtl="0">
              <a:buClr>
                <a:schemeClr val="bg1"/>
              </a:buClr>
              <a:defRPr sz="1100">
                <a:solidFill>
                  <a:schemeClr val="tx2"/>
                </a:solidFill>
                <a:latin typeface="+mn-lt"/>
                <a:ea typeface="Segoe UI" panose="020B0502040204020203" pitchFamily="34" charset="0"/>
                <a:cs typeface="Segoe UI" panose="020B0502040204020203" pitchFamily="34" charset="0"/>
              </a:defRPr>
            </a:lvl4pPr>
            <a:lvl5pPr rtl="0">
              <a:buClr>
                <a:schemeClr val="bg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tx2"/>
                </a:solidFill>
                <a:latin typeface="+mn-lt"/>
              </a:defRPr>
            </a:lvl1pPr>
          </a:lstStyle>
          <a:p>
            <a:pPr lvl="0"/>
            <a:r>
              <a:rPr lang="en-AU" noProof="0"/>
              <a:t>Title</a:t>
            </a:r>
          </a:p>
        </p:txBody>
      </p:sp>
      <p:sp>
        <p:nvSpPr>
          <p:cNvPr id="14" name="TextBox 1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p:cNvSpPr>
            <a:spLocks noGrp="1"/>
          </p:cNvSpPr>
          <p:nvPr>
            <p:ph type="title" hasCustomPrompt="1"/>
          </p:nvPr>
        </p:nvSpPr>
        <p:spPr>
          <a:xfrm>
            <a:off x="540000" y="397814"/>
            <a:ext cx="4104000"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5" name="Text Placeholder 5"/>
          <p:cNvSpPr>
            <a:spLocks noGrp="1"/>
          </p:cNvSpPr>
          <p:nvPr>
            <p:ph type="body" sz="quarter" idx="12" hasCustomPrompt="1"/>
          </p:nvPr>
        </p:nvSpPr>
        <p:spPr>
          <a:xfrm>
            <a:off x="540000" y="829763"/>
            <a:ext cx="4104000" cy="1080219"/>
          </a:xfrm>
        </p:spPr>
        <p:txBody>
          <a:bodyPr/>
          <a:lstStyle>
            <a:lvl1pPr rtl="0">
              <a:defRPr sz="1200">
                <a:solidFill>
                  <a:schemeClr val="tx1"/>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6" name="Text Placeholder 7"/>
          <p:cNvSpPr>
            <a:spLocks noGrp="1"/>
          </p:cNvSpPr>
          <p:nvPr>
            <p:ph type="body" sz="quarter" idx="13"/>
          </p:nvPr>
        </p:nvSpPr>
        <p:spPr>
          <a:xfrm>
            <a:off x="540000" y="1981990"/>
            <a:ext cx="4104000" cy="4243245"/>
          </a:xfrm>
        </p:spPr>
        <p:txBody>
          <a:bodyPr/>
          <a:lstStyle>
            <a:lvl1pPr rtl="0">
              <a:defRPr sz="1100">
                <a:solidFill>
                  <a:schemeClr val="tx1"/>
                </a:solidFill>
                <a:latin typeface="+mn-lt"/>
                <a:ea typeface="Segoe UI" panose="020B0502040204020203" pitchFamily="34" charset="0"/>
                <a:cs typeface="Segoe UI" panose="020B0502040204020203" pitchFamily="34" charset="0"/>
              </a:defRPr>
            </a:lvl1pPr>
            <a:lvl2pPr rtl="0">
              <a:buClr>
                <a:schemeClr val="tx1"/>
              </a:buClr>
              <a:defRPr sz="1100">
                <a:solidFill>
                  <a:schemeClr val="tx1"/>
                </a:solidFill>
                <a:latin typeface="+mn-lt"/>
                <a:ea typeface="Segoe UI" panose="020B0502040204020203" pitchFamily="34" charset="0"/>
                <a:cs typeface="Segoe UI" panose="020B0502040204020203" pitchFamily="34" charset="0"/>
              </a:defRPr>
            </a:lvl2pPr>
            <a:lvl3pPr rtl="0">
              <a:buClr>
                <a:schemeClr val="tx1"/>
              </a:buClr>
              <a:defRPr sz="1100">
                <a:solidFill>
                  <a:schemeClr val="tx1"/>
                </a:solidFill>
                <a:latin typeface="+mn-lt"/>
                <a:ea typeface="Segoe UI" panose="020B0502040204020203" pitchFamily="34" charset="0"/>
                <a:cs typeface="Segoe UI" panose="020B0502040204020203" pitchFamily="34" charset="0"/>
              </a:defRPr>
            </a:lvl3pPr>
            <a:lvl4pPr rtl="0">
              <a:buClr>
                <a:schemeClr val="tx1"/>
              </a:buClr>
              <a:defRPr sz="1100">
                <a:solidFill>
                  <a:schemeClr val="tx1"/>
                </a:solidFill>
                <a:latin typeface="+mn-lt"/>
                <a:ea typeface="Segoe UI" panose="020B0502040204020203" pitchFamily="34" charset="0"/>
                <a:cs typeface="Segoe UI" panose="020B0502040204020203" pitchFamily="34" charset="0"/>
              </a:defRPr>
            </a:lvl4pPr>
            <a:lvl5pPr rtl="0">
              <a:buClr>
                <a:schemeClr val="tx1"/>
              </a:buClr>
              <a:defRPr sz="1100">
                <a:solidFill>
                  <a:schemeClr val="tx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19633159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lumn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C31557C-637E-EA2D-B504-C5763CF38CA3}"/>
              </a:ext>
            </a:extLst>
          </p:cNvPr>
          <p:cNvGraphicFramePr>
            <a:graphicFrameLocks noChangeAspect="1"/>
          </p:cNvGraphicFramePr>
          <p:nvPr userDrawn="1">
            <p:custDataLst>
              <p:tags r:id="rId2"/>
            </p:custDataLst>
            <p:extLst>
              <p:ext uri="{D42A27DB-BD31-4B8C-83A1-F6EECF244321}">
                <p14:modId xmlns:p14="http://schemas.microsoft.com/office/powerpoint/2010/main" val="10100102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C31557C-637E-EA2D-B504-C5763CF38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p:cNvSpPr/>
          <p:nvPr userDrawn="1"/>
        </p:nvSpPr>
        <p:spPr>
          <a:xfrm>
            <a:off x="4953332" y="0"/>
            <a:ext cx="4952668"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sp>
        <p:nvSpPr>
          <p:cNvPr id="18" name="Title 1"/>
          <p:cNvSpPr>
            <a:spLocks noGrp="1"/>
          </p:cNvSpPr>
          <p:nvPr>
            <p:ph type="title" hasCustomPrompt="1"/>
          </p:nvPr>
        </p:nvSpPr>
        <p:spPr>
          <a:xfrm>
            <a:off x="540000" y="397814"/>
            <a:ext cx="4104000" cy="341618"/>
          </a:xfrm>
        </p:spPr>
        <p:txBody>
          <a:bodyPr vert="horz"/>
          <a:lstStyle>
            <a:lvl1pPr rtl="0">
              <a:lnSpc>
                <a:spcPct val="90000"/>
              </a:lnSpc>
              <a:defRPr sz="1800">
                <a:solidFill>
                  <a:schemeClr val="tx2"/>
                </a:solidFill>
                <a:latin typeface="+mj-lt"/>
              </a:defRPr>
            </a:lvl1pPr>
          </a:lstStyle>
          <a:p>
            <a:r>
              <a:rPr lang="en-AU" noProof="0"/>
              <a:t>Introduction</a:t>
            </a:r>
          </a:p>
        </p:txBody>
      </p:sp>
      <p:sp>
        <p:nvSpPr>
          <p:cNvPr id="19" name="Text Placeholder 5"/>
          <p:cNvSpPr>
            <a:spLocks noGrp="1"/>
          </p:cNvSpPr>
          <p:nvPr>
            <p:ph type="body" sz="quarter" idx="12" hasCustomPrompt="1"/>
          </p:nvPr>
        </p:nvSpPr>
        <p:spPr>
          <a:xfrm>
            <a:off x="540000" y="829763"/>
            <a:ext cx="4104000" cy="1080219"/>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20" name="Text Placeholder 7"/>
          <p:cNvSpPr>
            <a:spLocks noGrp="1"/>
          </p:cNvSpPr>
          <p:nvPr>
            <p:ph type="body" sz="quarter" idx="13"/>
          </p:nvPr>
        </p:nvSpPr>
        <p:spPr>
          <a:xfrm>
            <a:off x="540000" y="1981990"/>
            <a:ext cx="4104000" cy="424324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1" name="Text Placeholder 7"/>
          <p:cNvSpPr>
            <a:spLocks noGrp="1"/>
          </p:cNvSpPr>
          <p:nvPr>
            <p:ph type="body" sz="quarter" idx="15"/>
          </p:nvPr>
        </p:nvSpPr>
        <p:spPr>
          <a:xfrm>
            <a:off x="5220000" y="1268759"/>
            <a:ext cx="4176000" cy="4956475"/>
          </a:xfrm>
        </p:spPr>
        <p:txBody>
          <a:bodyPr/>
          <a:lstStyle>
            <a:lvl1pPr rtl="0">
              <a:defRPr sz="1100">
                <a:solidFill>
                  <a:schemeClr val="bg1"/>
                </a:solidFill>
                <a:latin typeface="+mn-lt"/>
                <a:ea typeface="Segoe UI" panose="020B0502040204020203" pitchFamily="34" charset="0"/>
                <a:cs typeface="Segoe UI" panose="020B0502040204020203" pitchFamily="34" charset="0"/>
              </a:defRPr>
            </a:lvl1pPr>
            <a:lvl2pPr rtl="0">
              <a:buClr>
                <a:schemeClr val="bg2"/>
              </a:buClr>
              <a:defRPr sz="1100">
                <a:solidFill>
                  <a:schemeClr val="bg1"/>
                </a:solidFill>
                <a:latin typeface="+mn-lt"/>
                <a:ea typeface="Segoe UI" panose="020B0502040204020203" pitchFamily="34" charset="0"/>
                <a:cs typeface="Segoe UI" panose="020B0502040204020203" pitchFamily="34" charset="0"/>
              </a:defRPr>
            </a:lvl2pPr>
            <a:lvl3pPr rtl="0">
              <a:buClr>
                <a:schemeClr val="bg2"/>
              </a:buClr>
              <a:defRPr sz="1100">
                <a:solidFill>
                  <a:schemeClr val="bg1"/>
                </a:solidFill>
                <a:latin typeface="+mn-lt"/>
                <a:ea typeface="Segoe UI" panose="020B0502040204020203" pitchFamily="34" charset="0"/>
                <a:cs typeface="Segoe UI" panose="020B0502040204020203" pitchFamily="34" charset="0"/>
              </a:defRPr>
            </a:lvl3pPr>
            <a:lvl4pPr rtl="0">
              <a:buClr>
                <a:schemeClr val="bg2"/>
              </a:buClr>
              <a:defRPr sz="1100">
                <a:solidFill>
                  <a:schemeClr val="bg1"/>
                </a:solidFill>
                <a:latin typeface="+mn-lt"/>
                <a:ea typeface="Segoe UI" panose="020B0502040204020203" pitchFamily="34" charset="0"/>
                <a:cs typeface="Segoe UI" panose="020B0502040204020203" pitchFamily="34" charset="0"/>
              </a:defRPr>
            </a:lvl4pPr>
            <a:lvl5pPr rtl="0">
              <a:buClr>
                <a:schemeClr val="bg2"/>
              </a:buClr>
              <a:defRPr sz="1100">
                <a:solidFill>
                  <a:schemeClr val="bg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3"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bg1"/>
                </a:solidFill>
                <a:latin typeface="+mn-lt"/>
              </a:defRPr>
            </a:lvl1pPr>
          </a:lstStyle>
          <a:p>
            <a:pPr lvl="0"/>
            <a:r>
              <a:rPr lang="en-AU" noProof="0"/>
              <a:t>Title</a:t>
            </a:r>
          </a:p>
        </p:txBody>
      </p:sp>
      <p:grpSp>
        <p:nvGrpSpPr>
          <p:cNvPr id="3" name="Group 2">
            <a:extLst>
              <a:ext uri="{FF2B5EF4-FFF2-40B4-BE49-F238E27FC236}">
                <a16:creationId xmlns:a16="http://schemas.microsoft.com/office/drawing/2014/main" id="{80F61F25-5266-8B0E-E157-8F1EE415271A}"/>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08D62FF4-40E6-60F8-7F92-283BA91B9DF2}"/>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A41D34FE-A1BC-F63D-2E98-31E7114D402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AF9A9937-7F17-FC79-DD31-160F04F4025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7" name="TextBox 6">
            <a:extLst>
              <a:ext uri="{FF2B5EF4-FFF2-40B4-BE49-F238E27FC236}">
                <a16:creationId xmlns:a16="http://schemas.microsoft.com/office/drawing/2014/main" id="{CAF1C769-DE2E-7380-BC42-E097A7C01A0E}"/>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12585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6C3DCF3-BBD9-182F-D774-4487095265BE}"/>
              </a:ext>
            </a:extLst>
          </p:cNvPr>
          <p:cNvGraphicFramePr>
            <a:graphicFrameLocks noChangeAspect="1"/>
          </p:cNvGraphicFramePr>
          <p:nvPr userDrawn="1">
            <p:custDataLst>
              <p:tags r:id="rId1"/>
            </p:custDataLst>
            <p:extLst>
              <p:ext uri="{D42A27DB-BD31-4B8C-83A1-F6EECF244321}">
                <p14:modId xmlns:p14="http://schemas.microsoft.com/office/powerpoint/2010/main" val="13814217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3" name="Object 2" hidden="1">
                        <a:extLst>
                          <a:ext uri="{FF2B5EF4-FFF2-40B4-BE49-F238E27FC236}">
                            <a16:creationId xmlns:a16="http://schemas.microsoft.com/office/drawing/2014/main" id="{E6C3DCF3-BBD9-182F-D774-4487095265B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FA301358-1E68-2A96-26E5-173FB5603BDE}"/>
              </a:ext>
            </a:extLst>
          </p:cNvPr>
          <p:cNvSpPr/>
          <p:nvPr userDrawn="1"/>
        </p:nvSpPr>
        <p:spPr>
          <a:xfrm>
            <a:off x="0" y="0"/>
            <a:ext cx="9906000" cy="6864260"/>
          </a:xfrm>
          <a:prstGeom prst="rect">
            <a:avLst/>
          </a:prstGeom>
          <a:solidFill>
            <a:srgbClr val="1F2A44"/>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err="1">
              <a:ln>
                <a:noFill/>
              </a:ln>
              <a:solidFill>
                <a:srgbClr val="D2D4DA"/>
              </a:solidFill>
              <a:effectLst/>
              <a:uLnTx/>
              <a:uFillTx/>
              <a:latin typeface="Arial"/>
              <a:ea typeface="+mn-ea"/>
              <a:cs typeface="+mn-cs"/>
            </a:endParaRPr>
          </a:p>
        </p:txBody>
      </p:sp>
      <p:pic>
        <p:nvPicPr>
          <p:cNvPr id="13" name="BRV logo">
            <a:extLst>
              <a:ext uri="{FF2B5EF4-FFF2-40B4-BE49-F238E27FC236}">
                <a16:creationId xmlns:a16="http://schemas.microsoft.com/office/drawing/2014/main" id="{DCC4FF7B-BED5-C8BE-C3D8-12D24CAF89F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7339263" y="522762"/>
            <a:ext cx="2037076" cy="466149"/>
          </a:xfrm>
          <a:prstGeom prst="rect">
            <a:avLst/>
          </a:prstGeom>
        </p:spPr>
      </p:pic>
      <p:pic>
        <p:nvPicPr>
          <p:cNvPr id="19" name="DTF logo">
            <a:extLst>
              <a:ext uri="{FF2B5EF4-FFF2-40B4-BE49-F238E27FC236}">
                <a16:creationId xmlns:a16="http://schemas.microsoft.com/office/drawing/2014/main" id="{73BF07E3-3CED-7B98-3310-975F6FEE4252}"/>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8048" y="522762"/>
            <a:ext cx="993370" cy="568841"/>
          </a:xfrm>
          <a:prstGeom prst="rect">
            <a:avLst/>
          </a:prstGeom>
        </p:spPr>
      </p:pic>
      <p:grpSp>
        <p:nvGrpSpPr>
          <p:cNvPr id="9" name="Graphic elements">
            <a:extLst>
              <a:ext uri="{FF2B5EF4-FFF2-40B4-BE49-F238E27FC236}">
                <a16:creationId xmlns:a16="http://schemas.microsoft.com/office/drawing/2014/main" id="{66002FA4-06E1-6E31-CA28-59854AFE3D77}"/>
              </a:ext>
            </a:extLst>
          </p:cNvPr>
          <p:cNvGrpSpPr/>
          <p:nvPr userDrawn="1"/>
        </p:nvGrpSpPr>
        <p:grpSpPr>
          <a:xfrm>
            <a:off x="5620201" y="4717205"/>
            <a:ext cx="4285799" cy="2147683"/>
            <a:chOff x="3535488" y="2524125"/>
            <a:chExt cx="8643185" cy="4331239"/>
          </a:xfrm>
        </p:grpSpPr>
        <p:sp>
          <p:nvSpPr>
            <p:cNvPr id="10" name="Freeform: Shape 9">
              <a:extLst>
                <a:ext uri="{FF2B5EF4-FFF2-40B4-BE49-F238E27FC236}">
                  <a16:creationId xmlns:a16="http://schemas.microsoft.com/office/drawing/2014/main" id="{CDD6D720-DCF6-87FE-F473-20B658F745BD}"/>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1" name="Freeform: Shape 10">
              <a:extLst>
                <a:ext uri="{FF2B5EF4-FFF2-40B4-BE49-F238E27FC236}">
                  <a16:creationId xmlns:a16="http://schemas.microsoft.com/office/drawing/2014/main" id="{5F49609D-B9B3-535D-45AF-4630D1099B2E}"/>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4" name="Freeform: Shape 13">
              <a:extLst>
                <a:ext uri="{FF2B5EF4-FFF2-40B4-BE49-F238E27FC236}">
                  <a16:creationId xmlns:a16="http://schemas.microsoft.com/office/drawing/2014/main" id="{1BA2D416-7C9D-CD5B-7D4A-D829913AF4B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5" name="Freeform: Shape 14">
              <a:extLst>
                <a:ext uri="{FF2B5EF4-FFF2-40B4-BE49-F238E27FC236}">
                  <a16:creationId xmlns:a16="http://schemas.microsoft.com/office/drawing/2014/main" id="{9FCAFCAB-EAEB-8872-7878-0FE84A80DD6A}"/>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grpSp>
      <p:sp>
        <p:nvSpPr>
          <p:cNvPr id="16" name="TextBox 15">
            <a:extLst>
              <a:ext uri="{FF2B5EF4-FFF2-40B4-BE49-F238E27FC236}">
                <a16:creationId xmlns:a16="http://schemas.microsoft.com/office/drawing/2014/main" id="{464E034B-84F6-F022-EEE1-4B966267A1A6}"/>
              </a:ext>
            </a:extLst>
          </p:cNvPr>
          <p:cNvSpPr txBox="1"/>
          <p:nvPr userDrawn="1"/>
        </p:nvSpPr>
        <p:spPr>
          <a:xfrm>
            <a:off x="510955" y="4618564"/>
            <a:ext cx="4855129" cy="1954381"/>
          </a:xfrm>
          <a:prstGeom prst="rect">
            <a:avLst/>
          </a:prstGeom>
          <a:noFill/>
        </p:spPr>
        <p:txBody>
          <a:bodyPr wrap="square" rtlCol="0">
            <a:spAutoFit/>
          </a:bodyPr>
          <a:lstStyle/>
          <a:p>
            <a:pPr defTabSz="914400"/>
            <a:r>
              <a:rPr lang="en-AU" sz="1100">
                <a:solidFill>
                  <a:prstClr val="white"/>
                </a:solidFill>
                <a:latin typeface="+mn-lt"/>
              </a:rPr>
              <a:t>© State of Victoria 2023</a:t>
            </a:r>
          </a:p>
          <a:p>
            <a:pPr defTabSz="914400"/>
            <a:r>
              <a:rPr lang="en-AU" sz="1100">
                <a:solidFill>
                  <a:prstClr val="white"/>
                </a:solidFill>
                <a:latin typeface="+mn-lt"/>
              </a:rPr>
              <a:t> </a:t>
            </a:r>
          </a:p>
          <a:p>
            <a:pPr defTabSz="914400"/>
            <a:endParaRPr lang="en-AU" sz="1100">
              <a:solidFill>
                <a:prstClr val="white"/>
              </a:solidFill>
              <a:latin typeface="+mn-lt"/>
            </a:endParaRPr>
          </a:p>
          <a:p>
            <a:pPr defTabSz="914400"/>
            <a:r>
              <a:rPr lang="en-AU" sz="1100">
                <a:solidFill>
                  <a:prstClr val="white"/>
                </a:solidFill>
                <a:latin typeface="+mn-lt"/>
              </a:rPr>
              <a:t>You are free to re-use this work under a Creative Commons Attribution 4.0 licence, provided you credit the State of Victoria (Department of Treasury and Finance) as author, indicate if changes were made and comply with the other licence terms. The licence does not apply to any branding, including Government logos.</a:t>
            </a:r>
          </a:p>
          <a:p>
            <a:pPr defTabSz="914400"/>
            <a:r>
              <a:rPr lang="en-AU" sz="1100">
                <a:solidFill>
                  <a:prstClr val="white"/>
                </a:solidFill>
                <a:latin typeface="+mn-lt"/>
              </a:rPr>
              <a:t> </a:t>
            </a:r>
          </a:p>
          <a:p>
            <a:pPr defTabSz="914400"/>
            <a:r>
              <a:rPr lang="en-AU" sz="1100">
                <a:solidFill>
                  <a:prstClr val="white"/>
                </a:solidFill>
                <a:latin typeface="+mn-lt"/>
              </a:rPr>
              <a:t>Copyright queries may be directed to IPpolicy@dtf.vic.gov.au</a:t>
            </a:r>
          </a:p>
          <a:p>
            <a:pPr defTabSz="914400"/>
            <a:endParaRPr lang="en-AU" sz="1100">
              <a:solidFill>
                <a:prstClr val="white"/>
              </a:solidFill>
              <a:latin typeface="+mn-lt"/>
            </a:endParaRPr>
          </a:p>
        </p:txBody>
      </p:sp>
    </p:spTree>
    <p:extLst>
      <p:ext uri="{BB962C8B-B14F-4D97-AF65-F5344CB8AC3E}">
        <p14:creationId xmlns:p14="http://schemas.microsoft.com/office/powerpoint/2010/main" val="954092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F744C96-3F0F-E838-DE56-17C1F96FF38E}"/>
              </a:ext>
            </a:extLst>
          </p:cNvPr>
          <p:cNvGrpSpPr/>
          <p:nvPr userDrawn="1"/>
        </p:nvGrpSpPr>
        <p:grpSpPr>
          <a:xfrm>
            <a:off x="8716488" y="5668488"/>
            <a:ext cx="1193470" cy="1193470"/>
            <a:chOff x="10069009" y="2893384"/>
            <a:chExt cx="1704975" cy="1704975"/>
          </a:xfrm>
        </p:grpSpPr>
        <p:sp>
          <p:nvSpPr>
            <p:cNvPr id="7" name="Freeform: Shape 6">
              <a:extLst>
                <a:ext uri="{FF2B5EF4-FFF2-40B4-BE49-F238E27FC236}">
                  <a16:creationId xmlns:a16="http://schemas.microsoft.com/office/drawing/2014/main" id="{40471D8F-9857-0258-04DE-0A8ADAF1D96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1650545E-6911-B0F8-E9BE-4646571115C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86970DE2-46FD-E50B-953E-7A427A9C85A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99520AEC-DF62-4E73-8F72-33208A922B69}"/>
              </a:ext>
            </a:extLst>
          </p:cNvPr>
          <p:cNvGraphicFramePr>
            <a:graphicFrameLocks noChangeAspect="1"/>
          </p:cNvGraphicFramePr>
          <p:nvPr userDrawn="1">
            <p:custDataLst>
              <p:tags r:id="rId2"/>
            </p:custDataLst>
            <p:extLst>
              <p:ext uri="{D42A27DB-BD31-4B8C-83A1-F6EECF244321}">
                <p14:modId xmlns:p14="http://schemas.microsoft.com/office/powerpoint/2010/main" val="412920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9520AEC-DF62-4E73-8F72-33208A922B6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sp>
        <p:nvSpPr>
          <p:cNvPr id="4" name="TextBox 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Content Placeholder 1"/>
          <p:cNvSpPr>
            <a:spLocks noGrp="1"/>
          </p:cNvSpPr>
          <p:nvPr>
            <p:ph sz="quarter" idx="13" hasCustomPrompt="1"/>
          </p:nvPr>
        </p:nvSpPr>
        <p:spPr>
          <a:xfrm>
            <a:off x="540000" y="1268760"/>
            <a:ext cx="8820000" cy="504055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solidFill>
                  <a:schemeClr val="tx2"/>
                </a:solidFill>
              </a:defRPr>
            </a:lvl1pPr>
            <a:lvl2pPr marL="504000" indent="-252000" rtl="0">
              <a:spcAft>
                <a:spcPts val="600"/>
              </a:spcAft>
              <a:buClr>
                <a:schemeClr val="bg2"/>
              </a:buClr>
              <a:buFont typeface="Segoe UI" panose="020B0502040204020203" pitchFamily="34" charset="0"/>
              <a:buChar char="–"/>
              <a:defRPr sz="1200">
                <a:solidFill>
                  <a:schemeClr val="tx2"/>
                </a:solidFill>
              </a:defRPr>
            </a:lvl2pPr>
            <a:lvl3pPr marL="756000" indent="-252000" rtl="0">
              <a:spcAft>
                <a:spcPts val="600"/>
              </a:spcAft>
              <a:buClr>
                <a:schemeClr val="bg2"/>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cxnSp>
        <p:nvCxnSpPr>
          <p:cNvPr id="11" name="Straight Connector 10">
            <a:extLst>
              <a:ext uri="{FF2B5EF4-FFF2-40B4-BE49-F238E27FC236}">
                <a16:creationId xmlns:a16="http://schemas.microsoft.com/office/drawing/2014/main" id="{BFCB1AD8-51DD-6A5F-04CD-DD808012BE06}"/>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1051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ue">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5" name="Group 4">
            <a:extLst>
              <a:ext uri="{FF2B5EF4-FFF2-40B4-BE49-F238E27FC236}">
                <a16:creationId xmlns:a16="http://schemas.microsoft.com/office/drawing/2014/main" id="{03FC33C3-0039-A536-26A1-7DBB0C12B4D7}"/>
              </a:ext>
            </a:extLst>
          </p:cNvPr>
          <p:cNvGrpSpPr/>
          <p:nvPr userDrawn="1"/>
        </p:nvGrpSpPr>
        <p:grpSpPr>
          <a:xfrm>
            <a:off x="8716488" y="5668488"/>
            <a:ext cx="1193470" cy="1193470"/>
            <a:chOff x="10069009" y="2893384"/>
            <a:chExt cx="1704975" cy="1704975"/>
          </a:xfrm>
        </p:grpSpPr>
        <p:sp>
          <p:nvSpPr>
            <p:cNvPr id="6" name="Freeform: Shape 5">
              <a:extLst>
                <a:ext uri="{FF2B5EF4-FFF2-40B4-BE49-F238E27FC236}">
                  <a16:creationId xmlns:a16="http://schemas.microsoft.com/office/drawing/2014/main" id="{34399B94-C3DB-8B52-2B00-C3C256B735E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FA4DCBED-3105-F2FB-5EE6-00977F3E1554}"/>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1E8FFA23-9D0B-26B0-88A2-37417927A4C8}"/>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0671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s_V2">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6FBBB4E-D1DE-12F6-6640-9D524BC9C77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52D84F24-9854-56BF-C9E9-236C355B30C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21" name="Graphic elements">
            <a:extLst>
              <a:ext uri="{FF2B5EF4-FFF2-40B4-BE49-F238E27FC236}">
                <a16:creationId xmlns:a16="http://schemas.microsoft.com/office/drawing/2014/main" id="{0F548CEA-F268-82E5-9CB0-2DE13FA17342}"/>
              </a:ext>
            </a:extLst>
          </p:cNvPr>
          <p:cNvGrpSpPr/>
          <p:nvPr userDrawn="1"/>
        </p:nvGrpSpPr>
        <p:grpSpPr>
          <a:xfrm>
            <a:off x="8355768" y="6080215"/>
            <a:ext cx="1555548" cy="777785"/>
            <a:chOff x="3532313" y="2524125"/>
            <a:chExt cx="8656007" cy="4328064"/>
          </a:xfrm>
        </p:grpSpPr>
        <p:sp>
          <p:nvSpPr>
            <p:cNvPr id="22" name="Freeform: Shape 21">
              <a:extLst>
                <a:ext uri="{FF2B5EF4-FFF2-40B4-BE49-F238E27FC236}">
                  <a16:creationId xmlns:a16="http://schemas.microsoft.com/office/drawing/2014/main" id="{427F12B7-6790-EFED-A678-B8027475EEED}"/>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9AD0A7CE-6F1C-4065-445B-686D6326271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3B2E1916-BFB4-F318-D59F-E05ABB5C393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C9B27873-12CA-9831-4899-88547A29A9B2}"/>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9AC8B6CC-E77C-4FBA-B91C-541938801D4E}"/>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950687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Grey">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608831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
          <p:cNvSpPr>
            <a:spLocks noGrp="1"/>
          </p:cNvSpPr>
          <p:nvPr>
            <p:ph sz="quarter" idx="13" hasCustomPrompt="1"/>
          </p:nvPr>
        </p:nvSpPr>
        <p:spPr>
          <a:xfrm>
            <a:off x="540000" y="1268760"/>
            <a:ext cx="8820000" cy="491938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lvl1pPr>
            <a:lvl2pPr marL="504000" indent="-252000" rtl="0">
              <a:spcAft>
                <a:spcPts val="600"/>
              </a:spcAft>
              <a:buClr>
                <a:schemeClr val="bg2"/>
              </a:buClr>
              <a:buFont typeface="Segoe UI" panose="020B0502040204020203" pitchFamily="34" charset="0"/>
              <a:buChar char="–"/>
              <a:defRPr sz="1200"/>
            </a:lvl2pPr>
            <a:lvl3pPr marL="756000" indent="-252000" rtl="0">
              <a:spcAft>
                <a:spcPts val="600"/>
              </a:spcAft>
              <a:buClr>
                <a:schemeClr val="bg2"/>
              </a:buClr>
              <a:buFont typeface="Arial" panose="020B0604020202020204" pitchFamily="34" charset="0"/>
              <a:buChar char="•"/>
              <a:defRPr sz="1200"/>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CDCB83E6-1DC4-BAE4-C071-65086FF2A8F3}"/>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3FB1B121-9C26-654D-787D-92A288A8A31A}"/>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586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F9B17D7-DE8A-C9AA-8E8D-01786E847CEA}"/>
              </a:ext>
            </a:extLst>
          </p:cNvPr>
          <p:cNvGraphicFramePr>
            <a:graphicFrameLocks noChangeAspect="1"/>
          </p:cNvGraphicFramePr>
          <p:nvPr userDrawn="1">
            <p:custDataLst>
              <p:tags r:id="rId2"/>
            </p:custDataLst>
            <p:extLst>
              <p:ext uri="{D42A27DB-BD31-4B8C-83A1-F6EECF244321}">
                <p14:modId xmlns:p14="http://schemas.microsoft.com/office/powerpoint/2010/main" val="10289369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7F9B17D7-DE8A-C9AA-8E8D-01786E847C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548681"/>
            <a:ext cx="7836062"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grpSp>
        <p:nvGrpSpPr>
          <p:cNvPr id="4" name="Group 3">
            <a:extLst>
              <a:ext uri="{FF2B5EF4-FFF2-40B4-BE49-F238E27FC236}">
                <a16:creationId xmlns:a16="http://schemas.microsoft.com/office/drawing/2014/main" id="{2C883C5C-29AD-722C-2BA4-D71A735F0673}"/>
              </a:ext>
            </a:extLst>
          </p:cNvPr>
          <p:cNvGrpSpPr/>
          <p:nvPr userDrawn="1"/>
        </p:nvGrpSpPr>
        <p:grpSpPr>
          <a:xfrm>
            <a:off x="8627258" y="0"/>
            <a:ext cx="1282700" cy="6861958"/>
            <a:chOff x="11229975" y="1714500"/>
            <a:chExt cx="962025" cy="5143500"/>
          </a:xfrm>
        </p:grpSpPr>
        <p:sp>
          <p:nvSpPr>
            <p:cNvPr id="6" name="Freeform: Shape 5">
              <a:extLst>
                <a:ext uri="{FF2B5EF4-FFF2-40B4-BE49-F238E27FC236}">
                  <a16:creationId xmlns:a16="http://schemas.microsoft.com/office/drawing/2014/main" id="{02DC3626-81BE-710D-4D68-84AE67D71B45}"/>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BA2E25F8-5768-5E7D-18A5-05456EF811FB}"/>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7879605" cy="300037"/>
          </a:xfrm>
        </p:spPr>
        <p:txBody>
          <a:bodyPr anchor="ctr"/>
          <a:lstStyle>
            <a:lvl1pPr rtl="0">
              <a:defRPr sz="800">
                <a:solidFill>
                  <a:schemeClr val="tx1"/>
                </a:solidFill>
              </a:defRPr>
            </a:lvl1pPr>
          </a:lstStyle>
          <a:p>
            <a:pPr lvl="0"/>
            <a:r>
              <a:rPr lang="en-AU" noProof="0"/>
              <a:t>Source</a:t>
            </a:r>
          </a:p>
        </p:txBody>
      </p:sp>
      <p:cxnSp>
        <p:nvCxnSpPr>
          <p:cNvPr id="8" name="Straight Connector 7">
            <a:extLst>
              <a:ext uri="{FF2B5EF4-FFF2-40B4-BE49-F238E27FC236}">
                <a16:creationId xmlns:a16="http://schemas.microsoft.com/office/drawing/2014/main" id="{820A0974-16D5-3CB7-961E-B441D9BD508A}"/>
              </a:ext>
            </a:extLst>
          </p:cNvPr>
          <p:cNvCxnSpPr>
            <a:cxnSpLocks/>
          </p:cNvCxnSpPr>
          <p:nvPr userDrawn="1"/>
        </p:nvCxnSpPr>
        <p:spPr>
          <a:xfrm>
            <a:off x="539998" y="980309"/>
            <a:ext cx="783606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96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_nav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bg1"/>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bg1"/>
                </a:solidFill>
              </a:defRPr>
            </a:lvl1pPr>
            <a:lvl2pPr rtl="0">
              <a:defRPr sz="1100">
                <a:solidFill>
                  <a:schemeClr val="bg1"/>
                </a:solidFill>
              </a:defRPr>
            </a:lvl2pPr>
            <a:lvl3pPr rtl="0">
              <a:defRPr sz="1100">
                <a:solidFill>
                  <a:schemeClr val="bg1"/>
                </a:solidFill>
              </a:defRPr>
            </a:lvl3pPr>
            <a:lvl4pPr rtl="0">
              <a:defRPr sz="1100">
                <a:solidFill>
                  <a:schemeClr val="bg1"/>
                </a:solidFill>
              </a:defRPr>
            </a:lvl4pPr>
            <a:lvl5pPr rtl="0">
              <a:defRPr sz="11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82BA6E-CAA3-8344-A0AF-425A459F8A42}"/>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9498C920-F0CD-AA6F-63FC-56569A3A52EC}"/>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0CED8651-68EB-F51D-BB18-FBF0176E350A}"/>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41D7248A-3853-E50C-D555-F4F392E84D93}"/>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012C53C6-66BB-3B3F-95AB-AE28A969AA9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DE702F51-4A7D-A163-25FF-6FE4D24A2718}"/>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4E1BDB9-821C-0755-79D3-A7F06C0BFAA3}"/>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58D7E3A-BB32-775A-A1E6-F55EE597B002}"/>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4406641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77487EB7-AE92-5F79-6E1F-97BDE6E585C7}"/>
              </a:ext>
            </a:extLst>
          </p:cNvPr>
          <p:cNvGrpSpPr/>
          <p:nvPr userDrawn="1"/>
        </p:nvGrpSpPr>
        <p:grpSpPr>
          <a:xfrm>
            <a:off x="8355768" y="6080215"/>
            <a:ext cx="1555548" cy="777785"/>
            <a:chOff x="8355768" y="6080215"/>
            <a:chExt cx="1555548" cy="777785"/>
          </a:xfrm>
        </p:grpSpPr>
        <p:sp>
          <p:nvSpPr>
            <p:cNvPr id="9" name="TextBox 8">
              <a:extLst>
                <a:ext uri="{FF2B5EF4-FFF2-40B4-BE49-F238E27FC236}">
                  <a16:creationId xmlns:a16="http://schemas.microsoft.com/office/drawing/2014/main" id="{C814A1BB-3334-016A-9F1C-21BD251457C7}"/>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E6FB17C8-2B21-4EBF-2C33-8DA5F9093B9A}"/>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FD330FA6-DC15-3487-7093-FE4A7A2F39D2}"/>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D6CEE269-DAC7-2ECD-D0A7-5150BA9B9884}"/>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62CE445-3BFA-E061-6877-C0BBEDCE901D}"/>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9BE19E1D-3682-A736-91CC-93D577DB59C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671DF4B-1D6E-C39E-EA09-FF4D8DEAD520}"/>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4C78D134-F7C9-6B7F-94AF-5E634D81B413}"/>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34129949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7"/>
            </p:custDataLst>
            <p:extLst>
              <p:ext uri="{D42A27DB-BD31-4B8C-83A1-F6EECF244321}">
                <p14:modId xmlns:p14="http://schemas.microsoft.com/office/powerpoint/2010/main" val="607887213"/>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name="think-cell Slide" r:id="rId28" imgW="270" imgH="270" progId="TCLayout.ActiveDocument.1">
                  <p:embed/>
                </p:oleObj>
              </mc:Choice>
              <mc:Fallback>
                <p:oleObj name="think-cell Slide" r:id="rId28" imgW="270" imgH="270" progId="TCLayout.ActiveDocument.1">
                  <p:embed/>
                  <p:pic>
                    <p:nvPicPr>
                      <p:cNvPr id="4" name="Object 3" hidden="1"/>
                      <p:cNvPicPr/>
                      <p:nvPr/>
                    </p:nvPicPr>
                    <p:blipFill>
                      <a:blip r:embed="rId29"/>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40215" y="403200"/>
            <a:ext cx="8824911" cy="400095"/>
          </a:xfrm>
          <a:prstGeom prst="rect">
            <a:avLst/>
          </a:prstGeom>
        </p:spPr>
        <p:txBody>
          <a:bodyPr vert="horz" lIns="0" tIns="45713" rIns="0" bIns="45713" rtlCol="0" anchor="t" anchorCtr="0">
            <a:spAutoFit/>
          </a:bodyPr>
          <a:lstStyle/>
          <a:p>
            <a:r>
              <a:rPr lang="en-AU" noProof="0"/>
              <a:t>Governing thought</a:t>
            </a:r>
          </a:p>
        </p:txBody>
      </p:sp>
      <p:sp>
        <p:nvSpPr>
          <p:cNvPr id="3" name="Text Placeholder 2"/>
          <p:cNvSpPr>
            <a:spLocks noGrp="1"/>
          </p:cNvSpPr>
          <p:nvPr>
            <p:ph type="body" idx="1"/>
          </p:nvPr>
        </p:nvSpPr>
        <p:spPr>
          <a:xfrm>
            <a:off x="540000" y="1845192"/>
            <a:ext cx="8823600" cy="4030009"/>
          </a:xfrm>
          <a:prstGeom prst="rect">
            <a:avLst/>
          </a:prstGeom>
        </p:spPr>
        <p:txBody>
          <a:bodyPr vert="horz" lIns="0" tIns="45713" rIns="0" bIns="45713" rtlCol="0">
            <a:noAutofit/>
          </a:bodyPr>
          <a:lstStyle/>
          <a:p>
            <a:pPr lvl="0"/>
            <a:r>
              <a:rPr lang="en-AU" noProof="0"/>
              <a:t>Body</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a:p>
            <a:pPr lvl="6"/>
            <a:r>
              <a:rPr lang="en-AU" noProof="0"/>
              <a:t>Seventh level</a:t>
            </a:r>
          </a:p>
          <a:p>
            <a:pPr lvl="7"/>
            <a:r>
              <a:rPr lang="en-AU" noProof="0"/>
              <a:t>Eight level</a:t>
            </a:r>
          </a:p>
        </p:txBody>
      </p:sp>
    </p:spTree>
    <p:extLst>
      <p:ext uri="{BB962C8B-B14F-4D97-AF65-F5344CB8AC3E}">
        <p14:creationId xmlns:p14="http://schemas.microsoft.com/office/powerpoint/2010/main" val="371333180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04" r:id="rId3"/>
    <p:sldLayoutId id="2147483684" r:id="rId4"/>
    <p:sldLayoutId id="2147483791" r:id="rId5"/>
    <p:sldLayoutId id="2147483685" r:id="rId6"/>
    <p:sldLayoutId id="2147483672" r:id="rId7"/>
    <p:sldLayoutId id="2147483781" r:id="rId8"/>
    <p:sldLayoutId id="2147483787" r:id="rId9"/>
    <p:sldLayoutId id="2147483789" r:id="rId10"/>
    <p:sldLayoutId id="2147483786" r:id="rId11"/>
    <p:sldLayoutId id="2147483771" r:id="rId12"/>
    <p:sldLayoutId id="2147483790" r:id="rId13"/>
    <p:sldLayoutId id="2147483772" r:id="rId14"/>
    <p:sldLayoutId id="2147483792" r:id="rId15"/>
    <p:sldLayoutId id="2147483692" r:id="rId16"/>
    <p:sldLayoutId id="2147483725" r:id="rId17"/>
    <p:sldLayoutId id="2147483726" r:id="rId18"/>
    <p:sldLayoutId id="2147483755" r:id="rId19"/>
    <p:sldLayoutId id="2147483745" r:id="rId20"/>
    <p:sldLayoutId id="2147483760" r:id="rId21"/>
    <p:sldLayoutId id="2147483763" r:id="rId22"/>
    <p:sldLayoutId id="2147483676" r:id="rId23"/>
    <p:sldLayoutId id="2147483687" r:id="rId24"/>
    <p:sldLayoutId id="2147483788" r:id="rId25"/>
  </p:sldLayoutIdLst>
  <p:hf sldNum="0" hdr="0" ftr="0" dt="0"/>
  <p:txStyles>
    <p:title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p:titleStyle>
    <p:bodyStyle>
      <a:lvl1pPr marL="0" indent="0" algn="l" defTabSz="914349" rtl="0" eaLnBrk="1" latinLnBrk="0" hangingPunct="1">
        <a:spcBef>
          <a:spcPts val="1200"/>
        </a:spcBef>
        <a:buFont typeface="Arial" pitchFamily="34" charset="0"/>
        <a:buNone/>
        <a:defRPr sz="1400" kern="1200" spc="0">
          <a:solidFill>
            <a:schemeClr val="bg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8.xml"/><Relationship Id="rId5" Type="http://schemas.openxmlformats.org/officeDocument/2006/relationships/image" Target="../media/image2.emf"/><Relationship Id="rId4" Type="http://schemas.openxmlformats.org/officeDocument/2006/relationships/oleObject" Target="../embeddings/oleObject27.bin"/></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6.xml"/><Relationship Id="rId1" Type="http://schemas.openxmlformats.org/officeDocument/2006/relationships/tags" Target="../tags/tag36.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4.xml"/><Relationship Id="rId1" Type="http://schemas.openxmlformats.org/officeDocument/2006/relationships/tags" Target="../tags/tag29.xml"/><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5.xml"/><Relationship Id="rId1" Type="http://schemas.openxmlformats.org/officeDocument/2006/relationships/tags" Target="../tags/tag30.xml"/><Relationship Id="rId4" Type="http://schemas.openxmlformats.org/officeDocument/2006/relationships/image" Target="../media/image8.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5.xml"/><Relationship Id="rId1" Type="http://schemas.openxmlformats.org/officeDocument/2006/relationships/tags" Target="../tags/tag31.xml"/><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15.xml"/><Relationship Id="rId1" Type="http://schemas.openxmlformats.org/officeDocument/2006/relationships/tags" Target="../tags/tag32.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4.xml"/><Relationship Id="rId1" Type="http://schemas.openxmlformats.org/officeDocument/2006/relationships/tags" Target="../tags/tag33.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34.xml"/><Relationship Id="rId5" Type="http://schemas.openxmlformats.org/officeDocument/2006/relationships/image" Target="../media/image7.emf"/><Relationship Id="rId4" Type="http://schemas.openxmlformats.org/officeDocument/2006/relationships/oleObject" Target="../embeddings/oleObject33.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35.xml"/><Relationship Id="rId5" Type="http://schemas.openxmlformats.org/officeDocument/2006/relationships/image" Target="../media/image8.emf"/><Relationship Id="rId4" Type="http://schemas.openxmlformats.org/officeDocument/2006/relationships/oleObject" Target="../embeddings/oleObject3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22A7DD3-FD92-1108-DF53-E8DDD9C4C78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422A7DD3-FD92-1108-DF53-E8DDD9C4C78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 Placeholder 4"/>
          <p:cNvSpPr>
            <a:spLocks noGrp="1"/>
          </p:cNvSpPr>
          <p:nvPr>
            <p:ph type="body" sz="quarter" idx="10"/>
          </p:nvPr>
        </p:nvSpPr>
        <p:spPr>
          <a:xfrm>
            <a:off x="540000" y="1662546"/>
            <a:ext cx="8299199" cy="1244282"/>
          </a:xfrm>
        </p:spPr>
        <p:txBody>
          <a:bodyPr anchor="ctr"/>
          <a:lstStyle/>
          <a:p>
            <a:r>
              <a:rPr lang="en-AU" sz="3600" b="1" dirty="0">
                <a:latin typeface="+mn-lt"/>
              </a:rPr>
              <a:t>Implementing ‘Better Practice’ Permissions</a:t>
            </a:r>
          </a:p>
        </p:txBody>
      </p:sp>
      <p:sp>
        <p:nvSpPr>
          <p:cNvPr id="3" name="Text Placeholder 2"/>
          <p:cNvSpPr>
            <a:spLocks noGrp="1"/>
          </p:cNvSpPr>
          <p:nvPr>
            <p:ph type="body" sz="quarter" idx="11"/>
          </p:nvPr>
        </p:nvSpPr>
        <p:spPr>
          <a:xfrm>
            <a:off x="540000" y="2870978"/>
            <a:ext cx="4624931" cy="503312"/>
          </a:xfrm>
        </p:spPr>
        <p:txBody>
          <a:bodyPr/>
          <a:lstStyle/>
          <a:p>
            <a:r>
              <a:rPr lang="en-AU" b="1" dirty="0"/>
              <a:t>A Playbook for regulators to streamline permissions and become digitally ready</a:t>
            </a:r>
          </a:p>
        </p:txBody>
      </p:sp>
      <p:cxnSp>
        <p:nvCxnSpPr>
          <p:cNvPr id="6" name="Straight Connector 5">
            <a:extLst>
              <a:ext uri="{FF2B5EF4-FFF2-40B4-BE49-F238E27FC236}">
                <a16:creationId xmlns:a16="http://schemas.microsoft.com/office/drawing/2014/main" id="{54DA9147-5F56-5D5F-24C8-84BDCA2E7933}"/>
              </a:ext>
            </a:extLst>
          </p:cNvPr>
          <p:cNvCxnSpPr>
            <a:cxnSpLocks/>
          </p:cNvCxnSpPr>
          <p:nvPr/>
        </p:nvCxnSpPr>
        <p:spPr>
          <a:xfrm>
            <a:off x="541338" y="3444317"/>
            <a:ext cx="3015594"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2">
            <a:extLst>
              <a:ext uri="{FF2B5EF4-FFF2-40B4-BE49-F238E27FC236}">
                <a16:creationId xmlns:a16="http://schemas.microsoft.com/office/drawing/2014/main" id="{5A8666AB-1E2A-8177-B16C-9995CD362164}"/>
              </a:ext>
            </a:extLst>
          </p:cNvPr>
          <p:cNvSpPr txBox="1">
            <a:spLocks/>
          </p:cNvSpPr>
          <p:nvPr/>
        </p:nvSpPr>
        <p:spPr>
          <a:xfrm>
            <a:off x="539999" y="3664480"/>
            <a:ext cx="4624931" cy="50331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400" kern="1200" spc="0" baseline="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1"/>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2400" b="1" dirty="0"/>
              <a:t>Overview</a:t>
            </a:r>
          </a:p>
        </p:txBody>
      </p:sp>
    </p:spTree>
    <p:extLst>
      <p:ext uri="{BB962C8B-B14F-4D97-AF65-F5344CB8AC3E}">
        <p14:creationId xmlns:p14="http://schemas.microsoft.com/office/powerpoint/2010/main" val="1426190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07ABADF2-32B1-B584-11F4-443EF08CC92A}"/>
              </a:ext>
            </a:extLst>
          </p:cNvPr>
          <p:cNvGraphicFramePr>
            <a:graphicFrameLocks noChangeAspect="1"/>
          </p:cNvGraphicFramePr>
          <p:nvPr>
            <p:custDataLst>
              <p:tags r:id="rId1"/>
            </p:custDataLst>
            <p:extLst>
              <p:ext uri="{D42A27DB-BD31-4B8C-83A1-F6EECF244321}">
                <p14:modId xmlns:p14="http://schemas.microsoft.com/office/powerpoint/2010/main" val="12961175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639" imgH="639" progId="TCLayout.ActiveDocument.1">
                  <p:embed/>
                </p:oleObj>
              </mc:Choice>
              <mc:Fallback>
                <p:oleObj name="think-cell Slide" r:id="rId3" imgW="639" imgH="639" progId="TCLayout.ActiveDocument.1">
                  <p:embed/>
                  <p:pic>
                    <p:nvPicPr>
                      <p:cNvPr id="5" name="Object 4" hidden="1">
                        <a:extLst>
                          <a:ext uri="{FF2B5EF4-FFF2-40B4-BE49-F238E27FC236}">
                            <a16:creationId xmlns:a16="http://schemas.microsoft.com/office/drawing/2014/main" id="{07ABADF2-32B1-B584-11F4-443EF08CC92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Table 6">
            <a:extLst>
              <a:ext uri="{FF2B5EF4-FFF2-40B4-BE49-F238E27FC236}">
                <a16:creationId xmlns:a16="http://schemas.microsoft.com/office/drawing/2014/main" id="{77CF9529-2C60-56DF-8EAB-5F371401FFDF}"/>
              </a:ext>
            </a:extLst>
          </p:cNvPr>
          <p:cNvGraphicFramePr>
            <a:graphicFrameLocks noGrp="1"/>
          </p:cNvGraphicFramePr>
          <p:nvPr>
            <p:ph sz="quarter" idx="13"/>
            <p:extLst>
              <p:ext uri="{D42A27DB-BD31-4B8C-83A1-F6EECF244321}">
                <p14:modId xmlns:p14="http://schemas.microsoft.com/office/powerpoint/2010/main" val="4188027630"/>
              </p:ext>
            </p:extLst>
          </p:nvPr>
        </p:nvGraphicFramePr>
        <p:xfrm>
          <a:off x="539750" y="1230313"/>
          <a:ext cx="8820001" cy="4889118"/>
        </p:xfrm>
        <a:graphic>
          <a:graphicData uri="http://schemas.openxmlformats.org/drawingml/2006/table">
            <a:tbl>
              <a:tblPr firstRow="1" bandRow="1">
                <a:tableStyleId>{5C22544A-7EE6-4342-B048-85BDC9FD1C3A}</a:tableStyleId>
              </a:tblPr>
              <a:tblGrid>
                <a:gridCol w="1498600">
                  <a:extLst>
                    <a:ext uri="{9D8B030D-6E8A-4147-A177-3AD203B41FA5}">
                      <a16:colId xmlns:a16="http://schemas.microsoft.com/office/drawing/2014/main" val="3275227183"/>
                    </a:ext>
                  </a:extLst>
                </a:gridCol>
                <a:gridCol w="7321401">
                  <a:extLst>
                    <a:ext uri="{9D8B030D-6E8A-4147-A177-3AD203B41FA5}">
                      <a16:colId xmlns:a16="http://schemas.microsoft.com/office/drawing/2014/main" val="1213312840"/>
                    </a:ext>
                  </a:extLst>
                </a:gridCol>
              </a:tblGrid>
              <a:tr h="329237">
                <a:tc>
                  <a:txBody>
                    <a:bodyPr/>
                    <a:lstStyle/>
                    <a:p>
                      <a:r>
                        <a:rPr lang="en-AU" sz="1200" b="0">
                          <a:latin typeface="VIC SemiBold" panose="00000700000000000000" pitchFamily="50" charset="0"/>
                        </a:rPr>
                        <a:t>TERM</a:t>
                      </a:r>
                    </a:p>
                  </a:txBody>
                  <a:tcPr marL="54000" marR="54000" marT="54000" marB="54000" anchor="b">
                    <a:lnL w="12700" cmpd="sng">
                      <a:noFill/>
                    </a:lnL>
                    <a:lnR w="9525" cap="flat" cmpd="sng" algn="ctr">
                      <a:solidFill>
                        <a:schemeClr val="tx2"/>
                      </a:solidFill>
                      <a:prstDash val="solid"/>
                      <a:round/>
                      <a:headEnd type="none" w="med" len="med"/>
                      <a:tailEnd type="none" w="med" len="med"/>
                    </a:lnR>
                    <a:lnT w="12700" cmpd="sng">
                      <a:noFill/>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r>
                        <a:rPr lang="en-AU" sz="1200" b="0">
                          <a:latin typeface="VIC SemiBold" panose="00000700000000000000" pitchFamily="50" charset="0"/>
                        </a:rPr>
                        <a:t>DEFINITION</a:t>
                      </a:r>
                    </a:p>
                  </a:txBody>
                  <a:tcPr marL="54000" marR="54000" marT="54000" marB="54000" anchor="b">
                    <a:lnL w="9525" cap="flat" cmpd="sng" algn="ctr">
                      <a:solidFill>
                        <a:schemeClr val="tx2"/>
                      </a:solidFill>
                      <a:prstDash val="solid"/>
                      <a:round/>
                      <a:headEnd type="none" w="med" len="med"/>
                      <a:tailEnd type="none" w="med" len="med"/>
                    </a:lnL>
                    <a:lnR w="12700" cmpd="sng">
                      <a:noFill/>
                    </a:lnR>
                    <a:lnT w="12700" cmpd="sng">
                      <a:noFill/>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021607074"/>
                  </a:ext>
                </a:extLst>
              </a:tr>
              <a:tr h="563881">
                <a:tc>
                  <a:txBody>
                    <a:bodyPr/>
                    <a:lstStyle/>
                    <a:p>
                      <a:pPr algn="l" rtl="0" fontAlgn="ctr"/>
                      <a:r>
                        <a:rPr lang="en-AU" sz="1050" b="1" i="0" u="none" strike="noStrike">
                          <a:solidFill>
                            <a:schemeClr val="bg1"/>
                          </a:solidFill>
                          <a:effectLst/>
                          <a:latin typeface="VIC SemiBold" panose="00000700000000000000" pitchFamily="50" charset="0"/>
                        </a:rPr>
                        <a:t>Applicant</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An entity applying for a permission. This could be an individual, sole trader or company.</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2312250089"/>
                  </a:ext>
                </a:extLst>
              </a:tr>
              <a:tr h="612000">
                <a:tc>
                  <a:txBody>
                    <a:bodyPr/>
                    <a:lstStyle/>
                    <a:p>
                      <a:pPr algn="l" rtl="0" fontAlgn="ctr"/>
                      <a:r>
                        <a:rPr lang="en-AU" sz="1050" b="1" i="0" u="none" strike="noStrike">
                          <a:solidFill>
                            <a:schemeClr val="bg1"/>
                          </a:solidFill>
                          <a:effectLst/>
                          <a:latin typeface="VIC SemiBold" panose="00000700000000000000" pitchFamily="50" charset="0"/>
                        </a:rPr>
                        <a:t>User</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An individual who uses the regulator’s platforms or systems. This is a general term that can refer to an applicant, representative, permission holder or regulated entity. When applying for a permission through digital services, a user can be considered a ‘customer’ of government services. </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1843036568"/>
                  </a:ext>
                </a:extLst>
              </a:tr>
              <a:tr h="612000">
                <a:tc>
                  <a:txBody>
                    <a:bodyPr/>
                    <a:lstStyle/>
                    <a:p>
                      <a:pPr algn="l" rtl="0" fontAlgn="ctr"/>
                      <a:r>
                        <a:rPr lang="en-AU" sz="1050" b="1" i="0" u="none" strike="noStrike">
                          <a:solidFill>
                            <a:schemeClr val="bg1"/>
                          </a:solidFill>
                          <a:effectLst/>
                          <a:latin typeface="VIC SemiBold" panose="00000700000000000000" pitchFamily="50" charset="0"/>
                        </a:rPr>
                        <a:t>Delegate</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A role that that undertakes activities due to their expertise or position. This could include more senior regulator officers involved in more complex assessment or approval decisions or representatives with the authority to act on behalf of a business. Delegates can be either in a regulator or regulated entity.</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2153226538"/>
                  </a:ext>
                </a:extLst>
              </a:tr>
              <a:tr h="612000">
                <a:tc>
                  <a:txBody>
                    <a:bodyPr/>
                    <a:lstStyle/>
                    <a:p>
                      <a:pPr algn="l" rtl="0" fontAlgn="ctr"/>
                      <a:r>
                        <a:rPr lang="en-AU" sz="1050" b="1" i="0" u="none" strike="noStrike">
                          <a:solidFill>
                            <a:schemeClr val="bg1"/>
                          </a:solidFill>
                          <a:effectLst/>
                          <a:latin typeface="VIC SemiBold" panose="00000700000000000000" pitchFamily="50" charset="0"/>
                        </a:rPr>
                        <a:t>Permission</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The right to engage in specific activities or conduct specified actions as granted by a regulatory authority. This can take the form of a licence, registration, permit, or other approval administered by a regulatory authority.</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3845780090"/>
                  </a:ext>
                </a:extLst>
              </a:tr>
              <a:tr h="540000">
                <a:tc>
                  <a:txBody>
                    <a:bodyPr/>
                    <a:lstStyle/>
                    <a:p>
                      <a:pPr algn="l" rtl="0" fontAlgn="ctr"/>
                      <a:r>
                        <a:rPr lang="en-AU" sz="1050" b="1" i="0" u="none" strike="noStrike">
                          <a:solidFill>
                            <a:schemeClr val="bg1"/>
                          </a:solidFill>
                          <a:effectLst/>
                          <a:latin typeface="VIC SemiBold" panose="00000700000000000000" pitchFamily="50" charset="0"/>
                        </a:rPr>
                        <a:t>Permission holder</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The entity that holds a permission from a regulatory authority and can undertake activities as defined through the permission. This could be an individual, sole trader or company.</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2143222956"/>
                  </a:ext>
                </a:extLst>
              </a:tr>
              <a:tr h="540000">
                <a:tc>
                  <a:txBody>
                    <a:bodyPr/>
                    <a:lstStyle/>
                    <a:p>
                      <a:pPr algn="l" rtl="0" fontAlgn="ctr"/>
                      <a:r>
                        <a:rPr lang="en-AU" sz="1050" b="1" i="0" u="none" strike="noStrike">
                          <a:solidFill>
                            <a:schemeClr val="bg1"/>
                          </a:solidFill>
                          <a:effectLst/>
                          <a:latin typeface="VIC SemiBold" panose="00000700000000000000" pitchFamily="50" charset="0"/>
                        </a:rPr>
                        <a:t>Regulated entity</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A business or individual that holds a permission, and whose conduct and activity is regulated by the regulatory authority. Regulated entities are considered a duty holder.</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3285766388"/>
                  </a:ext>
                </a:extLst>
              </a:tr>
              <a:tr h="540000">
                <a:tc>
                  <a:txBody>
                    <a:bodyPr/>
                    <a:lstStyle/>
                    <a:p>
                      <a:pPr algn="l" rtl="0" fontAlgn="ctr"/>
                      <a:r>
                        <a:rPr lang="en-AU" sz="1050" b="1" i="0" u="none" strike="noStrike">
                          <a:solidFill>
                            <a:schemeClr val="bg1"/>
                          </a:solidFill>
                          <a:effectLst/>
                          <a:latin typeface="VIC SemiBold" panose="00000700000000000000" pitchFamily="50" charset="0"/>
                        </a:rPr>
                        <a:t>Service owner</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A role within the regulator, generally a more senior manager or leader, that is responsible for the improvement and administration of a permission and how it is experienced as a service by applicants.</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2269821614"/>
                  </a:ext>
                </a:extLst>
              </a:tr>
              <a:tr h="540000">
                <a:tc>
                  <a:txBody>
                    <a:bodyPr/>
                    <a:lstStyle/>
                    <a:p>
                      <a:pPr algn="l" rtl="0" fontAlgn="ctr"/>
                      <a:r>
                        <a:rPr lang="en-AU" sz="1050" b="1" i="0" u="none" strike="noStrike">
                          <a:solidFill>
                            <a:schemeClr val="bg1"/>
                          </a:solidFill>
                          <a:effectLst/>
                          <a:latin typeface="VIC SemiBold" panose="00000700000000000000" pitchFamily="50" charset="0"/>
                        </a:rPr>
                        <a:t>Reform officer</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marL="0" marR="0" lvl="0" indent="0" algn="l" defTabSz="914349" rtl="0" eaLnBrk="1" fontAlgn="ctr" latinLnBrk="0" hangingPunct="1">
                        <a:lnSpc>
                          <a:spcPct val="100000"/>
                        </a:lnSpc>
                        <a:spcBef>
                          <a:spcPts val="0"/>
                        </a:spcBef>
                        <a:spcAft>
                          <a:spcPts val="0"/>
                        </a:spcAft>
                        <a:buClrTx/>
                        <a:buSzTx/>
                        <a:buFontTx/>
                        <a:buNone/>
                        <a:tabLst/>
                        <a:defRPr/>
                      </a:pPr>
                      <a:r>
                        <a:rPr lang="en-AU" sz="1050" b="0" i="0" u="none" strike="noStrike">
                          <a:solidFill>
                            <a:schemeClr val="bg1"/>
                          </a:solidFill>
                          <a:effectLst/>
                          <a:latin typeface="+mn-lt"/>
                        </a:rPr>
                        <a:t>A role within the regulator, generally an officer or manager, that is responsible for designing and </a:t>
                      </a:r>
                      <a:br>
                        <a:rPr lang="en-AU" sz="1050" b="0" i="0" u="none" strike="noStrike">
                          <a:solidFill>
                            <a:schemeClr val="bg1"/>
                          </a:solidFill>
                          <a:effectLst/>
                          <a:latin typeface="+mn-lt"/>
                        </a:rPr>
                      </a:br>
                      <a:r>
                        <a:rPr lang="en-AU" sz="1050" b="0" i="0" u="none" strike="noStrike">
                          <a:solidFill>
                            <a:schemeClr val="bg1"/>
                          </a:solidFill>
                          <a:effectLst/>
                          <a:latin typeface="+mn-lt"/>
                        </a:rPr>
                        <a:t>implementing improvements to regulatory practices and permission process.</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1240357811"/>
                  </a:ext>
                </a:extLst>
              </a:tr>
            </a:tbl>
          </a:graphicData>
        </a:graphic>
      </p:graphicFrame>
      <p:sp>
        <p:nvSpPr>
          <p:cNvPr id="2" name="Title 1">
            <a:extLst>
              <a:ext uri="{FF2B5EF4-FFF2-40B4-BE49-F238E27FC236}">
                <a16:creationId xmlns:a16="http://schemas.microsoft.com/office/drawing/2014/main" id="{24889ED6-CEA6-E571-B853-BC750F612496}"/>
              </a:ext>
            </a:extLst>
          </p:cNvPr>
          <p:cNvSpPr>
            <a:spLocks noGrp="1"/>
          </p:cNvSpPr>
          <p:nvPr>
            <p:ph type="title"/>
          </p:nvPr>
        </p:nvSpPr>
        <p:spPr/>
        <p:txBody>
          <a:bodyPr vert="horz"/>
          <a:lstStyle/>
          <a:p>
            <a:r>
              <a:rPr lang="en-AU" b="1" dirty="0"/>
              <a:t>Glossary </a:t>
            </a:r>
          </a:p>
        </p:txBody>
      </p:sp>
    </p:spTree>
    <p:extLst>
      <p:ext uri="{BB962C8B-B14F-4D97-AF65-F5344CB8AC3E}">
        <p14:creationId xmlns:p14="http://schemas.microsoft.com/office/powerpoint/2010/main" val="2359256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11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165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0" y="5091544"/>
            <a:ext cx="2139886" cy="1072331"/>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grpSp>
      <p:sp>
        <p:nvSpPr>
          <p:cNvPr id="3" name="Rectangle 2">
            <a:extLst>
              <a:ext uri="{FF2B5EF4-FFF2-40B4-BE49-F238E27FC236}">
                <a16:creationId xmlns:a16="http://schemas.microsoft.com/office/drawing/2014/main" id="{9D03B381-A2F2-6355-620D-C7E18F90D71B}"/>
              </a:ext>
            </a:extLst>
          </p:cNvPr>
          <p:cNvSpPr/>
          <p:nvPr/>
        </p:nvSpPr>
        <p:spPr>
          <a:xfrm>
            <a:off x="541711" y="1541258"/>
            <a:ext cx="8818287" cy="791401"/>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0" marR="0" lvl="0" indent="0" algn="l"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schemeClr val="accent3"/>
                </a:solidFill>
                <a:effectLst/>
                <a:uLnTx/>
                <a:uFillTx/>
                <a:latin typeface="VIC"/>
                <a:ea typeface="+mn-ea"/>
                <a:cs typeface="Segoe UI Semilight" panose="020B0402040204020203" pitchFamily="34" charset="0"/>
              </a:rPr>
              <a:t>Overview</a:t>
            </a:r>
            <a:r>
              <a:rPr kumimoji="0" lang="en-AU" sz="1400" b="1" i="0" u="none" strike="noStrike" kern="1200" cap="none" spc="0" normalizeH="0" baseline="0" noProof="0" dirty="0">
                <a:ln>
                  <a:noFill/>
                </a:ln>
                <a:solidFill>
                  <a:prstClr val="white"/>
                </a:solidFill>
                <a:effectLst/>
                <a:uLnTx/>
                <a:uFillTx/>
                <a:latin typeface="VIC"/>
                <a:ea typeface="+mn-ea"/>
                <a:cs typeface="Segoe UI Semilight" panose="020B0402040204020203" pitchFamily="34" charset="0"/>
              </a:rPr>
              <a:t> </a:t>
            </a:r>
          </a:p>
        </p:txBody>
      </p:sp>
      <p:sp>
        <p:nvSpPr>
          <p:cNvPr id="6" name="Rectangle 5">
            <a:extLst>
              <a:ext uri="{FF2B5EF4-FFF2-40B4-BE49-F238E27FC236}">
                <a16:creationId xmlns:a16="http://schemas.microsoft.com/office/drawing/2014/main" id="{73F877C6-C339-FB9F-734E-12168DCDC1BC}"/>
              </a:ext>
            </a:extLst>
          </p:cNvPr>
          <p:cNvSpPr/>
          <p:nvPr/>
        </p:nvSpPr>
        <p:spPr>
          <a:xfrm>
            <a:off x="541711" y="2427082"/>
            <a:ext cx="8818287" cy="1222101"/>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0" marR="0" lvl="0" indent="0" algn="l" defTabSz="914349" rtl="0" eaLnBrk="1" fontAlgn="auto" latinLnBrk="0" hangingPunct="1">
              <a:lnSpc>
                <a:spcPct val="100000"/>
              </a:lnSpc>
              <a:spcBef>
                <a:spcPts val="0"/>
              </a:spcBef>
              <a:spcAft>
                <a:spcPts val="600"/>
              </a:spcAft>
              <a:buClrTx/>
              <a:buSzTx/>
              <a:buFontTx/>
              <a:buNone/>
              <a:tabLst/>
              <a:defRPr/>
            </a:pPr>
            <a:endParaRPr kumimoji="0" lang="en-AU" sz="1400" b="1" i="0" u="none" strike="noStrike" kern="1200" cap="none" spc="0" normalizeH="0" baseline="0" noProof="0" dirty="0">
              <a:ln>
                <a:noFill/>
              </a:ln>
              <a:solidFill>
                <a:srgbClr val="00B2A9"/>
              </a:solidFill>
              <a:effectLst/>
              <a:uLnTx/>
              <a:uFillTx/>
              <a:latin typeface="VIC"/>
              <a:ea typeface="+mn-ea"/>
              <a:cs typeface="Segoe UI Semilight" panose="020B0402040204020203" pitchFamily="34" charset="0"/>
            </a:endParaRPr>
          </a:p>
        </p:txBody>
      </p:sp>
      <p:sp>
        <p:nvSpPr>
          <p:cNvPr id="7" name="Rectangle 6">
            <a:extLst>
              <a:ext uri="{FF2B5EF4-FFF2-40B4-BE49-F238E27FC236}">
                <a16:creationId xmlns:a16="http://schemas.microsoft.com/office/drawing/2014/main" id="{DAEBEFF5-5730-1B0F-E948-2C99194E8287}"/>
              </a:ext>
            </a:extLst>
          </p:cNvPr>
          <p:cNvSpPr/>
          <p:nvPr/>
        </p:nvSpPr>
        <p:spPr>
          <a:xfrm>
            <a:off x="541711" y="3750402"/>
            <a:ext cx="8818287" cy="1127876"/>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0" marR="0" lvl="0" indent="0" algn="l" defTabSz="914349" rtl="0" eaLnBrk="1" fontAlgn="auto" latinLnBrk="0" hangingPunct="1">
              <a:lnSpc>
                <a:spcPct val="100000"/>
              </a:lnSpc>
              <a:spcBef>
                <a:spcPts val="0"/>
              </a:spcBef>
              <a:spcAft>
                <a:spcPts val="600"/>
              </a:spcAft>
              <a:buClrTx/>
              <a:buSzTx/>
              <a:buFontTx/>
              <a:buNone/>
              <a:tabLst/>
              <a:defRPr/>
            </a:pPr>
            <a:endParaRPr kumimoji="0" lang="en-AU" sz="1400" b="0" i="0" u="none" strike="noStrike" kern="1200" cap="none" spc="0" normalizeH="0" baseline="0" noProof="0" dirty="0">
              <a:ln>
                <a:noFill/>
              </a:ln>
              <a:solidFill>
                <a:prstClr val="white"/>
              </a:solidFill>
              <a:effectLst/>
              <a:uLnTx/>
              <a:uFillTx/>
              <a:latin typeface="VIC"/>
              <a:ea typeface="+mn-ea"/>
              <a:cs typeface="Segoe UI Semilight" panose="020B0402040204020203" pitchFamily="34" charset="0"/>
            </a:endParaRPr>
          </a:p>
        </p:txBody>
      </p:sp>
      <p:sp>
        <p:nvSpPr>
          <p:cNvPr id="14" name="Rectangle 13">
            <a:extLst>
              <a:ext uri="{FF2B5EF4-FFF2-40B4-BE49-F238E27FC236}">
                <a16:creationId xmlns:a16="http://schemas.microsoft.com/office/drawing/2014/main" id="{46FB8298-55AB-8CB9-C918-69EF1C296918}"/>
              </a:ext>
            </a:extLst>
          </p:cNvPr>
          <p:cNvSpPr>
            <a:spLocks noChangeAspect="1"/>
          </p:cNvSpPr>
          <p:nvPr/>
        </p:nvSpPr>
        <p:spPr>
          <a:xfrm>
            <a:off x="781970" y="1763345"/>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schemeClr val="accent3"/>
                </a:solidFill>
                <a:effectLst/>
                <a:uLnTx/>
                <a:uFillTx/>
                <a:latin typeface="VIC"/>
                <a:ea typeface="+mn-ea"/>
                <a:cs typeface="+mn-cs"/>
              </a:rPr>
              <a:t>1</a:t>
            </a:r>
          </a:p>
        </p:txBody>
      </p:sp>
      <p:sp>
        <p:nvSpPr>
          <p:cNvPr id="15" name="Rectangle 14">
            <a:extLst>
              <a:ext uri="{FF2B5EF4-FFF2-40B4-BE49-F238E27FC236}">
                <a16:creationId xmlns:a16="http://schemas.microsoft.com/office/drawing/2014/main" id="{75AAA4AF-1FE0-1CB1-8EE0-D78CB67BE38B}"/>
              </a:ext>
            </a:extLst>
          </p:cNvPr>
          <p:cNvSpPr>
            <a:spLocks noChangeAspect="1"/>
          </p:cNvSpPr>
          <p:nvPr/>
        </p:nvSpPr>
        <p:spPr>
          <a:xfrm>
            <a:off x="781970" y="2646513"/>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i="0" u="none" strike="noStrike" kern="1200" cap="none" spc="0" normalizeH="0" baseline="0" noProof="0" dirty="0">
                <a:ln>
                  <a:noFill/>
                </a:ln>
                <a:solidFill>
                  <a:schemeClr val="bg1"/>
                </a:solidFill>
                <a:effectLst/>
                <a:uLnTx/>
                <a:uFillTx/>
                <a:latin typeface="VIC"/>
                <a:ea typeface="+mn-ea"/>
                <a:cs typeface="+mn-cs"/>
              </a:rPr>
              <a:t>2</a:t>
            </a:r>
          </a:p>
        </p:txBody>
      </p:sp>
      <p:sp>
        <p:nvSpPr>
          <p:cNvPr id="16" name="Rectangle 15">
            <a:extLst>
              <a:ext uri="{FF2B5EF4-FFF2-40B4-BE49-F238E27FC236}">
                <a16:creationId xmlns:a16="http://schemas.microsoft.com/office/drawing/2014/main" id="{A29AD431-3BE3-2789-E54D-8F03C94BE4B3}"/>
              </a:ext>
            </a:extLst>
          </p:cNvPr>
          <p:cNvSpPr>
            <a:spLocks noChangeAspect="1"/>
          </p:cNvSpPr>
          <p:nvPr/>
        </p:nvSpPr>
        <p:spPr>
          <a:xfrm>
            <a:off x="781970" y="3972488"/>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prstClr val="white"/>
                </a:solidFill>
                <a:effectLst/>
                <a:uLnTx/>
                <a:uFillTx/>
                <a:latin typeface="VIC"/>
                <a:ea typeface="+mn-ea"/>
                <a:cs typeface="+mn-cs"/>
              </a:rPr>
              <a:t>3</a:t>
            </a:r>
          </a:p>
        </p:txBody>
      </p:sp>
      <p:cxnSp>
        <p:nvCxnSpPr>
          <p:cNvPr id="8" name="Straight Connector 7">
            <a:extLst>
              <a:ext uri="{FF2B5EF4-FFF2-40B4-BE49-F238E27FC236}">
                <a16:creationId xmlns:a16="http://schemas.microsoft.com/office/drawing/2014/main" id="{6295D68C-8B7D-8B92-79F8-9F03743BF8EF}"/>
              </a:ext>
            </a:extLst>
          </p:cNvPr>
          <p:cNvCxnSpPr>
            <a:cxnSpLocks/>
          </p:cNvCxnSpPr>
          <p:nvPr/>
        </p:nvCxnSpPr>
        <p:spPr>
          <a:xfrm>
            <a:off x="539999" y="980309"/>
            <a:ext cx="8820000"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D363713D-7E43-13FE-873F-10E427F0CFC7}"/>
              </a:ext>
            </a:extLst>
          </p:cNvPr>
          <p:cNvSpPr txBox="1">
            <a:spLocks/>
          </p:cNvSpPr>
          <p:nvPr/>
        </p:nvSpPr>
        <p:spPr>
          <a:xfrm>
            <a:off x="437142" y="299382"/>
            <a:ext cx="8922857" cy="590917"/>
          </a:xfrm>
          <a:prstGeom prst="rect">
            <a:avLst/>
          </a:prstGeom>
        </p:spPr>
        <p:txBody>
          <a:bodyPr vert="horz" anchor="b"/>
          <a:lst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a:lstStyle>
          <a:p>
            <a:pPr marL="0" marR="0" lvl="0" indent="0" algn="l" defTabSz="914349" rtl="0" eaLnBrk="1" fontAlgn="auto" latinLnBrk="0" hangingPunct="1">
              <a:lnSpc>
                <a:spcPct val="100000"/>
              </a:lnSpc>
              <a:spcBef>
                <a:spcPct val="0"/>
              </a:spcBef>
              <a:spcAft>
                <a:spcPts val="0"/>
              </a:spcAft>
              <a:buClrTx/>
              <a:buSzTx/>
              <a:buFontTx/>
              <a:buNone/>
              <a:tabLst/>
              <a:defRPr/>
            </a:pPr>
            <a:r>
              <a:rPr kumimoji="0" lang="en-AU" sz="2000" b="1" i="0" u="none" strike="noStrike" kern="1200" cap="none" spc="0" normalizeH="0" baseline="0" noProof="0" dirty="0">
                <a:ln>
                  <a:noFill/>
                </a:ln>
                <a:solidFill>
                  <a:prstClr val="white"/>
                </a:solidFill>
                <a:effectLst/>
                <a:uLnTx/>
                <a:uFillTx/>
                <a:latin typeface="VIC"/>
                <a:ea typeface="+mj-ea"/>
                <a:cs typeface="+mj-cs"/>
              </a:rPr>
              <a:t>Three parts of the Playbook </a:t>
            </a:r>
          </a:p>
        </p:txBody>
      </p:sp>
      <p:sp>
        <p:nvSpPr>
          <p:cNvPr id="4" name="Text Placeholder 4">
            <a:extLst>
              <a:ext uri="{FF2B5EF4-FFF2-40B4-BE49-F238E27FC236}">
                <a16:creationId xmlns:a16="http://schemas.microsoft.com/office/drawing/2014/main" id="{5D98FB29-6529-0426-FA4C-B76944FBA4B2}"/>
              </a:ext>
            </a:extLst>
          </p:cNvPr>
          <p:cNvSpPr txBox="1">
            <a:spLocks/>
          </p:cNvSpPr>
          <p:nvPr/>
        </p:nvSpPr>
        <p:spPr>
          <a:xfrm>
            <a:off x="1369454" y="2640347"/>
            <a:ext cx="7522430" cy="795569"/>
          </a:xfrm>
          <a:prstGeom prst="rect">
            <a:avLst/>
          </a:prstGeom>
          <a:noFill/>
        </p:spPr>
        <p:txBody>
          <a:bodyPr vert="horz" lIns="0" tIns="45713" rIns="0" bIns="45713" rtlCol="0" anchor="t" anchorCtr="0">
            <a:noAutofit/>
          </a:bodyPr>
          <a:lstStyle>
            <a:lvl1pPr marL="0" indent="0" algn="l" defTabSz="914349" rtl="0" eaLnBrk="1" latinLnBrk="0" hangingPunct="1">
              <a:spcBef>
                <a:spcPts val="1200"/>
              </a:spcBef>
              <a:buFont typeface="Arial" pitchFamily="34" charset="0"/>
              <a:buNone/>
              <a:defRPr sz="2800" kern="1200" spc="0">
                <a:solidFill>
                  <a:schemeClr val="bg1"/>
                </a:solidFill>
                <a:latin typeface="+mj-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600"/>
              </a:spcBef>
              <a:spcAft>
                <a:spcPts val="0"/>
              </a:spcAft>
              <a:buClrTx/>
              <a:buSzTx/>
              <a:buFont typeface="Arial" pitchFamily="34" charset="0"/>
              <a:buNone/>
              <a:tabLst/>
              <a:defRPr/>
            </a:pPr>
            <a:r>
              <a:rPr kumimoji="0" lang="en-AU" sz="1400" i="0" u="none" strike="noStrike" kern="1200" cap="none" spc="0" normalizeH="0" baseline="0" noProof="0" dirty="0">
                <a:ln>
                  <a:noFill/>
                </a:ln>
                <a:effectLst/>
                <a:uLnTx/>
                <a:uFillTx/>
                <a:latin typeface="VIC"/>
                <a:cs typeface="Segoe UI" panose="020B0502040204020203" pitchFamily="34" charset="0"/>
              </a:rPr>
              <a:t>Part A: defining your ambition for reform </a:t>
            </a:r>
          </a:p>
          <a:p>
            <a:pPr marL="0" marR="0" lvl="0" indent="0" algn="l" defTabSz="914349" rtl="0" eaLnBrk="1" fontAlgn="auto" latinLnBrk="0" hangingPunct="1">
              <a:lnSpc>
                <a:spcPct val="100000"/>
              </a:lnSpc>
              <a:spcBef>
                <a:spcPts val="600"/>
              </a:spcBef>
              <a:spcAft>
                <a:spcPts val="0"/>
              </a:spcAft>
              <a:buClrTx/>
              <a:buSzTx/>
              <a:buFont typeface="Arial" pitchFamily="34" charset="0"/>
              <a:buNone/>
              <a:tabLst/>
              <a:defRPr/>
            </a:pPr>
            <a:r>
              <a:rPr kumimoji="0" lang="en-AU" sz="1100" b="0" i="0" u="none" strike="noStrike" kern="1200" cap="none" spc="0" normalizeH="0" baseline="0" noProof="0" dirty="0">
                <a:ln>
                  <a:noFill/>
                </a:ln>
                <a:effectLst/>
                <a:uLnTx/>
                <a:uFillTx/>
                <a:latin typeface="VIC"/>
                <a:cs typeface="Segoe UI" panose="020B0502040204020203" pitchFamily="34" charset="0"/>
              </a:rPr>
              <a:t>This section is targeted at ‘Service Owners’ – regulatory leaders or senior managers responsible for permissions. It includes guidance to understand baseline practices and processes and define your parameters and ambition for reform</a:t>
            </a:r>
            <a:r>
              <a:rPr kumimoji="0" lang="en-AU" sz="1100" b="0" i="0" u="none" strike="noStrike" kern="1200" cap="none" spc="0" normalizeH="0" baseline="0" noProof="0" dirty="0">
                <a:ln>
                  <a:noFill/>
                </a:ln>
                <a:solidFill>
                  <a:srgbClr val="00B2A9"/>
                </a:solidFill>
                <a:effectLst/>
                <a:uLnTx/>
                <a:uFillTx/>
                <a:latin typeface="VIC"/>
                <a:cs typeface="Segoe UI" panose="020B0502040204020203" pitchFamily="34" charset="0"/>
              </a:rPr>
              <a:t>. </a:t>
            </a:r>
          </a:p>
          <a:p>
            <a:pPr marL="0" marR="0" lvl="0" indent="0" algn="l" defTabSz="914349" rtl="0" eaLnBrk="1" fontAlgn="auto" latinLnBrk="0" hangingPunct="1">
              <a:lnSpc>
                <a:spcPct val="100000"/>
              </a:lnSpc>
              <a:spcBef>
                <a:spcPts val="600"/>
              </a:spcBef>
              <a:spcAft>
                <a:spcPts val="0"/>
              </a:spcAft>
              <a:buClrTx/>
              <a:buSzTx/>
              <a:buFont typeface="Arial" pitchFamily="34" charset="0"/>
              <a:buNone/>
              <a:tabLst/>
              <a:defRPr/>
            </a:pPr>
            <a:endParaRPr kumimoji="0" lang="en-AU" sz="1200" b="0" i="0" u="none" strike="noStrike" kern="1200" cap="none" spc="0" normalizeH="0" baseline="0" noProof="0" dirty="0">
              <a:ln>
                <a:noFill/>
              </a:ln>
              <a:solidFill>
                <a:prstClr val="white"/>
              </a:solidFill>
              <a:effectLst/>
              <a:uLnTx/>
              <a:uFillTx/>
              <a:latin typeface="VIC"/>
              <a:cs typeface="Segoe UI" panose="020B0502040204020203" pitchFamily="34" charset="0"/>
            </a:endParaRPr>
          </a:p>
        </p:txBody>
      </p:sp>
      <p:sp>
        <p:nvSpPr>
          <p:cNvPr id="21" name="Text Placeholder 4">
            <a:extLst>
              <a:ext uri="{FF2B5EF4-FFF2-40B4-BE49-F238E27FC236}">
                <a16:creationId xmlns:a16="http://schemas.microsoft.com/office/drawing/2014/main" id="{0E2F7B24-DD82-BC02-5DB5-FEDF11CC14F3}"/>
              </a:ext>
            </a:extLst>
          </p:cNvPr>
          <p:cNvSpPr txBox="1">
            <a:spLocks/>
          </p:cNvSpPr>
          <p:nvPr/>
        </p:nvSpPr>
        <p:spPr>
          <a:xfrm>
            <a:off x="1369454" y="3970241"/>
            <a:ext cx="7522430" cy="876032"/>
          </a:xfrm>
          <a:prstGeom prst="rect">
            <a:avLst/>
          </a:prstGeom>
          <a:noFill/>
        </p:spPr>
        <p:txBody>
          <a:bodyPr vert="horz" lIns="0" tIns="45713" rIns="0" bIns="45713" rtlCol="0" anchor="t" anchorCtr="0">
            <a:noAutofit/>
          </a:bodyPr>
          <a:lstStyle>
            <a:lvl1pPr marL="0" indent="0" algn="l" defTabSz="914349" rtl="0" eaLnBrk="1" latinLnBrk="0" hangingPunct="1">
              <a:spcBef>
                <a:spcPts val="1200"/>
              </a:spcBef>
              <a:buFont typeface="Arial" pitchFamily="34" charset="0"/>
              <a:buNone/>
              <a:defRPr sz="2800" kern="1200" spc="0">
                <a:solidFill>
                  <a:schemeClr val="bg1"/>
                </a:solidFill>
                <a:latin typeface="+mj-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600"/>
              </a:spcBef>
              <a:spcAft>
                <a:spcPts val="0"/>
              </a:spcAft>
              <a:buClrTx/>
              <a:buSzTx/>
              <a:buFont typeface="Arial" pitchFamily="34" charset="0"/>
              <a:buNone/>
              <a:tabLst/>
              <a:defRPr/>
            </a:pPr>
            <a:r>
              <a:rPr kumimoji="0" lang="en-AU" sz="1400" b="0" i="0" u="none" strike="noStrike" kern="1200" cap="none" spc="0" normalizeH="0" baseline="0" noProof="0" dirty="0">
                <a:ln>
                  <a:noFill/>
                </a:ln>
                <a:solidFill>
                  <a:prstClr val="white"/>
                </a:solidFill>
                <a:effectLst/>
                <a:uLnTx/>
                <a:uFillTx/>
                <a:latin typeface="VIC"/>
                <a:cs typeface="Segoe UI" panose="020B0502040204020203" pitchFamily="34" charset="0"/>
              </a:rPr>
              <a:t>Part B: designing better practice processes and delivering change </a:t>
            </a:r>
          </a:p>
          <a:p>
            <a:pPr marL="0" marR="0" lvl="0" indent="0" algn="l" defTabSz="914349" rtl="0" eaLnBrk="1" fontAlgn="auto" latinLnBrk="0" hangingPunct="1">
              <a:lnSpc>
                <a:spcPct val="100000"/>
              </a:lnSpc>
              <a:spcBef>
                <a:spcPts val="600"/>
              </a:spcBef>
              <a:spcAft>
                <a:spcPts val="0"/>
              </a:spcAft>
              <a:buClrTx/>
              <a:buSzTx/>
              <a:buFont typeface="Arial" pitchFamily="34" charset="0"/>
              <a:buNone/>
              <a:tabLst/>
              <a:defRPr/>
            </a:pPr>
            <a:r>
              <a:rPr kumimoji="0" lang="en-AU" sz="1100" b="0" i="0" u="none" strike="noStrike" kern="1200" cap="none" spc="0" normalizeH="0" baseline="0" noProof="0" dirty="0">
                <a:ln>
                  <a:noFill/>
                </a:ln>
                <a:solidFill>
                  <a:prstClr val="white"/>
                </a:solidFill>
                <a:effectLst/>
                <a:uLnTx/>
                <a:uFillTx/>
                <a:latin typeface="VIC"/>
                <a:cs typeface="Segoe UI" panose="020B0502040204020203" pitchFamily="34" charset="0"/>
              </a:rPr>
              <a:t>This section is targeted at ‘Reform officers’ – responsible for designing and implementing regulatory improvements. It includes guidance for designing better practice permissions and implementing reform. </a:t>
            </a:r>
          </a:p>
          <a:p>
            <a:pPr marL="0" marR="0" lvl="0" indent="0" algn="l" defTabSz="914349" rtl="0" eaLnBrk="1" fontAlgn="auto" latinLnBrk="0" hangingPunct="1">
              <a:lnSpc>
                <a:spcPct val="100000"/>
              </a:lnSpc>
              <a:spcBef>
                <a:spcPts val="600"/>
              </a:spcBef>
              <a:spcAft>
                <a:spcPts val="0"/>
              </a:spcAft>
              <a:buClrTx/>
              <a:buSzTx/>
              <a:buFont typeface="Arial" pitchFamily="34" charset="0"/>
              <a:buNone/>
              <a:tabLst/>
              <a:defRPr/>
            </a:pPr>
            <a:endParaRPr kumimoji="0" lang="en-AU" sz="1200" b="0" i="0" u="none" strike="noStrike" kern="1200" cap="none" spc="0" normalizeH="0" baseline="0" noProof="0" dirty="0">
              <a:ln>
                <a:noFill/>
              </a:ln>
              <a:solidFill>
                <a:prstClr val="white"/>
              </a:solidFill>
              <a:effectLst/>
              <a:uLnTx/>
              <a:uFillTx/>
              <a:latin typeface="VIC"/>
              <a:cs typeface="Segoe UI" panose="020B0502040204020203" pitchFamily="34" charset="0"/>
            </a:endParaRPr>
          </a:p>
        </p:txBody>
      </p:sp>
    </p:spTree>
    <p:extLst>
      <p:ext uri="{BB962C8B-B14F-4D97-AF65-F5344CB8AC3E}">
        <p14:creationId xmlns:p14="http://schemas.microsoft.com/office/powerpoint/2010/main" val="344773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72383DF5-C866-C436-02CB-6DD2345B82ED}"/>
              </a:ext>
            </a:extLst>
          </p:cNvPr>
          <p:cNvGraphicFramePr>
            <a:graphicFrameLocks noChangeAspect="1"/>
          </p:cNvGraphicFramePr>
          <p:nvPr>
            <p:custDataLst>
              <p:tags r:id="rId1"/>
            </p:custDataLst>
            <p:extLst>
              <p:ext uri="{D42A27DB-BD31-4B8C-83A1-F6EECF244321}">
                <p14:modId xmlns:p14="http://schemas.microsoft.com/office/powerpoint/2010/main" val="21430261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6" name="Object 5" hidden="1">
                        <a:extLst>
                          <a:ext uri="{FF2B5EF4-FFF2-40B4-BE49-F238E27FC236}">
                            <a16:creationId xmlns:a16="http://schemas.microsoft.com/office/drawing/2014/main" id="{72383DF5-C866-C436-02CB-6DD2345B82E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877CA7A8-3191-386C-5739-0C53E7B5EA72}"/>
              </a:ext>
            </a:extLst>
          </p:cNvPr>
          <p:cNvSpPr>
            <a:spLocks noGrp="1"/>
          </p:cNvSpPr>
          <p:nvPr>
            <p:ph type="title"/>
          </p:nvPr>
        </p:nvSpPr>
        <p:spPr>
          <a:xfrm>
            <a:off x="540000" y="397814"/>
            <a:ext cx="4104000" cy="847141"/>
          </a:xfrm>
        </p:spPr>
        <p:txBody>
          <a:bodyPr vert="horz"/>
          <a:lstStyle/>
          <a:p>
            <a:r>
              <a:rPr lang="en-AU" b="1"/>
              <a:t>This Playbook was developed to help regulators improve administration of permissions</a:t>
            </a:r>
          </a:p>
        </p:txBody>
      </p:sp>
      <p:sp>
        <p:nvSpPr>
          <p:cNvPr id="5" name="Content Placeholder 4">
            <a:extLst>
              <a:ext uri="{FF2B5EF4-FFF2-40B4-BE49-F238E27FC236}">
                <a16:creationId xmlns:a16="http://schemas.microsoft.com/office/drawing/2014/main" id="{8E7D7CA0-0DAC-354B-468D-6CFC6DB7524E}"/>
              </a:ext>
            </a:extLst>
          </p:cNvPr>
          <p:cNvSpPr>
            <a:spLocks noGrp="1"/>
          </p:cNvSpPr>
          <p:nvPr>
            <p:ph type="body" sz="quarter" idx="12"/>
          </p:nvPr>
        </p:nvSpPr>
        <p:spPr>
          <a:xfrm>
            <a:off x="545315" y="1745797"/>
            <a:ext cx="4202121" cy="4233787"/>
          </a:xfrm>
        </p:spPr>
        <p:txBody>
          <a:bodyPr lIns="72000" rIns="72000"/>
          <a:lstStyle/>
          <a:p>
            <a:pPr marL="0" indent="0">
              <a:lnSpc>
                <a:spcPct val="110000"/>
              </a:lnSpc>
              <a:buNone/>
            </a:pPr>
            <a:r>
              <a:rPr lang="en-AU" sz="1050" b="1" dirty="0"/>
              <a:t>Regulators play a vital role in society ensuring fairness and safety across various sectors. </a:t>
            </a:r>
            <a:r>
              <a:rPr lang="en-AU" sz="1050" dirty="0"/>
              <a:t>They ensure that individuals and businesses comply with requirements under legislation and have powers to respond to non-compliance. </a:t>
            </a:r>
          </a:p>
          <a:p>
            <a:pPr marL="0" indent="0">
              <a:lnSpc>
                <a:spcPct val="110000"/>
              </a:lnSpc>
              <a:buNone/>
            </a:pPr>
            <a:r>
              <a:rPr lang="en-AU" sz="1050" dirty="0"/>
              <a:t>Permissions</a:t>
            </a:r>
            <a:r>
              <a:rPr lang="en-AU" sz="1050" baseline="30000" dirty="0">
                <a:cs typeface="Segoe UI Semilight" panose="020B0402040204020203" pitchFamily="34" charset="0"/>
              </a:rPr>
              <a:t> 1</a:t>
            </a:r>
            <a:r>
              <a:rPr lang="en-AU" sz="1050" dirty="0"/>
              <a:t> are an important tool used by regulators to approve activities and manage risk. They exist alongside the broader regulatory tools used by regulators, such as education and engagement, compliance, monitoring and investigation activities. </a:t>
            </a:r>
          </a:p>
          <a:p>
            <a:pPr marL="0" indent="0">
              <a:lnSpc>
                <a:spcPct val="110000"/>
              </a:lnSpc>
              <a:buNone/>
            </a:pPr>
            <a:r>
              <a:rPr lang="en-AU" sz="1050" b="1" dirty="0"/>
              <a:t>Designing and administering permissions can be one of the most significant administrative activities for regulators. </a:t>
            </a:r>
            <a:r>
              <a:rPr lang="en-AU" sz="1050" dirty="0"/>
              <a:t>Applying for and processing permissions takes time and can be costly for both applicants and regulators. </a:t>
            </a:r>
            <a:endParaRPr lang="en-AU" sz="1050" dirty="0">
              <a:highlight>
                <a:srgbClr val="FFFF00"/>
              </a:highlight>
            </a:endParaRPr>
          </a:p>
          <a:p>
            <a:pPr marL="0" indent="0">
              <a:lnSpc>
                <a:spcPct val="110000"/>
              </a:lnSpc>
              <a:buNone/>
            </a:pPr>
            <a:r>
              <a:rPr lang="en-AU" sz="1050" dirty="0"/>
              <a:t>It is important that regulators administer well targeted permissions in the most efficient and effective way possible. This helps regulated entities to operate and comply with regulations with the least burden. </a:t>
            </a:r>
          </a:p>
          <a:p>
            <a:pPr marL="0" indent="0">
              <a:lnSpc>
                <a:spcPct val="110000"/>
              </a:lnSpc>
              <a:buNone/>
            </a:pPr>
            <a:r>
              <a:rPr lang="en-AU" sz="1050" dirty="0"/>
              <a:t>This Playbook helps regulators to improve their regulatory practice and processes to achieve ‘better practice’ permissions and become more ‘digitally ready’.</a:t>
            </a:r>
          </a:p>
        </p:txBody>
      </p:sp>
      <p:sp>
        <p:nvSpPr>
          <p:cNvPr id="3" name="Content Placeholder 2">
            <a:extLst>
              <a:ext uri="{FF2B5EF4-FFF2-40B4-BE49-F238E27FC236}">
                <a16:creationId xmlns:a16="http://schemas.microsoft.com/office/drawing/2014/main" id="{F6ED002F-39CB-390E-1089-999EBB305A9F}"/>
              </a:ext>
            </a:extLst>
          </p:cNvPr>
          <p:cNvSpPr txBox="1">
            <a:spLocks/>
          </p:cNvSpPr>
          <p:nvPr/>
        </p:nvSpPr>
        <p:spPr>
          <a:xfrm>
            <a:off x="539998" y="2165446"/>
            <a:ext cx="8581142" cy="2063653"/>
          </a:xfrm>
          <a:prstGeom prst="rect">
            <a:avLst/>
          </a:prstGeom>
        </p:spPr>
        <p:txBody>
          <a:bodyPr vert="horz" lIns="36000" tIns="36000" rIns="36000" bIns="36000"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buFont typeface="Arial" panose="020B0604020202020204" pitchFamily="34" charset="0"/>
              <a:buChar char="•"/>
            </a:pPr>
            <a:endParaRPr lang="en-AU" sz="1200"/>
          </a:p>
        </p:txBody>
      </p:sp>
      <p:sp>
        <p:nvSpPr>
          <p:cNvPr id="8" name="TextBox 7">
            <a:extLst>
              <a:ext uri="{FF2B5EF4-FFF2-40B4-BE49-F238E27FC236}">
                <a16:creationId xmlns:a16="http://schemas.microsoft.com/office/drawing/2014/main" id="{02B55D32-B281-F93F-35E4-79B29E426936}"/>
              </a:ext>
            </a:extLst>
          </p:cNvPr>
          <p:cNvSpPr txBox="1">
            <a:spLocks/>
          </p:cNvSpPr>
          <p:nvPr/>
        </p:nvSpPr>
        <p:spPr>
          <a:xfrm>
            <a:off x="539998" y="1382666"/>
            <a:ext cx="4202123" cy="252000"/>
          </a:xfrm>
          <a:prstGeom prst="rect">
            <a:avLst/>
          </a:prstGeom>
          <a:solidFill>
            <a:schemeClr val="accent5"/>
          </a:solidFill>
        </p:spPr>
        <p:txBody>
          <a:bodyPr wrap="square" lIns="72000" rIns="7200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200" i="0" u="none" strike="noStrike" kern="1200" cap="none" spc="0" normalizeH="0" baseline="0" noProof="0">
                <a:ln>
                  <a:noFill/>
                </a:ln>
                <a:solidFill>
                  <a:schemeClr val="bg1"/>
                </a:solidFill>
                <a:effectLst/>
                <a:uLnTx/>
                <a:uFillTx/>
                <a:latin typeface="VIC SemiBold" panose="00000700000000000000" pitchFamily="50" charset="0"/>
              </a:rPr>
              <a:t>Regulators and permissions play a vital role in society </a:t>
            </a:r>
          </a:p>
        </p:txBody>
      </p:sp>
      <p:grpSp>
        <p:nvGrpSpPr>
          <p:cNvPr id="26" name="Group 25">
            <a:extLst>
              <a:ext uri="{FF2B5EF4-FFF2-40B4-BE49-F238E27FC236}">
                <a16:creationId xmlns:a16="http://schemas.microsoft.com/office/drawing/2014/main" id="{80DB60B8-DA4B-E004-78C5-E86F4EAA05AE}"/>
              </a:ext>
            </a:extLst>
          </p:cNvPr>
          <p:cNvGrpSpPr/>
          <p:nvPr/>
        </p:nvGrpSpPr>
        <p:grpSpPr>
          <a:xfrm>
            <a:off x="5184283" y="1382666"/>
            <a:ext cx="4191491" cy="4656205"/>
            <a:chOff x="5184284" y="1382666"/>
            <a:chExt cx="4113772" cy="4656205"/>
          </a:xfrm>
        </p:grpSpPr>
        <p:grpSp>
          <p:nvGrpSpPr>
            <p:cNvPr id="11" name="Group 10">
              <a:extLst>
                <a:ext uri="{FF2B5EF4-FFF2-40B4-BE49-F238E27FC236}">
                  <a16:creationId xmlns:a16="http://schemas.microsoft.com/office/drawing/2014/main" id="{C3DB90FF-630F-5470-C174-17944D84702F}"/>
                </a:ext>
              </a:extLst>
            </p:cNvPr>
            <p:cNvGrpSpPr/>
            <p:nvPr/>
          </p:nvGrpSpPr>
          <p:grpSpPr>
            <a:xfrm>
              <a:off x="5184284" y="1382666"/>
              <a:ext cx="4113772" cy="1715005"/>
              <a:chOff x="1069720" y="2415973"/>
              <a:chExt cx="4249025" cy="1468882"/>
            </a:xfrm>
          </p:grpSpPr>
          <p:sp>
            <p:nvSpPr>
              <p:cNvPr id="12" name="Rectangle 11">
                <a:extLst>
                  <a:ext uri="{FF2B5EF4-FFF2-40B4-BE49-F238E27FC236}">
                    <a16:creationId xmlns:a16="http://schemas.microsoft.com/office/drawing/2014/main" id="{550705CA-34D1-D97A-0FF0-663554578BED}"/>
                  </a:ext>
                </a:extLst>
              </p:cNvPr>
              <p:cNvSpPr/>
              <p:nvPr/>
            </p:nvSpPr>
            <p:spPr>
              <a:xfrm>
                <a:off x="1069721" y="2420931"/>
                <a:ext cx="4249024" cy="1463924"/>
              </a:xfrm>
              <a:prstGeom prst="rect">
                <a:avLst/>
              </a:prstGeom>
              <a:solidFill>
                <a:schemeClr val="bg1">
                  <a:alpha val="7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nchorCtr="0"/>
              <a:lstStyle/>
              <a:p>
                <a:pPr algn="ctr">
                  <a:spcAft>
                    <a:spcPts val="200"/>
                  </a:spcAft>
                </a:pPr>
                <a:br>
                  <a:rPr lang="en-AU" sz="1400">
                    <a:solidFill>
                      <a:schemeClr val="accent1"/>
                    </a:solidFill>
                  </a:rPr>
                </a:br>
                <a:r>
                  <a:rPr lang="en-AU" sz="1600">
                    <a:solidFill>
                      <a:schemeClr val="bg1"/>
                    </a:solidFill>
                  </a:rPr>
                  <a:t>This Playbook has been </a:t>
                </a:r>
                <a:br>
                  <a:rPr lang="en-AU" sz="1600">
                    <a:solidFill>
                      <a:schemeClr val="bg1"/>
                    </a:solidFill>
                  </a:rPr>
                </a:br>
                <a:r>
                  <a:rPr lang="en-AU" sz="1600">
                    <a:solidFill>
                      <a:schemeClr val="bg1"/>
                    </a:solidFill>
                  </a:rPr>
                  <a:t>developed for </a:t>
                </a:r>
                <a:r>
                  <a:rPr lang="en-AU" sz="1600">
                    <a:solidFill>
                      <a:schemeClr val="accent3"/>
                    </a:solidFill>
                  </a:rPr>
                  <a:t>‘</a:t>
                </a:r>
                <a:r>
                  <a:rPr lang="en-AU" sz="1600" b="1">
                    <a:solidFill>
                      <a:schemeClr val="accent3"/>
                    </a:solidFill>
                  </a:rPr>
                  <a:t>you</a:t>
                </a:r>
                <a:r>
                  <a:rPr lang="en-AU" sz="1600">
                    <a:solidFill>
                      <a:schemeClr val="accent3"/>
                    </a:solidFill>
                  </a:rPr>
                  <a:t>’. </a:t>
                </a:r>
                <a:br>
                  <a:rPr lang="en-AU" sz="1600">
                    <a:solidFill>
                      <a:schemeClr val="bg1"/>
                    </a:solidFill>
                  </a:rPr>
                </a:br>
                <a:endParaRPr lang="en-AU" sz="1200">
                  <a:solidFill>
                    <a:schemeClr val="bg1"/>
                  </a:solidFill>
                </a:endParaRPr>
              </a:p>
              <a:p>
                <a:pPr algn="ctr">
                  <a:spcAft>
                    <a:spcPts val="200"/>
                  </a:spcAft>
                </a:pPr>
                <a:r>
                  <a:rPr lang="en-AU" sz="1200">
                    <a:solidFill>
                      <a:schemeClr val="bg1"/>
                    </a:solidFill>
                  </a:rPr>
                  <a:t>‘</a:t>
                </a:r>
                <a:r>
                  <a:rPr lang="en-AU" sz="1200" b="1">
                    <a:solidFill>
                      <a:schemeClr val="bg1"/>
                    </a:solidFill>
                  </a:rPr>
                  <a:t>You</a:t>
                </a:r>
                <a:r>
                  <a:rPr lang="en-AU" sz="1200">
                    <a:solidFill>
                      <a:schemeClr val="bg1"/>
                    </a:solidFill>
                  </a:rPr>
                  <a:t>’ may be a leader, manager, officer or specialist within a regulator tasked with improving permission practices and processes. </a:t>
                </a:r>
                <a:endParaRPr lang="en-AU" sz="1200">
                  <a:solidFill>
                    <a:schemeClr val="bg1"/>
                  </a:solidFill>
                  <a:latin typeface="Segoe UI "/>
                  <a:cs typeface="Segoe UI Semilight" panose="020B0402040204020203" pitchFamily="34" charset="0"/>
                </a:endParaRPr>
              </a:p>
            </p:txBody>
          </p:sp>
          <p:sp>
            <p:nvSpPr>
              <p:cNvPr id="13" name="Rectangle 12">
                <a:extLst>
                  <a:ext uri="{FF2B5EF4-FFF2-40B4-BE49-F238E27FC236}">
                    <a16:creationId xmlns:a16="http://schemas.microsoft.com/office/drawing/2014/main" id="{C4AC6324-B049-99C0-C80F-E0CB96259852}"/>
                  </a:ext>
                </a:extLst>
              </p:cNvPr>
              <p:cNvSpPr/>
              <p:nvPr/>
            </p:nvSpPr>
            <p:spPr>
              <a:xfrm>
                <a:off x="1069720" y="2415973"/>
                <a:ext cx="4249023" cy="115317"/>
              </a:xfrm>
              <a:prstGeom prst="rect">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00">
                  <a:solidFill>
                    <a:schemeClr val="tx1"/>
                  </a:solidFill>
                </a:endParaRPr>
              </a:p>
            </p:txBody>
          </p:sp>
        </p:grpSp>
        <p:sp>
          <p:nvSpPr>
            <p:cNvPr id="15" name="Rectangle 14">
              <a:extLst>
                <a:ext uri="{FF2B5EF4-FFF2-40B4-BE49-F238E27FC236}">
                  <a16:creationId xmlns:a16="http://schemas.microsoft.com/office/drawing/2014/main" id="{3CA4950A-3074-DDAA-0D30-9DB2D033C65E}"/>
                </a:ext>
              </a:extLst>
            </p:cNvPr>
            <p:cNvSpPr/>
            <p:nvPr/>
          </p:nvSpPr>
          <p:spPr>
            <a:xfrm>
              <a:off x="5184284" y="3296093"/>
              <a:ext cx="4113772" cy="2742778"/>
            </a:xfrm>
            <a:prstGeom prst="rect">
              <a:avLst/>
            </a:prstGeom>
            <a:solidFill>
              <a:schemeClr val="bg1">
                <a:alpha val="7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lstStyle/>
            <a:p>
              <a:pPr algn="ctr">
                <a:spcBef>
                  <a:spcPts val="800"/>
                </a:spcBef>
                <a:spcAft>
                  <a:spcPts val="200"/>
                </a:spcAft>
              </a:pPr>
              <a:r>
                <a:rPr lang="en-AU" sz="1600">
                  <a:solidFill>
                    <a:schemeClr val="bg1"/>
                  </a:solidFill>
                </a:rPr>
                <a:t>This Playbook will help you implement </a:t>
              </a:r>
              <a:r>
                <a:rPr lang="en-AU" sz="1600" b="1">
                  <a:solidFill>
                    <a:schemeClr val="accent3"/>
                  </a:solidFill>
                </a:rPr>
                <a:t>'better practice</a:t>
              </a:r>
              <a:r>
                <a:rPr lang="en-AU" sz="1600">
                  <a:solidFill>
                    <a:schemeClr val="accent3"/>
                  </a:solidFill>
                </a:rPr>
                <a:t>’ </a:t>
              </a:r>
              <a:r>
                <a:rPr lang="en-AU" sz="1600">
                  <a:solidFill>
                    <a:schemeClr val="bg1"/>
                  </a:solidFill>
                </a:rPr>
                <a:t>permissions. </a:t>
              </a:r>
            </a:p>
            <a:p>
              <a:pPr marL="171450" indent="-171450">
                <a:spcBef>
                  <a:spcPts val="800"/>
                </a:spcBef>
                <a:buFont typeface="Arial" panose="020B0604020202020204" pitchFamily="34" charset="0"/>
                <a:buChar char="•"/>
              </a:pPr>
              <a:r>
                <a:rPr lang="en-AU" sz="1200">
                  <a:solidFill>
                    <a:schemeClr val="bg1"/>
                  </a:solidFill>
                </a:rPr>
                <a:t>The Playbook outlines a repeatable approach to achieve ‘better practice’ permissions, enabled by digital reform.  </a:t>
              </a:r>
            </a:p>
            <a:p>
              <a:pPr marL="171450" indent="-171450">
                <a:spcBef>
                  <a:spcPts val="800"/>
                </a:spcBef>
                <a:buFont typeface="Arial" panose="020B0604020202020204" pitchFamily="34" charset="0"/>
                <a:buChar char="•"/>
              </a:pPr>
              <a:r>
                <a:rPr lang="en-AU" sz="1200">
                  <a:solidFill>
                    <a:schemeClr val="bg1"/>
                  </a:solidFill>
                </a:rPr>
                <a:t>You can work through the Playbook to review your end-to-end permission practice and process, or focus on specific parts.</a:t>
              </a:r>
            </a:p>
            <a:p>
              <a:pPr marL="171450" indent="-171450">
                <a:spcBef>
                  <a:spcPts val="800"/>
                </a:spcBef>
                <a:buFont typeface="Arial" panose="020B0604020202020204" pitchFamily="34" charset="0"/>
                <a:buChar char="•"/>
              </a:pPr>
              <a:r>
                <a:rPr lang="en-AU" sz="1200">
                  <a:solidFill>
                    <a:schemeClr val="bg1"/>
                  </a:solidFill>
                </a:rPr>
                <a:t>You can use it as part of a significant reform program or through a continuous improvement approach. </a:t>
              </a:r>
            </a:p>
          </p:txBody>
        </p:sp>
      </p:grpSp>
      <p:sp>
        <p:nvSpPr>
          <p:cNvPr id="21" name="Rectangle 20">
            <a:extLst>
              <a:ext uri="{FF2B5EF4-FFF2-40B4-BE49-F238E27FC236}">
                <a16:creationId xmlns:a16="http://schemas.microsoft.com/office/drawing/2014/main" id="{C3DCD4FB-39B9-C7AF-F6DE-D43B7533FEAD}"/>
              </a:ext>
            </a:extLst>
          </p:cNvPr>
          <p:cNvSpPr/>
          <p:nvPr/>
        </p:nvSpPr>
        <p:spPr>
          <a:xfrm>
            <a:off x="539998" y="6194589"/>
            <a:ext cx="4104001" cy="492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lang="en-US" sz="900" baseline="30000">
                <a:solidFill>
                  <a:srgbClr val="1F2A44"/>
                </a:solidFill>
                <a:cs typeface="Segoe UI Semibold" panose="020B0702040204020203" pitchFamily="34" charset="0"/>
              </a:rPr>
              <a:t>1 </a:t>
            </a:r>
            <a:r>
              <a:rPr kumimoji="0" lang="en-AU" sz="900" b="0" i="0" u="none" strike="noStrike" kern="1200" cap="none" spc="0" normalizeH="0" baseline="0" noProof="0">
                <a:ln>
                  <a:noFill/>
                </a:ln>
                <a:solidFill>
                  <a:srgbClr val="1F2A44"/>
                </a:solidFill>
                <a:effectLst/>
                <a:uLnTx/>
                <a:uFillTx/>
                <a:ea typeface="+mn-ea"/>
                <a:cs typeface="Segoe UI Semilight" panose="020B0402040204020203" pitchFamily="34" charset="0"/>
              </a:rPr>
              <a:t>Permissions includes licences, permits, registrations, authorisations, certifications and other related approvals. We refer to these as permissions throughout this report.</a:t>
            </a:r>
            <a:endParaRPr lang="en-AU" sz="900">
              <a:solidFill>
                <a:schemeClr val="bg2"/>
              </a:solidFill>
            </a:endParaRPr>
          </a:p>
        </p:txBody>
      </p:sp>
    </p:spTree>
    <p:extLst>
      <p:ext uri="{BB962C8B-B14F-4D97-AF65-F5344CB8AC3E}">
        <p14:creationId xmlns:p14="http://schemas.microsoft.com/office/powerpoint/2010/main" val="1456314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5451F57F-D808-0683-CF17-A7CD3D315A25}"/>
              </a:ext>
            </a:extLst>
          </p:cNvPr>
          <p:cNvGraphicFramePr>
            <a:graphicFrameLocks noChangeAspect="1"/>
          </p:cNvGraphicFramePr>
          <p:nvPr>
            <p:custDataLst>
              <p:tags r:id="rId1"/>
            </p:custDataLst>
            <p:extLst>
              <p:ext uri="{D42A27DB-BD31-4B8C-83A1-F6EECF244321}">
                <p14:modId xmlns:p14="http://schemas.microsoft.com/office/powerpoint/2010/main" val="15893400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5" name="Object 4" hidden="1">
                        <a:extLst>
                          <a:ext uri="{FF2B5EF4-FFF2-40B4-BE49-F238E27FC236}">
                            <a16:creationId xmlns:a16="http://schemas.microsoft.com/office/drawing/2014/main" id="{5451F57F-D808-0683-CF17-A7CD3D315A2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6" name="Content Placeholder 2">
            <a:extLst>
              <a:ext uri="{FF2B5EF4-FFF2-40B4-BE49-F238E27FC236}">
                <a16:creationId xmlns:a16="http://schemas.microsoft.com/office/drawing/2014/main" id="{1205D6E5-7F2B-EF88-267C-66B578E5E737}"/>
              </a:ext>
            </a:extLst>
          </p:cNvPr>
          <p:cNvSpPr>
            <a:spLocks noGrp="1"/>
          </p:cNvSpPr>
          <p:nvPr>
            <p:ph sz="quarter" idx="13"/>
          </p:nvPr>
        </p:nvSpPr>
        <p:spPr>
          <a:xfrm>
            <a:off x="545314" y="1515243"/>
            <a:ext cx="8316923" cy="716469"/>
          </a:xfrm>
          <a:noFill/>
        </p:spPr>
        <p:txBody>
          <a:bodyPr lIns="0" rIns="108000"/>
          <a:lstStyle/>
          <a:p>
            <a:pPr marL="0" indent="0">
              <a:lnSpc>
                <a:spcPct val="110000"/>
              </a:lnSpc>
              <a:buClr>
                <a:schemeClr val="tx2"/>
              </a:buClr>
              <a:buNone/>
            </a:pPr>
            <a:r>
              <a:rPr lang="en-AU" sz="1050"/>
              <a:t>This Playbook was developed by Better Regulation Victoria (BRV) in partnership with four Victorian small regulators, Service Victoria and the Department of Treasury and Finance (DTF) through a collaborative co-design process. </a:t>
            </a:r>
          </a:p>
          <a:p>
            <a:pPr marL="0" indent="0">
              <a:lnSpc>
                <a:spcPct val="110000"/>
              </a:lnSpc>
              <a:buClr>
                <a:schemeClr val="tx2"/>
              </a:buClr>
              <a:buNone/>
            </a:pPr>
            <a:r>
              <a:rPr lang="en-AU" sz="1050"/>
              <a:t>While it was co-designed with small regulators, it is intended to be able to be used by all regulators across different permission schemes. </a:t>
            </a:r>
          </a:p>
        </p:txBody>
      </p:sp>
      <p:sp>
        <p:nvSpPr>
          <p:cNvPr id="3" name="Title 2">
            <a:extLst>
              <a:ext uri="{FF2B5EF4-FFF2-40B4-BE49-F238E27FC236}">
                <a16:creationId xmlns:a16="http://schemas.microsoft.com/office/drawing/2014/main" id="{5CE7DEA5-D04D-740A-F32A-26E62E810298}"/>
              </a:ext>
            </a:extLst>
          </p:cNvPr>
          <p:cNvSpPr>
            <a:spLocks noGrp="1"/>
          </p:cNvSpPr>
          <p:nvPr>
            <p:ph type="title"/>
          </p:nvPr>
        </p:nvSpPr>
        <p:spPr>
          <a:xfrm>
            <a:off x="539999" y="292457"/>
            <a:ext cx="8820000" cy="597842"/>
          </a:xfrm>
        </p:spPr>
        <p:txBody>
          <a:bodyPr vert="horz"/>
          <a:lstStyle/>
          <a:p>
            <a:r>
              <a:rPr lang="en-AU" b="1" dirty="0"/>
              <a:t>It outlines a repeatable approach for regulators to achieve ‘better practice’ permissions and enable future digital reform </a:t>
            </a:r>
          </a:p>
        </p:txBody>
      </p:sp>
      <p:sp>
        <p:nvSpPr>
          <p:cNvPr id="8" name="Content Placeholder 2">
            <a:extLst>
              <a:ext uri="{FF2B5EF4-FFF2-40B4-BE49-F238E27FC236}">
                <a16:creationId xmlns:a16="http://schemas.microsoft.com/office/drawing/2014/main" id="{85195BF7-1B3E-7849-8246-5BD48C6786BE}"/>
              </a:ext>
            </a:extLst>
          </p:cNvPr>
          <p:cNvSpPr txBox="1">
            <a:spLocks/>
          </p:cNvSpPr>
          <p:nvPr/>
        </p:nvSpPr>
        <p:spPr>
          <a:xfrm>
            <a:off x="539998" y="3831477"/>
            <a:ext cx="4172711" cy="2189196"/>
          </a:xfrm>
          <a:prstGeom prst="rect">
            <a:avLst/>
          </a:prstGeom>
          <a:solidFill>
            <a:schemeClr val="bg1"/>
          </a:solidFill>
        </p:spPr>
        <p:txBody>
          <a:bodyPr vert="horz" lIns="72000" tIns="72000" rIns="72000" bIns="72000"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10000"/>
              </a:lnSpc>
              <a:spcBef>
                <a:spcPts val="1200"/>
              </a:spcBef>
              <a:spcAft>
                <a:spcPts val="0"/>
              </a:spcAft>
              <a:buClrTx/>
              <a:buSzTx/>
              <a:buFont typeface="Arial" pitchFamily="34" charset="0"/>
              <a:buNone/>
              <a:tabLst/>
              <a:defRPr/>
            </a:pPr>
            <a:r>
              <a:rPr kumimoji="0" lang="en-AU" sz="1050" b="0" i="0" u="none" strike="noStrike" kern="1200" cap="none" spc="0" normalizeH="0" baseline="0" noProof="0">
                <a:ln>
                  <a:noFill/>
                </a:ln>
                <a:solidFill>
                  <a:srgbClr val="1F2A44"/>
                </a:solidFill>
                <a:effectLst/>
                <a:uLnTx/>
                <a:uFillTx/>
                <a:cs typeface="Segoe UI" panose="020B0502040204020203" pitchFamily="34" charset="0"/>
              </a:rPr>
              <a:t>You are administering permissions in a more efficient and effective way, accounting for your overall approach to regulation and managing risks. </a:t>
            </a:r>
          </a:p>
          <a:p>
            <a:pPr marL="0" marR="0" lvl="0" indent="0" algn="l" defTabSz="914349" rtl="0" eaLnBrk="1" fontAlgn="auto" latinLnBrk="0" hangingPunct="1">
              <a:lnSpc>
                <a:spcPct val="110000"/>
              </a:lnSpc>
              <a:spcBef>
                <a:spcPts val="600"/>
              </a:spcBef>
              <a:spcAft>
                <a:spcPts val="0"/>
              </a:spcAft>
              <a:buClrTx/>
              <a:buSzTx/>
              <a:buFont typeface="Arial" pitchFamily="34" charset="0"/>
              <a:buNone/>
              <a:tabLst/>
              <a:defRPr/>
            </a:pPr>
            <a:r>
              <a:rPr kumimoji="0" lang="en-AU" sz="1050" b="0" i="0" u="none" strike="noStrike" kern="1200" cap="none" spc="0" normalizeH="0" baseline="0" noProof="0">
                <a:ln>
                  <a:noFill/>
                </a:ln>
                <a:solidFill>
                  <a:srgbClr val="1F2A44"/>
                </a:solidFill>
                <a:effectLst/>
                <a:uLnTx/>
                <a:uFillTx/>
                <a:latin typeface="VIC SemiBold" panose="00000700000000000000" pitchFamily="50" charset="0"/>
              </a:rPr>
              <a:t>Implementing ‘better practice’ means: </a:t>
            </a:r>
          </a:p>
          <a:p>
            <a:pPr marL="171450" indent="-171450">
              <a:lnSpc>
                <a:spcPct val="110000"/>
              </a:lnSpc>
              <a:spcBef>
                <a:spcPts val="600"/>
              </a:spcBef>
              <a:buFont typeface="Arial" panose="020B0604020202020204" pitchFamily="34" charset="0"/>
              <a:buChar char="•"/>
              <a:defRPr/>
            </a:pPr>
            <a:r>
              <a:rPr kumimoji="0" lang="en-AU" sz="1050" b="0" i="0" u="none" strike="noStrike" kern="1200" cap="none" spc="0" normalizeH="0" baseline="0" noProof="0">
                <a:ln>
                  <a:noFill/>
                </a:ln>
                <a:solidFill>
                  <a:srgbClr val="1F2A44"/>
                </a:solidFill>
                <a:effectLst/>
                <a:uLnTx/>
                <a:uFillTx/>
                <a:cs typeface="Segoe UI" panose="020B0502040204020203" pitchFamily="34" charset="0"/>
              </a:rPr>
              <a:t>You have a clear and risk-proportionate basis for permission requirements.</a:t>
            </a:r>
          </a:p>
          <a:p>
            <a:pPr marL="171450" marR="0" lvl="0" indent="-171450" algn="l" defTabSz="914349"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AU" sz="1050" b="0" i="0" u="none" strike="noStrike" kern="1200" cap="none" spc="0" normalizeH="0" baseline="0" noProof="0">
                <a:ln>
                  <a:noFill/>
                </a:ln>
                <a:solidFill>
                  <a:srgbClr val="1F2A44"/>
                </a:solidFill>
                <a:effectLst/>
                <a:uLnTx/>
                <a:uFillTx/>
                <a:cs typeface="Segoe UI" panose="020B0502040204020203" pitchFamily="34" charset="0"/>
              </a:rPr>
              <a:t>You have streamlined processes that are ‘user centric’ and help applicants and permission holders.</a:t>
            </a:r>
          </a:p>
          <a:p>
            <a:pPr marL="171450" marR="0" lvl="0" indent="-171450" algn="l" defTabSz="914349"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AU" sz="1050" b="0" i="0" u="none" strike="noStrike" kern="1200" cap="none" spc="0" normalizeH="0" baseline="0" noProof="0">
                <a:ln>
                  <a:noFill/>
                </a:ln>
                <a:solidFill>
                  <a:srgbClr val="1F2A44"/>
                </a:solidFill>
                <a:effectLst/>
                <a:uLnTx/>
                <a:uFillTx/>
                <a:cs typeface="Segoe UI" panose="020B0502040204020203" pitchFamily="34" charset="0"/>
              </a:rPr>
              <a:t>You have improved </a:t>
            </a:r>
            <a:r>
              <a:rPr lang="en-AU" sz="1050">
                <a:solidFill>
                  <a:srgbClr val="1F2A44"/>
                </a:solidFill>
              </a:rPr>
              <a:t>your</a:t>
            </a:r>
            <a:r>
              <a:rPr kumimoji="0" lang="en-AU" sz="1050" b="0" i="0" u="none" strike="noStrike" kern="1200" cap="none" spc="0" normalizeH="0" baseline="0" noProof="0">
                <a:ln>
                  <a:noFill/>
                </a:ln>
                <a:solidFill>
                  <a:srgbClr val="1F2A44"/>
                </a:solidFill>
                <a:effectLst/>
                <a:uLnTx/>
                <a:uFillTx/>
                <a:cs typeface="Segoe UI" panose="020B0502040204020203" pitchFamily="34" charset="0"/>
              </a:rPr>
              <a:t> processes so they are more efficient, effective and transparent.</a:t>
            </a:r>
          </a:p>
        </p:txBody>
      </p:sp>
      <p:sp>
        <p:nvSpPr>
          <p:cNvPr id="9" name="Content Placeholder 2">
            <a:extLst>
              <a:ext uri="{FF2B5EF4-FFF2-40B4-BE49-F238E27FC236}">
                <a16:creationId xmlns:a16="http://schemas.microsoft.com/office/drawing/2014/main" id="{D1B76305-1906-0840-E209-AA79A6BB833F}"/>
              </a:ext>
            </a:extLst>
          </p:cNvPr>
          <p:cNvSpPr txBox="1">
            <a:spLocks/>
          </p:cNvSpPr>
          <p:nvPr/>
        </p:nvSpPr>
        <p:spPr>
          <a:xfrm>
            <a:off x="5200221" y="3823516"/>
            <a:ext cx="4172711" cy="2189196"/>
          </a:xfrm>
          <a:prstGeom prst="rect">
            <a:avLst/>
          </a:prstGeom>
          <a:solidFill>
            <a:schemeClr val="bg1"/>
          </a:solidFill>
        </p:spPr>
        <p:txBody>
          <a:bodyPr vert="horz" lIns="72000" tIns="72000" rIns="72000" bIns="72000"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10000"/>
              </a:lnSpc>
              <a:spcBef>
                <a:spcPts val="1200"/>
              </a:spcBef>
              <a:spcAft>
                <a:spcPts val="0"/>
              </a:spcAft>
              <a:buClrTx/>
              <a:buSzTx/>
              <a:buFont typeface="Arial" pitchFamily="34" charset="0"/>
              <a:buNone/>
              <a:tabLst/>
              <a:defRPr/>
            </a:pPr>
            <a:r>
              <a:rPr kumimoji="0" lang="en-AU" sz="1050" b="0" i="0" u="none" strike="noStrike" kern="1200" cap="none" spc="0" normalizeH="0" baseline="0" noProof="0">
                <a:ln>
                  <a:noFill/>
                </a:ln>
                <a:solidFill>
                  <a:srgbClr val="1F2A44"/>
                </a:solidFill>
                <a:effectLst/>
                <a:uLnTx/>
                <a:uFillTx/>
                <a:cs typeface="Segoe UI" panose="020B0502040204020203" pitchFamily="34" charset="0"/>
              </a:rPr>
              <a:t>‘Digital readiness’ could mean preparing to digitise the entire process, or digitising components of the process.</a:t>
            </a:r>
          </a:p>
          <a:p>
            <a:pPr marL="0" marR="0" lvl="0" indent="0" algn="l" defTabSz="914349" rtl="0" eaLnBrk="1" fontAlgn="auto" latinLnBrk="0" hangingPunct="1">
              <a:lnSpc>
                <a:spcPct val="110000"/>
              </a:lnSpc>
              <a:spcBef>
                <a:spcPts val="1200"/>
              </a:spcBef>
              <a:spcAft>
                <a:spcPts val="0"/>
              </a:spcAft>
              <a:buClrTx/>
              <a:buSzTx/>
              <a:buFont typeface="Arial" pitchFamily="34" charset="0"/>
              <a:buNone/>
              <a:tabLst/>
              <a:defRPr/>
            </a:pPr>
            <a:r>
              <a:rPr kumimoji="0" lang="en-AU" sz="1050" b="0" i="0" u="none" strike="noStrike" kern="1200" cap="none" spc="0" normalizeH="0" baseline="0" noProof="0">
                <a:ln>
                  <a:noFill/>
                </a:ln>
                <a:solidFill>
                  <a:srgbClr val="1F2A44"/>
                </a:solidFill>
                <a:effectLst/>
                <a:uLnTx/>
                <a:uFillTx/>
                <a:latin typeface="VIC SemiBold" panose="00000700000000000000" pitchFamily="50" charset="0"/>
              </a:rPr>
              <a:t>‘Digital readiness’ means: </a:t>
            </a:r>
            <a:endParaRPr kumimoji="0" lang="en-AU" sz="1050" b="1" i="0" u="none" strike="noStrike" kern="1200" cap="none" spc="0" normalizeH="0" baseline="0" noProof="0">
              <a:ln>
                <a:noFill/>
              </a:ln>
              <a:solidFill>
                <a:srgbClr val="1F2A44"/>
              </a:solidFill>
              <a:effectLst/>
              <a:uLnTx/>
              <a:uFillTx/>
              <a:latin typeface="VIC SemiBold" panose="00000700000000000000" pitchFamily="50" charset="0"/>
            </a:endParaRPr>
          </a:p>
          <a:p>
            <a:pPr marL="171450" marR="0" lvl="0" indent="-171450" algn="l" defTabSz="914349" rtl="0" eaLnBrk="1" fontAlgn="auto" latinLnBrk="0" hangingPunct="1">
              <a:lnSpc>
                <a:spcPct val="110000"/>
              </a:lnSpc>
              <a:spcBef>
                <a:spcPts val="1200"/>
              </a:spcBef>
              <a:spcAft>
                <a:spcPts val="0"/>
              </a:spcAft>
              <a:buClrTx/>
              <a:buSzTx/>
              <a:buFont typeface="Arial" panose="020B0604020202020204" pitchFamily="34" charset="0"/>
              <a:buChar char="•"/>
              <a:tabLst/>
              <a:defRPr/>
            </a:pPr>
            <a:r>
              <a:rPr kumimoji="0" lang="en-AU" sz="1050" b="0" i="0" u="none" strike="noStrike" kern="1200" cap="none" spc="0" normalizeH="0" baseline="0" noProof="0">
                <a:ln>
                  <a:noFill/>
                </a:ln>
                <a:solidFill>
                  <a:srgbClr val="1F2A44"/>
                </a:solidFill>
                <a:effectLst/>
                <a:uLnTx/>
                <a:uFillTx/>
                <a:cs typeface="Segoe UI" panose="020B0502040204020203" pitchFamily="34" charset="0"/>
              </a:rPr>
              <a:t>You have done what you can with existing resources to prepare for future digitisation.</a:t>
            </a:r>
          </a:p>
          <a:p>
            <a:pPr marL="171450" marR="0" lvl="0" indent="-171450" algn="l" defTabSz="914349" rtl="0" eaLnBrk="1" fontAlgn="auto" latinLnBrk="0" hangingPunct="1">
              <a:lnSpc>
                <a:spcPct val="110000"/>
              </a:lnSpc>
              <a:spcBef>
                <a:spcPts val="1200"/>
              </a:spcBef>
              <a:spcAft>
                <a:spcPts val="0"/>
              </a:spcAft>
              <a:buClrTx/>
              <a:buSzTx/>
              <a:buFont typeface="Arial" panose="020B0604020202020204" pitchFamily="34" charset="0"/>
              <a:buChar char="•"/>
              <a:tabLst/>
              <a:defRPr/>
            </a:pPr>
            <a:r>
              <a:rPr kumimoji="0" lang="en-AU" sz="1050" b="0" i="0" u="none" strike="noStrike" kern="1200" cap="none" spc="0" normalizeH="0" baseline="0" noProof="0">
                <a:ln>
                  <a:noFill/>
                </a:ln>
                <a:solidFill>
                  <a:srgbClr val="1F2A44"/>
                </a:solidFill>
                <a:effectLst/>
                <a:uLnTx/>
                <a:uFillTx/>
                <a:cs typeface="Segoe UI" panose="020B0502040204020203" pitchFamily="34" charset="0"/>
              </a:rPr>
              <a:t>You have defined needs and a clear action plan that includes appropriate documentation to achieving future digital transformation in a way that is ready to engage with service providers. </a:t>
            </a:r>
            <a:endParaRPr kumimoji="0" lang="en-AU" sz="1050" b="0" i="0" u="none" strike="sngStrike" kern="1200" cap="none" spc="0" normalizeH="0" baseline="0" noProof="0">
              <a:ln>
                <a:noFill/>
              </a:ln>
              <a:solidFill>
                <a:srgbClr val="1F2A44"/>
              </a:solidFill>
              <a:effectLst/>
              <a:uLnTx/>
              <a:uFillTx/>
              <a:cs typeface="Segoe UI" panose="020B0502040204020203" pitchFamily="34" charset="0"/>
            </a:endParaRPr>
          </a:p>
        </p:txBody>
      </p:sp>
      <p:sp>
        <p:nvSpPr>
          <p:cNvPr id="11" name="TextBox 10">
            <a:extLst>
              <a:ext uri="{FF2B5EF4-FFF2-40B4-BE49-F238E27FC236}">
                <a16:creationId xmlns:a16="http://schemas.microsoft.com/office/drawing/2014/main" id="{408BA58F-EDD7-D59A-44A4-A670B8000DDF}"/>
              </a:ext>
            </a:extLst>
          </p:cNvPr>
          <p:cNvSpPr txBox="1">
            <a:spLocks/>
          </p:cNvSpPr>
          <p:nvPr/>
        </p:nvSpPr>
        <p:spPr>
          <a:xfrm>
            <a:off x="539998" y="3513215"/>
            <a:ext cx="4172711" cy="252000"/>
          </a:xfrm>
          <a:prstGeom prst="rect">
            <a:avLst/>
          </a:prstGeom>
          <a:solidFill>
            <a:schemeClr val="bg1"/>
          </a:solidFill>
          <a:ln>
            <a:solidFill>
              <a:schemeClr val="accent1"/>
            </a:solidFill>
          </a:ln>
        </p:spPr>
        <p:txBody>
          <a:bodyPr wrap="square" lIns="72000" tIns="36000" rIns="72000" bIns="3600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100" i="0" u="none" strike="noStrike" kern="1200" cap="none" spc="0" normalizeH="0" baseline="0" noProof="0">
                <a:ln>
                  <a:noFill/>
                </a:ln>
                <a:solidFill>
                  <a:schemeClr val="tx2"/>
                </a:solidFill>
                <a:effectLst/>
                <a:uLnTx/>
                <a:uFillTx/>
                <a:latin typeface="VIC SemiBold" panose="00000700000000000000" pitchFamily="50" charset="0"/>
              </a:rPr>
              <a:t>WHAT DOES IT MEAN TO IMPLEMENT ‘BETTER PRACTICE’?</a:t>
            </a:r>
          </a:p>
        </p:txBody>
      </p:sp>
      <p:sp>
        <p:nvSpPr>
          <p:cNvPr id="13" name="TextBox 12">
            <a:extLst>
              <a:ext uri="{FF2B5EF4-FFF2-40B4-BE49-F238E27FC236}">
                <a16:creationId xmlns:a16="http://schemas.microsoft.com/office/drawing/2014/main" id="{856005DA-5393-9D91-9E9E-3FF99F9E6FD2}"/>
              </a:ext>
            </a:extLst>
          </p:cNvPr>
          <p:cNvSpPr txBox="1">
            <a:spLocks/>
          </p:cNvSpPr>
          <p:nvPr/>
        </p:nvSpPr>
        <p:spPr>
          <a:xfrm>
            <a:off x="5200221" y="3505253"/>
            <a:ext cx="4172711" cy="252000"/>
          </a:xfrm>
          <a:prstGeom prst="rect">
            <a:avLst/>
          </a:prstGeom>
          <a:solidFill>
            <a:schemeClr val="bg1"/>
          </a:solidFill>
          <a:ln>
            <a:solidFill>
              <a:schemeClr val="accent1"/>
            </a:solidFill>
          </a:ln>
        </p:spPr>
        <p:txBody>
          <a:bodyPr wrap="square" lIns="72000" tIns="36000" rIns="72000" bIns="36000" anchor="ctr">
            <a:noAutofit/>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100" i="0" u="none" strike="noStrike" kern="1200" cap="none" spc="0" normalizeH="0" baseline="0" noProof="0">
                <a:ln>
                  <a:noFill/>
                </a:ln>
                <a:solidFill>
                  <a:schemeClr val="tx2"/>
                </a:solidFill>
                <a:effectLst/>
                <a:uLnTx/>
                <a:uFillTx/>
                <a:latin typeface="VIC SemiBold" panose="00000700000000000000" pitchFamily="50" charset="0"/>
              </a:rPr>
              <a:t>WHAT DOES IT MEAN TO BE ‘DIGITALLY READY’?</a:t>
            </a:r>
          </a:p>
        </p:txBody>
      </p:sp>
      <p:sp>
        <p:nvSpPr>
          <p:cNvPr id="18" name="TextBox 17">
            <a:extLst>
              <a:ext uri="{FF2B5EF4-FFF2-40B4-BE49-F238E27FC236}">
                <a16:creationId xmlns:a16="http://schemas.microsoft.com/office/drawing/2014/main" id="{0C476BDA-987A-DED0-2975-3024DDF4250F}"/>
              </a:ext>
            </a:extLst>
          </p:cNvPr>
          <p:cNvSpPr txBox="1">
            <a:spLocks/>
          </p:cNvSpPr>
          <p:nvPr/>
        </p:nvSpPr>
        <p:spPr>
          <a:xfrm>
            <a:off x="463883" y="1272927"/>
            <a:ext cx="5174182" cy="206858"/>
          </a:xfrm>
          <a:prstGeom prst="rect">
            <a:avLst/>
          </a:prstGeom>
          <a:noFill/>
        </p:spPr>
        <p:txBody>
          <a:bodyPr wrap="square" lIns="72000" rIns="7200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a:ln>
                  <a:noFill/>
                </a:ln>
                <a:solidFill>
                  <a:schemeClr val="tx2"/>
                </a:solidFill>
                <a:effectLst/>
                <a:uLnTx/>
                <a:uFillTx/>
                <a:latin typeface="VIC SemiBold" panose="00000700000000000000" pitchFamily="50" charset="0"/>
              </a:rPr>
              <a:t>How were ‘better practice’ permissions designed?</a:t>
            </a:r>
          </a:p>
        </p:txBody>
      </p:sp>
      <p:sp>
        <p:nvSpPr>
          <p:cNvPr id="20" name="Content Placeholder 2">
            <a:extLst>
              <a:ext uri="{FF2B5EF4-FFF2-40B4-BE49-F238E27FC236}">
                <a16:creationId xmlns:a16="http://schemas.microsoft.com/office/drawing/2014/main" id="{8B2F9BE2-0E22-6D04-ED49-69392943BBDA}"/>
              </a:ext>
            </a:extLst>
          </p:cNvPr>
          <p:cNvSpPr txBox="1">
            <a:spLocks/>
          </p:cNvSpPr>
          <p:nvPr/>
        </p:nvSpPr>
        <p:spPr>
          <a:xfrm>
            <a:off x="956135" y="2844323"/>
            <a:ext cx="3720179" cy="526319"/>
          </a:xfrm>
          <a:prstGeom prst="rect">
            <a:avLst/>
          </a:prstGeom>
        </p:spPr>
        <p:txBody>
          <a:bodyPr vert="horz" lIns="36000" tIns="36000" rIns="36000" bIns="36000"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1200"/>
              </a:spcBef>
              <a:spcAft>
                <a:spcPts val="0"/>
              </a:spcAft>
              <a:buClrTx/>
              <a:buSzTx/>
              <a:buFont typeface="Arial" pitchFamily="34" charset="0"/>
              <a:buNone/>
              <a:tabLst/>
              <a:defRPr/>
            </a:pPr>
            <a:r>
              <a:rPr kumimoji="0" lang="en-AU" sz="1400" i="0" u="none" strike="noStrike" kern="1200" cap="none" spc="0" normalizeH="0" baseline="0" noProof="0">
                <a:ln>
                  <a:noFill/>
                </a:ln>
                <a:solidFill>
                  <a:srgbClr val="1F2A44"/>
                </a:solidFill>
                <a:effectLst/>
                <a:uLnTx/>
                <a:uFillTx/>
                <a:latin typeface="VIC SemiBold" panose="00000700000000000000" pitchFamily="50" charset="0"/>
              </a:rPr>
              <a:t>Implement ‘better practice’ </a:t>
            </a:r>
            <a:br>
              <a:rPr kumimoji="0" lang="en-AU" sz="1400" i="0" u="none" strike="noStrike" kern="1200" cap="none" spc="0" normalizeH="0" baseline="0" noProof="0">
                <a:ln>
                  <a:noFill/>
                </a:ln>
                <a:solidFill>
                  <a:srgbClr val="1F2A44"/>
                </a:solidFill>
                <a:effectLst/>
                <a:uLnTx/>
                <a:uFillTx/>
                <a:latin typeface="VIC SemiBold" panose="00000700000000000000" pitchFamily="50" charset="0"/>
              </a:rPr>
            </a:br>
            <a:r>
              <a:rPr lang="en-AU" sz="1400">
                <a:solidFill>
                  <a:srgbClr val="1F2A44"/>
                </a:solidFill>
                <a:latin typeface="VIC SemiBold" panose="00000700000000000000" pitchFamily="50" charset="0"/>
              </a:rPr>
              <a:t>permission practices and processes</a:t>
            </a:r>
            <a:endParaRPr kumimoji="0" lang="en-AU" sz="1400" i="0" u="none" strike="noStrike" kern="1200" cap="none" spc="0" normalizeH="0" baseline="0" noProof="0">
              <a:ln>
                <a:noFill/>
              </a:ln>
              <a:solidFill>
                <a:srgbClr val="1F2A44"/>
              </a:solidFill>
              <a:effectLst/>
              <a:uLnTx/>
              <a:uFillTx/>
              <a:latin typeface="VIC SemiBold" panose="00000700000000000000" pitchFamily="50" charset="0"/>
            </a:endParaRPr>
          </a:p>
        </p:txBody>
      </p:sp>
      <p:sp>
        <p:nvSpPr>
          <p:cNvPr id="21" name="Content Placeholder 2">
            <a:extLst>
              <a:ext uri="{FF2B5EF4-FFF2-40B4-BE49-F238E27FC236}">
                <a16:creationId xmlns:a16="http://schemas.microsoft.com/office/drawing/2014/main" id="{D7EAC084-8699-D155-CD66-FC3ECB2A07C9}"/>
              </a:ext>
            </a:extLst>
          </p:cNvPr>
          <p:cNvSpPr txBox="1">
            <a:spLocks/>
          </p:cNvSpPr>
          <p:nvPr/>
        </p:nvSpPr>
        <p:spPr>
          <a:xfrm>
            <a:off x="5586549" y="2844323"/>
            <a:ext cx="3628941" cy="526318"/>
          </a:xfrm>
          <a:prstGeom prst="rect">
            <a:avLst/>
          </a:prstGeom>
        </p:spPr>
        <p:txBody>
          <a:bodyPr vert="horz" lIns="36000" tIns="36000" rIns="36000" bIns="36000"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defTabSz="914349" rtl="0" eaLnBrk="1" fontAlgn="auto" latinLnBrk="0" hangingPunct="1">
              <a:lnSpc>
                <a:spcPct val="100000"/>
              </a:lnSpc>
              <a:spcBef>
                <a:spcPts val="1200"/>
              </a:spcBef>
              <a:spcAft>
                <a:spcPts val="0"/>
              </a:spcAft>
              <a:buClrTx/>
              <a:buSzTx/>
              <a:buFont typeface="Arial" pitchFamily="34" charset="0"/>
              <a:buNone/>
              <a:tabLst/>
              <a:defRPr/>
            </a:pPr>
            <a:r>
              <a:rPr kumimoji="0" lang="en-AU" sz="1400" i="0" u="none" strike="noStrike" kern="1200" cap="none" spc="0" normalizeH="0" baseline="0" noProof="0">
                <a:ln>
                  <a:noFill/>
                </a:ln>
                <a:solidFill>
                  <a:srgbClr val="1F2A44"/>
                </a:solidFill>
                <a:effectLst/>
                <a:uLnTx/>
                <a:uFillTx/>
                <a:latin typeface="VIC SemiBold" panose="00000700000000000000" pitchFamily="50" charset="0"/>
              </a:rPr>
              <a:t>Become ‘digitally</a:t>
            </a:r>
            <a:r>
              <a:rPr lang="en-AU" sz="1400">
                <a:solidFill>
                  <a:srgbClr val="1F2A44"/>
                </a:solidFill>
                <a:latin typeface="VIC SemiBold" panose="00000700000000000000" pitchFamily="50" charset="0"/>
              </a:rPr>
              <a:t> ready’, with </a:t>
            </a:r>
            <a:r>
              <a:rPr kumimoji="0" lang="en-AU" sz="1400" i="0" u="none" strike="noStrike" kern="1200" cap="none" spc="0" normalizeH="0" baseline="0" noProof="0">
                <a:ln>
                  <a:noFill/>
                </a:ln>
                <a:solidFill>
                  <a:srgbClr val="1F2A44"/>
                </a:solidFill>
                <a:effectLst/>
                <a:uLnTx/>
                <a:uFillTx/>
                <a:latin typeface="VIC SemiBold" panose="00000700000000000000" pitchFamily="50" charset="0"/>
              </a:rPr>
              <a:t>a </a:t>
            </a:r>
            <a:br>
              <a:rPr kumimoji="0" lang="en-AU" sz="1400" i="0" u="none" strike="noStrike" kern="1200" cap="none" spc="0" normalizeH="0" baseline="0" noProof="0">
                <a:ln>
                  <a:noFill/>
                </a:ln>
                <a:solidFill>
                  <a:srgbClr val="1F2A44"/>
                </a:solidFill>
                <a:effectLst/>
                <a:uLnTx/>
                <a:uFillTx/>
                <a:latin typeface="VIC SemiBold" panose="00000700000000000000" pitchFamily="50" charset="0"/>
              </a:rPr>
            </a:br>
            <a:r>
              <a:rPr kumimoji="0" lang="en-AU" sz="1400" i="0" u="none" strike="noStrike" kern="1200" cap="none" spc="0" normalizeH="0" baseline="0" noProof="0">
                <a:ln>
                  <a:noFill/>
                </a:ln>
                <a:solidFill>
                  <a:srgbClr val="1F2A44"/>
                </a:solidFill>
                <a:effectLst/>
                <a:uLnTx/>
                <a:uFillTx/>
                <a:latin typeface="VIC SemiBold" panose="00000700000000000000" pitchFamily="50" charset="0"/>
              </a:rPr>
              <a:t>pathway</a:t>
            </a:r>
            <a:r>
              <a:rPr lang="en-AU" sz="1400">
                <a:solidFill>
                  <a:srgbClr val="1F2A44"/>
                </a:solidFill>
                <a:latin typeface="VIC SemiBold" panose="00000700000000000000" pitchFamily="50" charset="0"/>
              </a:rPr>
              <a:t> </a:t>
            </a:r>
            <a:r>
              <a:rPr kumimoji="0" lang="en-AU" sz="1400" i="0" u="none" strike="noStrike" kern="1200" cap="none" spc="0" normalizeH="0" baseline="0" noProof="0">
                <a:ln>
                  <a:noFill/>
                </a:ln>
                <a:solidFill>
                  <a:srgbClr val="1F2A44"/>
                </a:solidFill>
                <a:effectLst/>
                <a:uLnTx/>
                <a:uFillTx/>
                <a:latin typeface="VIC SemiBold" panose="00000700000000000000" pitchFamily="50" charset="0"/>
              </a:rPr>
              <a:t>for digital reform</a:t>
            </a:r>
          </a:p>
        </p:txBody>
      </p:sp>
      <p:sp>
        <p:nvSpPr>
          <p:cNvPr id="25" name="Content Placeholder 2">
            <a:extLst>
              <a:ext uri="{FF2B5EF4-FFF2-40B4-BE49-F238E27FC236}">
                <a16:creationId xmlns:a16="http://schemas.microsoft.com/office/drawing/2014/main" id="{F757D5CE-BD93-E646-ABE0-6B5721DCECAC}"/>
              </a:ext>
            </a:extLst>
          </p:cNvPr>
          <p:cNvSpPr txBox="1">
            <a:spLocks/>
          </p:cNvSpPr>
          <p:nvPr/>
        </p:nvSpPr>
        <p:spPr>
          <a:xfrm>
            <a:off x="539997" y="2495020"/>
            <a:ext cx="8835777" cy="252000"/>
          </a:xfrm>
          <a:prstGeom prst="rect">
            <a:avLst/>
          </a:prstGeom>
          <a:solidFill>
            <a:schemeClr val="tx2"/>
          </a:solidFill>
        </p:spPr>
        <p:txBody>
          <a:bodyPr vert="horz" wrap="none" lIns="0" tIns="0" rIns="0" bIns="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349" rtl="0" eaLnBrk="1" fontAlgn="auto" latinLnBrk="0" hangingPunct="1">
              <a:lnSpc>
                <a:spcPct val="100000"/>
              </a:lnSpc>
              <a:spcBef>
                <a:spcPts val="0"/>
              </a:spcBef>
              <a:spcAft>
                <a:spcPts val="0"/>
              </a:spcAft>
              <a:buClrTx/>
              <a:buSzTx/>
              <a:buFont typeface="Arial" pitchFamily="34" charset="0"/>
              <a:buNone/>
              <a:tabLst/>
              <a:defRPr/>
            </a:pPr>
            <a:r>
              <a:rPr kumimoji="0" lang="en-AU" sz="1400" b="0" i="0" u="none" strike="noStrike" kern="1200" cap="none" spc="0" normalizeH="0" baseline="0" noProof="0">
                <a:ln>
                  <a:noFill/>
                </a:ln>
                <a:solidFill>
                  <a:schemeClr val="bg1"/>
                </a:solidFill>
                <a:effectLst/>
                <a:uLnTx/>
                <a:uFillTx/>
                <a:latin typeface="VIC SemiBold" panose="00000700000000000000" pitchFamily="50" charset="0"/>
              </a:rPr>
              <a:t>The playbook is designed to help you achieve </a:t>
            </a:r>
            <a:r>
              <a:rPr kumimoji="0" lang="en-AU" sz="1400" b="1" i="0" u="none" strike="noStrike" kern="1200" cap="none" spc="0" normalizeH="0" baseline="0" noProof="0">
                <a:ln>
                  <a:noFill/>
                </a:ln>
                <a:solidFill>
                  <a:schemeClr val="accent5"/>
                </a:solidFill>
                <a:effectLst/>
                <a:uLnTx/>
                <a:uFillTx/>
                <a:latin typeface="VIC SemiBold" panose="00000700000000000000" pitchFamily="50" charset="0"/>
              </a:rPr>
              <a:t>two things</a:t>
            </a:r>
          </a:p>
        </p:txBody>
      </p:sp>
      <p:grpSp>
        <p:nvGrpSpPr>
          <p:cNvPr id="29" name="Group 28">
            <a:extLst>
              <a:ext uri="{FF2B5EF4-FFF2-40B4-BE49-F238E27FC236}">
                <a16:creationId xmlns:a16="http://schemas.microsoft.com/office/drawing/2014/main" id="{E570C497-9F52-1CF1-5A7E-6B43BC019809}"/>
              </a:ext>
            </a:extLst>
          </p:cNvPr>
          <p:cNvGrpSpPr/>
          <p:nvPr/>
        </p:nvGrpSpPr>
        <p:grpSpPr>
          <a:xfrm>
            <a:off x="553859" y="2842696"/>
            <a:ext cx="312694" cy="529573"/>
            <a:chOff x="553859" y="2906491"/>
            <a:chExt cx="308524" cy="522511"/>
          </a:xfrm>
        </p:grpSpPr>
        <p:sp>
          <p:nvSpPr>
            <p:cNvPr id="19" name="Isosceles Triangle 18">
              <a:extLst>
                <a:ext uri="{FF2B5EF4-FFF2-40B4-BE49-F238E27FC236}">
                  <a16:creationId xmlns:a16="http://schemas.microsoft.com/office/drawing/2014/main" id="{B564D201-940F-ADAF-E2E2-3DEA3B794F26}"/>
                </a:ext>
              </a:extLst>
            </p:cNvPr>
            <p:cNvSpPr/>
            <p:nvPr/>
          </p:nvSpPr>
          <p:spPr>
            <a:xfrm rot="5400000">
              <a:off x="714921" y="3118803"/>
              <a:ext cx="197037" cy="97887"/>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8" name="Isosceles Triangle 27">
              <a:extLst>
                <a:ext uri="{FF2B5EF4-FFF2-40B4-BE49-F238E27FC236}">
                  <a16:creationId xmlns:a16="http://schemas.microsoft.com/office/drawing/2014/main" id="{B713C9BD-BAEB-AF49-E58E-C1AABE74C5D5}"/>
                </a:ext>
              </a:extLst>
            </p:cNvPr>
            <p:cNvSpPr/>
            <p:nvPr/>
          </p:nvSpPr>
          <p:spPr>
            <a:xfrm rot="5400000">
              <a:off x="422394" y="3037956"/>
              <a:ext cx="522511" cy="259581"/>
            </a:xfrm>
            <a:prstGeom prst="triangle">
              <a:avLst/>
            </a:prstGeom>
            <a:solidFill>
              <a:schemeClr val="bg1"/>
            </a:solidFill>
            <a:ln w="6350"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grpSp>
        <p:nvGrpSpPr>
          <p:cNvPr id="30" name="Group 29">
            <a:extLst>
              <a:ext uri="{FF2B5EF4-FFF2-40B4-BE49-F238E27FC236}">
                <a16:creationId xmlns:a16="http://schemas.microsoft.com/office/drawing/2014/main" id="{471C9494-DE6F-E395-8541-7DBC55BB589B}"/>
              </a:ext>
            </a:extLst>
          </p:cNvPr>
          <p:cNvGrpSpPr/>
          <p:nvPr/>
        </p:nvGrpSpPr>
        <p:grpSpPr>
          <a:xfrm>
            <a:off x="5184273" y="2842696"/>
            <a:ext cx="312694" cy="529573"/>
            <a:chOff x="553859" y="2906491"/>
            <a:chExt cx="308524" cy="522511"/>
          </a:xfrm>
        </p:grpSpPr>
        <p:sp>
          <p:nvSpPr>
            <p:cNvPr id="31" name="Isosceles Triangle 30">
              <a:extLst>
                <a:ext uri="{FF2B5EF4-FFF2-40B4-BE49-F238E27FC236}">
                  <a16:creationId xmlns:a16="http://schemas.microsoft.com/office/drawing/2014/main" id="{29FBC2D7-4F9B-955F-7678-EE4D094D3DBF}"/>
                </a:ext>
              </a:extLst>
            </p:cNvPr>
            <p:cNvSpPr/>
            <p:nvPr/>
          </p:nvSpPr>
          <p:spPr>
            <a:xfrm rot="5400000">
              <a:off x="714921" y="3118803"/>
              <a:ext cx="197037" cy="97887"/>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2" name="Isosceles Triangle 31">
              <a:extLst>
                <a:ext uri="{FF2B5EF4-FFF2-40B4-BE49-F238E27FC236}">
                  <a16:creationId xmlns:a16="http://schemas.microsoft.com/office/drawing/2014/main" id="{338649C0-4A41-AA71-5C2E-8D103A4D01DF}"/>
                </a:ext>
              </a:extLst>
            </p:cNvPr>
            <p:cNvSpPr/>
            <p:nvPr/>
          </p:nvSpPr>
          <p:spPr>
            <a:xfrm rot="5400000">
              <a:off x="422394" y="3037956"/>
              <a:ext cx="522511" cy="259581"/>
            </a:xfrm>
            <a:prstGeom prst="triangle">
              <a:avLst/>
            </a:prstGeom>
            <a:solidFill>
              <a:schemeClr val="bg1"/>
            </a:solidFill>
            <a:ln w="6350"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sp>
        <p:nvSpPr>
          <p:cNvPr id="33" name="TextBox 32">
            <a:extLst>
              <a:ext uri="{FF2B5EF4-FFF2-40B4-BE49-F238E27FC236}">
                <a16:creationId xmlns:a16="http://schemas.microsoft.com/office/drawing/2014/main" id="{30C25A87-818A-0566-C080-33C22912880F}"/>
              </a:ext>
            </a:extLst>
          </p:cNvPr>
          <p:cNvSpPr txBox="1"/>
          <p:nvPr/>
        </p:nvSpPr>
        <p:spPr>
          <a:xfrm>
            <a:off x="518510" y="2951959"/>
            <a:ext cx="263089" cy="286136"/>
          </a:xfrm>
          <a:prstGeom prst="rect">
            <a:avLst/>
          </a:prstGeom>
          <a:noFill/>
        </p:spPr>
        <p:txBody>
          <a:bodyPr wrap="square" lIns="36000" tIns="36000" rIns="36000" bIns="36000" rtlCol="0">
            <a:noAutofit/>
          </a:bodyPr>
          <a:lstStyle/>
          <a:p>
            <a:pPr algn="ctr"/>
            <a:r>
              <a:rPr lang="en-AU" sz="1600" b="1">
                <a:solidFill>
                  <a:schemeClr val="tx2"/>
                </a:solidFill>
                <a:latin typeface="VIC SemiBold" panose="00000700000000000000" pitchFamily="50" charset="0"/>
              </a:rPr>
              <a:t>1</a:t>
            </a:r>
          </a:p>
        </p:txBody>
      </p:sp>
      <p:sp>
        <p:nvSpPr>
          <p:cNvPr id="34" name="TextBox 33">
            <a:extLst>
              <a:ext uri="{FF2B5EF4-FFF2-40B4-BE49-F238E27FC236}">
                <a16:creationId xmlns:a16="http://schemas.microsoft.com/office/drawing/2014/main" id="{564D61EB-8D96-80C7-A5F3-AEA920898553}"/>
              </a:ext>
            </a:extLst>
          </p:cNvPr>
          <p:cNvSpPr txBox="1"/>
          <p:nvPr/>
        </p:nvSpPr>
        <p:spPr>
          <a:xfrm>
            <a:off x="5148441" y="2951959"/>
            <a:ext cx="263089" cy="286136"/>
          </a:xfrm>
          <a:prstGeom prst="rect">
            <a:avLst/>
          </a:prstGeom>
          <a:noFill/>
        </p:spPr>
        <p:txBody>
          <a:bodyPr wrap="square" lIns="36000" tIns="36000" rIns="36000" bIns="36000" rtlCol="0">
            <a:noAutofit/>
          </a:bodyPr>
          <a:lstStyle/>
          <a:p>
            <a:pPr algn="ctr"/>
            <a:r>
              <a:rPr lang="en-AU" sz="1600" b="1">
                <a:solidFill>
                  <a:schemeClr val="tx2"/>
                </a:solidFill>
                <a:latin typeface="VIC SemiBold" panose="00000700000000000000" pitchFamily="50" charset="0"/>
              </a:rPr>
              <a:t>2</a:t>
            </a:r>
          </a:p>
        </p:txBody>
      </p:sp>
    </p:spTree>
    <p:extLst>
      <p:ext uri="{BB962C8B-B14F-4D97-AF65-F5344CB8AC3E}">
        <p14:creationId xmlns:p14="http://schemas.microsoft.com/office/powerpoint/2010/main" val="3765419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5B26145D-44D4-F965-A513-B9B70D41F7EF}"/>
              </a:ext>
            </a:extLst>
          </p:cNvPr>
          <p:cNvGraphicFramePr>
            <a:graphicFrameLocks noChangeAspect="1"/>
          </p:cNvGraphicFramePr>
          <p:nvPr>
            <p:custDataLst>
              <p:tags r:id="rId1"/>
            </p:custDataLst>
            <p:extLst>
              <p:ext uri="{D42A27DB-BD31-4B8C-83A1-F6EECF244321}">
                <p14:modId xmlns:p14="http://schemas.microsoft.com/office/powerpoint/2010/main" val="42056048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9" name="Object 8" hidden="1">
                        <a:extLst>
                          <a:ext uri="{FF2B5EF4-FFF2-40B4-BE49-F238E27FC236}">
                            <a16:creationId xmlns:a16="http://schemas.microsoft.com/office/drawing/2014/main" id="{5B26145D-44D4-F965-A513-B9B70D41F7E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Content Placeholder 2">
            <a:extLst>
              <a:ext uri="{FF2B5EF4-FFF2-40B4-BE49-F238E27FC236}">
                <a16:creationId xmlns:a16="http://schemas.microsoft.com/office/drawing/2014/main" id="{DFC8C2B4-1C96-C560-156D-FF0F86A93466}"/>
              </a:ext>
            </a:extLst>
          </p:cNvPr>
          <p:cNvSpPr>
            <a:spLocks noGrp="1"/>
          </p:cNvSpPr>
          <p:nvPr>
            <p:ph sz="quarter" idx="13"/>
          </p:nvPr>
        </p:nvSpPr>
        <p:spPr>
          <a:noFill/>
        </p:spPr>
        <p:txBody>
          <a:bodyPr lIns="0" rIns="108000"/>
          <a:lstStyle/>
          <a:p>
            <a:pPr marL="0" indent="0">
              <a:lnSpc>
                <a:spcPct val="110000"/>
              </a:lnSpc>
              <a:buClr>
                <a:schemeClr val="tx2"/>
              </a:buClr>
              <a:buNone/>
            </a:pPr>
            <a:r>
              <a:rPr lang="en-AU" sz="1050"/>
              <a:t>Better practice permissions result in an </a:t>
            </a:r>
            <a:r>
              <a:rPr lang="en-AU" sz="1050" b="1"/>
              <a:t>improved experience </a:t>
            </a:r>
            <a:r>
              <a:rPr lang="en-AU" sz="1050"/>
              <a:t>for applicants and permission holders and </a:t>
            </a:r>
            <a:r>
              <a:rPr lang="en-AU" sz="1050" b="1"/>
              <a:t>increased efficiencies and enhanced transparency</a:t>
            </a:r>
            <a:r>
              <a:rPr lang="en-AU" sz="1050"/>
              <a:t> for regulators and the Victorian Government. It can benefit regulators and regulated entities in many ways, reducing the administrative burden of permissions and enabling more effective regulation.</a:t>
            </a:r>
          </a:p>
        </p:txBody>
      </p:sp>
      <p:sp>
        <p:nvSpPr>
          <p:cNvPr id="4" name="Title 3">
            <a:extLst>
              <a:ext uri="{FF2B5EF4-FFF2-40B4-BE49-F238E27FC236}">
                <a16:creationId xmlns:a16="http://schemas.microsoft.com/office/drawing/2014/main" id="{B3354C72-5F30-9CF0-4000-D46063D88872}"/>
              </a:ext>
            </a:extLst>
          </p:cNvPr>
          <p:cNvSpPr>
            <a:spLocks noGrp="1"/>
          </p:cNvSpPr>
          <p:nvPr>
            <p:ph type="title"/>
          </p:nvPr>
        </p:nvSpPr>
        <p:spPr>
          <a:xfrm>
            <a:off x="540000" y="541756"/>
            <a:ext cx="8824914" cy="348543"/>
          </a:xfrm>
        </p:spPr>
        <p:txBody>
          <a:bodyPr vert="horz"/>
          <a:lstStyle/>
          <a:p>
            <a:r>
              <a:rPr lang="en-AU" b="1"/>
              <a:t>Implementing ‘better practice’ permissions have clear benefits</a:t>
            </a:r>
          </a:p>
        </p:txBody>
      </p:sp>
      <p:sp>
        <p:nvSpPr>
          <p:cNvPr id="7" name="Text Placeholder 7">
            <a:extLst>
              <a:ext uri="{FF2B5EF4-FFF2-40B4-BE49-F238E27FC236}">
                <a16:creationId xmlns:a16="http://schemas.microsoft.com/office/drawing/2014/main" id="{566B0889-4866-FA2F-2E58-20911E4A3852}"/>
              </a:ext>
            </a:extLst>
          </p:cNvPr>
          <p:cNvSpPr txBox="1">
            <a:spLocks/>
          </p:cNvSpPr>
          <p:nvPr/>
        </p:nvSpPr>
        <p:spPr>
          <a:xfrm>
            <a:off x="5306609" y="2465515"/>
            <a:ext cx="3854030" cy="3286700"/>
          </a:xfrm>
          <a:prstGeom prst="rect">
            <a:avLst/>
          </a:prstGeom>
          <a:solidFill>
            <a:schemeClr val="bg1"/>
          </a:solidFill>
          <a:ln w="19050">
            <a:noFill/>
          </a:ln>
        </p:spPr>
        <p:txBody>
          <a:bodyPr wrap="square" lIns="216000" tIns="540000" rIns="216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Improved applicant and permission holder experience, with better engagement and sentiment towards regulators </a:t>
            </a:r>
          </a:p>
          <a:p>
            <a:pPr marL="171450" indent="-171450">
              <a:lnSpc>
                <a:spcPct val="110000"/>
              </a:lnSpc>
              <a:spcBef>
                <a:spcPts val="200"/>
              </a:spcBef>
              <a:spcAft>
                <a:spcPts val="600"/>
              </a:spcAft>
              <a:buFont typeface="Wingdings" panose="05000000000000000000" pitchFamily="2" charset="2"/>
              <a:buChar char="ü"/>
            </a:pPr>
            <a:r>
              <a:rPr lang="en-US" sz="1050">
                <a:solidFill>
                  <a:schemeClr val="tx2"/>
                </a:solidFill>
                <a:latin typeface="+mj-lt"/>
                <a:cs typeface="Segoe UI" panose="020B0502040204020203" pitchFamily="34" charset="0"/>
              </a:rPr>
              <a:t>Streamlined interactions and shorter wait times, saving time and money</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Greater confidence in applications, with a higher rate of quality applications</a:t>
            </a:r>
            <a:endParaRPr lang="en-US" sz="1050">
              <a:solidFill>
                <a:schemeClr val="tx2"/>
              </a:solidFill>
              <a:latin typeface="+mj-lt"/>
              <a:cs typeface="Segoe UI" panose="020B0502040204020203" pitchFamily="34" charset="0"/>
            </a:endParaRP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Fewer requests for further information (RFIs)</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Less paperwork</a:t>
            </a:r>
          </a:p>
        </p:txBody>
      </p:sp>
      <p:sp>
        <p:nvSpPr>
          <p:cNvPr id="8" name="Freeform: Shape 7">
            <a:extLst>
              <a:ext uri="{FF2B5EF4-FFF2-40B4-BE49-F238E27FC236}">
                <a16:creationId xmlns:a16="http://schemas.microsoft.com/office/drawing/2014/main" id="{C13D9EDB-5A99-300C-7E86-41D822DCF332}"/>
              </a:ext>
            </a:extLst>
          </p:cNvPr>
          <p:cNvSpPr/>
          <p:nvPr/>
        </p:nvSpPr>
        <p:spPr>
          <a:xfrm>
            <a:off x="5537376" y="2633670"/>
            <a:ext cx="3852000" cy="216000"/>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5"/>
          </a:solidFill>
          <a:ln w="73258" cap="flat">
            <a:noFill/>
            <a:prstDash val="solid"/>
            <a:miter/>
          </a:ln>
        </p:spPr>
        <p:txBody>
          <a:bodyPr lIns="72000" rtlCol="0" anchor="ctr"/>
          <a:lstStyle/>
          <a:p>
            <a:pPr lvl="0"/>
            <a:r>
              <a:rPr lang="en-US" sz="1400">
                <a:solidFill>
                  <a:schemeClr val="bg1"/>
                </a:solidFill>
                <a:latin typeface="VIC SemiBold" panose="00000700000000000000" pitchFamily="50" charset="0"/>
              </a:rPr>
              <a:t>BENEFITS FOR REGULATED ENTITIES </a:t>
            </a:r>
          </a:p>
        </p:txBody>
      </p:sp>
      <p:sp>
        <p:nvSpPr>
          <p:cNvPr id="10" name="Text Placeholder 7">
            <a:extLst>
              <a:ext uri="{FF2B5EF4-FFF2-40B4-BE49-F238E27FC236}">
                <a16:creationId xmlns:a16="http://schemas.microsoft.com/office/drawing/2014/main" id="{287A936B-4BEC-4A5A-8820-725B3AEB61DF}"/>
              </a:ext>
            </a:extLst>
          </p:cNvPr>
          <p:cNvSpPr txBox="1">
            <a:spLocks/>
          </p:cNvSpPr>
          <p:nvPr/>
        </p:nvSpPr>
        <p:spPr>
          <a:xfrm>
            <a:off x="541338" y="2465515"/>
            <a:ext cx="3854030" cy="3286700"/>
          </a:xfrm>
          <a:prstGeom prst="rect">
            <a:avLst/>
          </a:prstGeom>
          <a:solidFill>
            <a:schemeClr val="bg1"/>
          </a:solidFill>
          <a:ln w="19050">
            <a:noFill/>
          </a:ln>
        </p:spPr>
        <p:txBody>
          <a:bodyPr wrap="square" lIns="216000" tIns="540000" rIns="216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Improved employee experience, with officers better supported to process permissions </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Fewer enquiries through phone-calls and emails and requests for further information (RFIs) </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More efficient internal workflows and processes, enabled by effective digitisation </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Better allocation of resources, aligned to risk </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Greater transparency in decision making </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More effective integration with other regulatory functions</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Responsibly administering the relevant law </a:t>
            </a:r>
          </a:p>
        </p:txBody>
      </p:sp>
      <p:sp>
        <p:nvSpPr>
          <p:cNvPr id="11" name="Freeform: Shape 10">
            <a:extLst>
              <a:ext uri="{FF2B5EF4-FFF2-40B4-BE49-F238E27FC236}">
                <a16:creationId xmlns:a16="http://schemas.microsoft.com/office/drawing/2014/main" id="{F44A6002-367C-4555-BBE0-29303453D699}"/>
              </a:ext>
            </a:extLst>
          </p:cNvPr>
          <p:cNvSpPr/>
          <p:nvPr/>
        </p:nvSpPr>
        <p:spPr>
          <a:xfrm>
            <a:off x="760568" y="2633670"/>
            <a:ext cx="3852000" cy="216000"/>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3"/>
          </a:solidFill>
          <a:ln w="73258" cap="flat">
            <a:noFill/>
            <a:prstDash val="solid"/>
            <a:miter/>
          </a:ln>
        </p:spPr>
        <p:txBody>
          <a:bodyPr lIns="72000" rtlCol="0" anchor="ctr"/>
          <a:lstStyle/>
          <a:p>
            <a:pPr lvl="0"/>
            <a:r>
              <a:rPr lang="en-US" sz="1400">
                <a:solidFill>
                  <a:schemeClr val="bg1"/>
                </a:solidFill>
                <a:latin typeface="VIC SemiBold" panose="00000700000000000000" pitchFamily="50" charset="0"/>
              </a:rPr>
              <a:t>BENEFITS FOR YOU </a:t>
            </a:r>
          </a:p>
        </p:txBody>
      </p:sp>
      <p:sp>
        <p:nvSpPr>
          <p:cNvPr id="5" name="TextBox 4">
            <a:extLst>
              <a:ext uri="{FF2B5EF4-FFF2-40B4-BE49-F238E27FC236}">
                <a16:creationId xmlns:a16="http://schemas.microsoft.com/office/drawing/2014/main" id="{3DF7F716-3D0B-02A1-6FCA-2F7F2ABFD558}"/>
              </a:ext>
            </a:extLst>
          </p:cNvPr>
          <p:cNvSpPr txBox="1">
            <a:spLocks/>
          </p:cNvSpPr>
          <p:nvPr/>
        </p:nvSpPr>
        <p:spPr>
          <a:xfrm>
            <a:off x="463883" y="1272927"/>
            <a:ext cx="5174182" cy="206858"/>
          </a:xfrm>
          <a:prstGeom prst="rect">
            <a:avLst/>
          </a:prstGeom>
          <a:noFill/>
        </p:spPr>
        <p:txBody>
          <a:bodyPr wrap="square" lIns="72000" rIns="7200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a:ln>
                  <a:noFill/>
                </a:ln>
                <a:solidFill>
                  <a:schemeClr val="tx2"/>
                </a:solidFill>
                <a:effectLst/>
                <a:uLnTx/>
                <a:uFillTx/>
                <a:latin typeface="VIC SemiBold" panose="00000700000000000000" pitchFamily="50" charset="0"/>
              </a:rPr>
              <a:t>Why should you implement ‘better practice’ permissions?</a:t>
            </a:r>
          </a:p>
        </p:txBody>
      </p:sp>
    </p:spTree>
    <p:extLst>
      <p:ext uri="{BB962C8B-B14F-4D97-AF65-F5344CB8AC3E}">
        <p14:creationId xmlns:p14="http://schemas.microsoft.com/office/powerpoint/2010/main" val="1525228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5B26145D-44D4-F965-A513-B9B70D41F7EF}"/>
              </a:ext>
            </a:extLst>
          </p:cNvPr>
          <p:cNvGraphicFramePr>
            <a:graphicFrameLocks noChangeAspect="1"/>
          </p:cNvGraphicFramePr>
          <p:nvPr>
            <p:custDataLst>
              <p:tags r:id="rId1"/>
            </p:custDataLst>
            <p:extLst>
              <p:ext uri="{D42A27DB-BD31-4B8C-83A1-F6EECF244321}">
                <p14:modId xmlns:p14="http://schemas.microsoft.com/office/powerpoint/2010/main" val="16726516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9" name="Object 8" hidden="1">
                        <a:extLst>
                          <a:ext uri="{FF2B5EF4-FFF2-40B4-BE49-F238E27FC236}">
                            <a16:creationId xmlns:a16="http://schemas.microsoft.com/office/drawing/2014/main" id="{5B26145D-44D4-F965-A513-B9B70D41F7E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Content Placeholder 2">
            <a:extLst>
              <a:ext uri="{FF2B5EF4-FFF2-40B4-BE49-F238E27FC236}">
                <a16:creationId xmlns:a16="http://schemas.microsoft.com/office/drawing/2014/main" id="{DFC8C2B4-1C96-C560-156D-FF0F86A93466}"/>
              </a:ext>
            </a:extLst>
          </p:cNvPr>
          <p:cNvSpPr>
            <a:spLocks noGrp="1"/>
          </p:cNvSpPr>
          <p:nvPr>
            <p:ph sz="quarter" idx="13"/>
          </p:nvPr>
        </p:nvSpPr>
        <p:spPr>
          <a:noFill/>
        </p:spPr>
        <p:txBody>
          <a:bodyPr lIns="0" rIns="108000"/>
          <a:lstStyle/>
          <a:p>
            <a:pPr marL="0" indent="0">
              <a:lnSpc>
                <a:spcPct val="110000"/>
              </a:lnSpc>
              <a:buClr>
                <a:schemeClr val="tx2"/>
              </a:buClr>
              <a:buNone/>
            </a:pPr>
            <a:r>
              <a:rPr lang="en-AU" sz="1050"/>
              <a:t>Digitising permissions can assist Victorian regulators by improving information quality while enabling data-driven decision making and greater regulatory oversight. When done well, </a:t>
            </a:r>
            <a:r>
              <a:rPr lang="en-AU" sz="1050" b="1"/>
              <a:t>digital reform is one of the strongest levers to reduce burden </a:t>
            </a:r>
            <a:r>
              <a:rPr lang="en-AU" sz="1050"/>
              <a:t>on regulated entities and enhance regulatory outcomes. Digitisation should be reform-led, with processes improved in line with 'better practice’. </a:t>
            </a:r>
          </a:p>
        </p:txBody>
      </p:sp>
      <p:sp>
        <p:nvSpPr>
          <p:cNvPr id="4" name="Title 3">
            <a:extLst>
              <a:ext uri="{FF2B5EF4-FFF2-40B4-BE49-F238E27FC236}">
                <a16:creationId xmlns:a16="http://schemas.microsoft.com/office/drawing/2014/main" id="{B3354C72-5F30-9CF0-4000-D46063D88872}"/>
              </a:ext>
            </a:extLst>
          </p:cNvPr>
          <p:cNvSpPr>
            <a:spLocks noGrp="1"/>
          </p:cNvSpPr>
          <p:nvPr>
            <p:ph type="title"/>
          </p:nvPr>
        </p:nvSpPr>
        <p:spPr>
          <a:xfrm>
            <a:off x="540000" y="541756"/>
            <a:ext cx="8824914" cy="348543"/>
          </a:xfrm>
        </p:spPr>
        <p:txBody>
          <a:bodyPr vert="horz"/>
          <a:lstStyle/>
          <a:p>
            <a:r>
              <a:rPr lang="en-AU" b="1"/>
              <a:t>Digital reform can enhance regulatory outcomes</a:t>
            </a:r>
          </a:p>
        </p:txBody>
      </p:sp>
      <p:sp>
        <p:nvSpPr>
          <p:cNvPr id="7" name="Text Placeholder 7">
            <a:extLst>
              <a:ext uri="{FF2B5EF4-FFF2-40B4-BE49-F238E27FC236}">
                <a16:creationId xmlns:a16="http://schemas.microsoft.com/office/drawing/2014/main" id="{566B0889-4866-FA2F-2E58-20911E4A3852}"/>
              </a:ext>
            </a:extLst>
          </p:cNvPr>
          <p:cNvSpPr txBox="1">
            <a:spLocks/>
          </p:cNvSpPr>
          <p:nvPr/>
        </p:nvSpPr>
        <p:spPr>
          <a:xfrm>
            <a:off x="5306609" y="2465515"/>
            <a:ext cx="3854030" cy="3411410"/>
          </a:xfrm>
          <a:prstGeom prst="rect">
            <a:avLst/>
          </a:prstGeom>
          <a:solidFill>
            <a:schemeClr val="bg1"/>
          </a:solidFill>
          <a:ln w="19050">
            <a:noFill/>
          </a:ln>
        </p:spPr>
        <p:txBody>
          <a:bodyPr wrap="square" lIns="216000" tIns="540000" rIns="216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Improved and more accessible digital experience</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Faster applications and regulatory interactions</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Greater transparency and predictability, including progress and status of applications</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Reuse of information where valuable</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Fewer unnecessary questions with better and more dynamic applications</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Less paperwork</a:t>
            </a:r>
          </a:p>
        </p:txBody>
      </p:sp>
      <p:sp>
        <p:nvSpPr>
          <p:cNvPr id="8" name="Freeform: Shape 7">
            <a:extLst>
              <a:ext uri="{FF2B5EF4-FFF2-40B4-BE49-F238E27FC236}">
                <a16:creationId xmlns:a16="http://schemas.microsoft.com/office/drawing/2014/main" id="{C13D9EDB-5A99-300C-7E86-41D822DCF332}"/>
              </a:ext>
            </a:extLst>
          </p:cNvPr>
          <p:cNvSpPr/>
          <p:nvPr/>
        </p:nvSpPr>
        <p:spPr>
          <a:xfrm>
            <a:off x="5537376" y="2633670"/>
            <a:ext cx="3852000" cy="216000"/>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5"/>
          </a:solidFill>
          <a:ln w="73258" cap="flat">
            <a:noFill/>
            <a:prstDash val="solid"/>
            <a:miter/>
          </a:ln>
        </p:spPr>
        <p:txBody>
          <a:bodyPr lIns="72000" rtlCol="0" anchor="ctr"/>
          <a:lstStyle/>
          <a:p>
            <a:pPr lvl="0"/>
            <a:r>
              <a:rPr lang="en-US" sz="1400">
                <a:solidFill>
                  <a:schemeClr val="bg1"/>
                </a:solidFill>
                <a:latin typeface="VIC SemiBold" panose="00000700000000000000" pitchFamily="50" charset="0"/>
              </a:rPr>
              <a:t>BENEFITS FOR REGULATED ENTITIES </a:t>
            </a:r>
          </a:p>
        </p:txBody>
      </p:sp>
      <p:sp>
        <p:nvSpPr>
          <p:cNvPr id="10" name="Text Placeholder 7">
            <a:extLst>
              <a:ext uri="{FF2B5EF4-FFF2-40B4-BE49-F238E27FC236}">
                <a16:creationId xmlns:a16="http://schemas.microsoft.com/office/drawing/2014/main" id="{287A936B-4BEC-4A5A-8820-725B3AEB61DF}"/>
              </a:ext>
            </a:extLst>
          </p:cNvPr>
          <p:cNvSpPr txBox="1">
            <a:spLocks/>
          </p:cNvSpPr>
          <p:nvPr/>
        </p:nvSpPr>
        <p:spPr>
          <a:xfrm>
            <a:off x="541338" y="2465515"/>
            <a:ext cx="3854030" cy="3411410"/>
          </a:xfrm>
          <a:prstGeom prst="rect">
            <a:avLst/>
          </a:prstGeom>
          <a:solidFill>
            <a:schemeClr val="bg1"/>
          </a:solidFill>
          <a:ln w="19050">
            <a:noFill/>
          </a:ln>
        </p:spPr>
        <p:txBody>
          <a:bodyPr wrap="square" lIns="216000" tIns="540000" rIns="216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More efficient and transparent processing, with less manual effort</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More automatically validated, reviewed and assessed information</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Greater consistency in information and processes across applications</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Better monitoring and reporting using data to identify trends and areas for improvement, securely stored and well organised</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More effective integration between internal systems (front and back-end) and with external systems </a:t>
            </a:r>
          </a:p>
          <a:p>
            <a:pPr marL="171450" indent="-171450">
              <a:lnSpc>
                <a:spcPct val="110000"/>
              </a:lnSpc>
              <a:spcBef>
                <a:spcPts val="200"/>
              </a:spcBef>
              <a:spcAft>
                <a:spcPts val="600"/>
              </a:spcAft>
              <a:buFont typeface="Wingdings" panose="05000000000000000000" pitchFamily="2" charset="2"/>
              <a:buChar char="ü"/>
            </a:pPr>
            <a:r>
              <a:rPr lang="en-AU" sz="1050">
                <a:solidFill>
                  <a:schemeClr val="tx2"/>
                </a:solidFill>
                <a:latin typeface="+mj-lt"/>
                <a:cs typeface="Segoe UI" panose="020B0502040204020203" pitchFamily="34" charset="0"/>
              </a:rPr>
              <a:t>Fewer human errors and inconsistencies</a:t>
            </a:r>
          </a:p>
        </p:txBody>
      </p:sp>
      <p:sp>
        <p:nvSpPr>
          <p:cNvPr id="11" name="Freeform: Shape 10">
            <a:extLst>
              <a:ext uri="{FF2B5EF4-FFF2-40B4-BE49-F238E27FC236}">
                <a16:creationId xmlns:a16="http://schemas.microsoft.com/office/drawing/2014/main" id="{F44A6002-367C-4555-BBE0-29303453D699}"/>
              </a:ext>
            </a:extLst>
          </p:cNvPr>
          <p:cNvSpPr/>
          <p:nvPr/>
        </p:nvSpPr>
        <p:spPr>
          <a:xfrm>
            <a:off x="760568" y="2633670"/>
            <a:ext cx="3852000" cy="216000"/>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3"/>
          </a:solidFill>
          <a:ln w="73258" cap="flat">
            <a:noFill/>
            <a:prstDash val="solid"/>
            <a:miter/>
          </a:ln>
        </p:spPr>
        <p:txBody>
          <a:bodyPr lIns="72000" rtlCol="0" anchor="ctr"/>
          <a:lstStyle/>
          <a:p>
            <a:pPr lvl="0"/>
            <a:r>
              <a:rPr lang="en-US" sz="1400">
                <a:solidFill>
                  <a:schemeClr val="bg1"/>
                </a:solidFill>
                <a:latin typeface="VIC SemiBold" panose="00000700000000000000" pitchFamily="50" charset="0"/>
              </a:rPr>
              <a:t>BENEFITS FOR YOU </a:t>
            </a:r>
          </a:p>
        </p:txBody>
      </p:sp>
      <p:sp>
        <p:nvSpPr>
          <p:cNvPr id="5" name="TextBox 4">
            <a:extLst>
              <a:ext uri="{FF2B5EF4-FFF2-40B4-BE49-F238E27FC236}">
                <a16:creationId xmlns:a16="http://schemas.microsoft.com/office/drawing/2014/main" id="{3DF7F716-3D0B-02A1-6FCA-2F7F2ABFD558}"/>
              </a:ext>
            </a:extLst>
          </p:cNvPr>
          <p:cNvSpPr txBox="1">
            <a:spLocks/>
          </p:cNvSpPr>
          <p:nvPr/>
        </p:nvSpPr>
        <p:spPr>
          <a:xfrm>
            <a:off x="463883" y="1272927"/>
            <a:ext cx="5174182" cy="206858"/>
          </a:xfrm>
          <a:prstGeom prst="rect">
            <a:avLst/>
          </a:prstGeom>
          <a:noFill/>
        </p:spPr>
        <p:txBody>
          <a:bodyPr wrap="square" lIns="72000" rIns="72000" anchor="ctr">
            <a:noAutofit/>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a:ln>
                  <a:noFill/>
                </a:ln>
                <a:solidFill>
                  <a:schemeClr val="tx2"/>
                </a:solidFill>
                <a:effectLst/>
                <a:uLnTx/>
                <a:uFillTx/>
                <a:latin typeface="VIC SemiBold" panose="00000700000000000000" pitchFamily="50" charset="0"/>
              </a:rPr>
              <a:t>Why should you digitise your permissions?</a:t>
            </a:r>
          </a:p>
        </p:txBody>
      </p:sp>
    </p:spTree>
    <p:extLst>
      <p:ext uri="{BB962C8B-B14F-4D97-AF65-F5344CB8AC3E}">
        <p14:creationId xmlns:p14="http://schemas.microsoft.com/office/powerpoint/2010/main" val="1895981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55EDA69-6B32-D6CF-1748-F8B832CE0191}"/>
              </a:ext>
            </a:extLst>
          </p:cNvPr>
          <p:cNvSpPr>
            <a:spLocks noGrp="1" noRot="1" noMove="1" noResize="1" noEditPoints="1" noAdjustHandles="1" noChangeArrowheads="1" noChangeShapeType="1"/>
          </p:cNvSpPr>
          <p:nvPr/>
        </p:nvSpPr>
        <p:spPr>
          <a:xfrm>
            <a:off x="0" y="826"/>
            <a:ext cx="520463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5" name="Object 4" hidden="1">
            <a:extLst>
              <a:ext uri="{FF2B5EF4-FFF2-40B4-BE49-F238E27FC236}">
                <a16:creationId xmlns:a16="http://schemas.microsoft.com/office/drawing/2014/main" id="{0085390D-CBF4-C6FE-3AB7-7F71A8A86964}"/>
              </a:ext>
            </a:extLst>
          </p:cNvPr>
          <p:cNvGraphicFramePr>
            <a:graphicFrameLocks noChangeAspect="1"/>
          </p:cNvGraphicFramePr>
          <p:nvPr>
            <p:custDataLst>
              <p:tags r:id="rId1"/>
            </p:custDataLst>
            <p:extLst>
              <p:ext uri="{D42A27DB-BD31-4B8C-83A1-F6EECF244321}">
                <p14:modId xmlns:p14="http://schemas.microsoft.com/office/powerpoint/2010/main" val="35264421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5" name="Object 4" hidden="1">
                        <a:extLst>
                          <a:ext uri="{FF2B5EF4-FFF2-40B4-BE49-F238E27FC236}">
                            <a16:creationId xmlns:a16="http://schemas.microsoft.com/office/drawing/2014/main" id="{0085390D-CBF4-C6FE-3AB7-7F71A8A8696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4" name="TextBox 13">
            <a:extLst>
              <a:ext uri="{FF2B5EF4-FFF2-40B4-BE49-F238E27FC236}">
                <a16:creationId xmlns:a16="http://schemas.microsoft.com/office/drawing/2014/main" id="{C26E8971-36CB-1CF6-0DAE-AE938431327F}"/>
              </a:ext>
            </a:extLst>
          </p:cNvPr>
          <p:cNvSpPr txBox="1"/>
          <p:nvPr/>
        </p:nvSpPr>
        <p:spPr>
          <a:xfrm>
            <a:off x="451882" y="431187"/>
            <a:ext cx="4598582" cy="646331"/>
          </a:xfrm>
          <a:prstGeom prst="rect">
            <a:avLst/>
          </a:prstGeom>
          <a:noFill/>
        </p:spPr>
        <p:txBody>
          <a:bodyPr wrap="square">
            <a:spAutoFit/>
          </a:bodyPr>
          <a:lstStyle/>
          <a:p>
            <a:r>
              <a:rPr kumimoji="0" lang="en-AU" sz="1800" b="1" i="0" u="none" strike="noStrike" kern="1200" cap="none" spc="0" normalizeH="0" baseline="0" noProof="0">
                <a:ln>
                  <a:noFill/>
                </a:ln>
                <a:solidFill>
                  <a:schemeClr val="tx2"/>
                </a:solidFill>
                <a:effectLst/>
                <a:uLnTx/>
                <a:uFillTx/>
                <a:latin typeface="VIC"/>
                <a:ea typeface="+mj-ea"/>
                <a:cs typeface="+mj-cs"/>
              </a:rPr>
              <a:t>This Playbook exists within the context of other regulatory reform work</a:t>
            </a:r>
            <a:endParaRPr lang="en-AU">
              <a:solidFill>
                <a:schemeClr val="tx2"/>
              </a:solidFill>
            </a:endParaRPr>
          </a:p>
        </p:txBody>
      </p:sp>
      <p:sp>
        <p:nvSpPr>
          <p:cNvPr id="15" name="Content Placeholder 2">
            <a:extLst>
              <a:ext uri="{FF2B5EF4-FFF2-40B4-BE49-F238E27FC236}">
                <a16:creationId xmlns:a16="http://schemas.microsoft.com/office/drawing/2014/main" id="{0B52EBA9-2B51-E3D3-1212-8DFED939561A}"/>
              </a:ext>
            </a:extLst>
          </p:cNvPr>
          <p:cNvSpPr txBox="1">
            <a:spLocks/>
          </p:cNvSpPr>
          <p:nvPr/>
        </p:nvSpPr>
        <p:spPr>
          <a:xfrm>
            <a:off x="541338" y="1917407"/>
            <a:ext cx="4411662" cy="638408"/>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tx1"/>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tx1"/>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spcBef>
                <a:spcPts val="600"/>
              </a:spcBef>
            </a:pPr>
            <a:r>
              <a:rPr lang="en-AU" sz="1050"/>
              <a:t>This Playbook exists within the context of other Victorian Government frameworks and principles guiding ‘better practice’ permissions. It operationalises many of these frameworks and principles. You should refer to these resources when considering the broader design or role of permissions.</a:t>
            </a:r>
            <a:endParaRPr lang="en-AU" sz="1050" b="1"/>
          </a:p>
        </p:txBody>
      </p:sp>
      <p:sp>
        <p:nvSpPr>
          <p:cNvPr id="16" name="TextBox 15">
            <a:extLst>
              <a:ext uri="{FF2B5EF4-FFF2-40B4-BE49-F238E27FC236}">
                <a16:creationId xmlns:a16="http://schemas.microsoft.com/office/drawing/2014/main" id="{E48002AB-3B8B-BD43-0A80-4EF24CF97B04}"/>
              </a:ext>
            </a:extLst>
          </p:cNvPr>
          <p:cNvSpPr txBox="1">
            <a:spLocks/>
          </p:cNvSpPr>
          <p:nvPr/>
        </p:nvSpPr>
        <p:spPr>
          <a:xfrm>
            <a:off x="472854" y="1437677"/>
            <a:ext cx="4551029" cy="385536"/>
          </a:xfrm>
          <a:prstGeom prst="rect">
            <a:avLst/>
          </a:prstGeom>
          <a:noFill/>
        </p:spPr>
        <p:txBody>
          <a:bodyPr wrap="square" lIns="72000" rIns="72000" anchor="ctr">
            <a:noAutofit/>
          </a:bodyPr>
          <a:lstStyle/>
          <a:p>
            <a:pPr marL="0" marR="0" lvl="0" indent="0" defTabSz="914349" rtl="0" eaLnBrk="1" fontAlgn="auto" latinLnBrk="0" hangingPunct="1">
              <a:lnSpc>
                <a:spcPct val="100000"/>
              </a:lnSpc>
              <a:spcBef>
                <a:spcPts val="0"/>
              </a:spcBef>
              <a:spcAft>
                <a:spcPts val="0"/>
              </a:spcAft>
              <a:buClrTx/>
              <a:buSzTx/>
              <a:buFontTx/>
              <a:buNone/>
              <a:tabLst/>
              <a:defRPr/>
            </a:pPr>
            <a:r>
              <a:rPr kumimoji="0" lang="en-AU" sz="1400" i="0" u="none" strike="noStrike" kern="1200" cap="none" spc="0" normalizeH="0" baseline="0" noProof="0">
                <a:ln>
                  <a:noFill/>
                </a:ln>
                <a:solidFill>
                  <a:schemeClr val="tx2"/>
                </a:solidFill>
                <a:effectLst/>
                <a:uLnTx/>
                <a:uFillTx/>
                <a:latin typeface="VIC SemiBold" panose="00000700000000000000" pitchFamily="50" charset="0"/>
              </a:rPr>
              <a:t>This playbook supports and enables other policies and reform across DTF, BRV and Service Victoria</a:t>
            </a:r>
          </a:p>
        </p:txBody>
      </p:sp>
      <p:cxnSp>
        <p:nvCxnSpPr>
          <p:cNvPr id="17" name="Straight Connector 16">
            <a:extLst>
              <a:ext uri="{FF2B5EF4-FFF2-40B4-BE49-F238E27FC236}">
                <a16:creationId xmlns:a16="http://schemas.microsoft.com/office/drawing/2014/main" id="{D59C9D46-DDEB-1365-FBED-19453AB5AA2D}"/>
              </a:ext>
            </a:extLst>
          </p:cNvPr>
          <p:cNvCxnSpPr>
            <a:cxnSpLocks/>
          </p:cNvCxnSpPr>
          <p:nvPr/>
        </p:nvCxnSpPr>
        <p:spPr>
          <a:xfrm>
            <a:off x="539998" y="1198390"/>
            <a:ext cx="4413002"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2EBD36A-264A-3800-3A3E-4AC19655219C}"/>
              </a:ext>
            </a:extLst>
          </p:cNvPr>
          <p:cNvCxnSpPr>
            <a:cxnSpLocks/>
          </p:cNvCxnSpPr>
          <p:nvPr/>
        </p:nvCxnSpPr>
        <p:spPr>
          <a:xfrm>
            <a:off x="5318442" y="2150557"/>
            <a:ext cx="4114704" cy="18041"/>
          </a:xfrm>
          <a:prstGeom prst="line">
            <a:avLst/>
          </a:prstGeom>
          <a:ln w="19050" cap="rnd">
            <a:solidFill>
              <a:schemeClr val="tx2"/>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505F798-7D10-ADC7-8F7E-5C8E9E84F41F}"/>
              </a:ext>
            </a:extLst>
          </p:cNvPr>
          <p:cNvSpPr txBox="1"/>
          <p:nvPr/>
        </p:nvSpPr>
        <p:spPr>
          <a:xfrm>
            <a:off x="5255632" y="1528351"/>
            <a:ext cx="4177514" cy="640248"/>
          </a:xfrm>
          <a:prstGeom prst="rect">
            <a:avLst/>
          </a:prstGeom>
          <a:noFill/>
        </p:spPr>
        <p:txBody>
          <a:bodyPr wrap="square" lIns="36000" tIns="36000" rIns="36000" bIns="36000" anchor="ctr">
            <a:noAutofit/>
          </a:bodyPr>
          <a:lstStyle/>
          <a:p>
            <a:pPr algn="r"/>
            <a:endParaRPr lang="en-AU" sz="1200">
              <a:solidFill>
                <a:schemeClr val="bg1"/>
              </a:solidFill>
              <a:highlight>
                <a:srgbClr val="FFFF00"/>
              </a:highlight>
            </a:endParaRPr>
          </a:p>
        </p:txBody>
      </p:sp>
      <p:cxnSp>
        <p:nvCxnSpPr>
          <p:cNvPr id="37" name="Straight Connector 36">
            <a:extLst>
              <a:ext uri="{FF2B5EF4-FFF2-40B4-BE49-F238E27FC236}">
                <a16:creationId xmlns:a16="http://schemas.microsoft.com/office/drawing/2014/main" id="{1796BBE9-2DD1-130E-89C0-159EDF516938}"/>
              </a:ext>
            </a:extLst>
          </p:cNvPr>
          <p:cNvCxnSpPr/>
          <p:nvPr/>
        </p:nvCxnSpPr>
        <p:spPr>
          <a:xfrm>
            <a:off x="2404014" y="4256111"/>
            <a:ext cx="317" cy="20235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25DA922-4DE3-2FA9-8474-6E5A8B1E0C26}"/>
              </a:ext>
            </a:extLst>
          </p:cNvPr>
          <p:cNvCxnSpPr/>
          <p:nvPr/>
        </p:nvCxnSpPr>
        <p:spPr>
          <a:xfrm>
            <a:off x="4107709" y="4234071"/>
            <a:ext cx="317" cy="20235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AE89B1C-5760-A009-E40F-D0265A47BCEC}"/>
              </a:ext>
            </a:extLst>
          </p:cNvPr>
          <p:cNvCxnSpPr/>
          <p:nvPr/>
        </p:nvCxnSpPr>
        <p:spPr>
          <a:xfrm>
            <a:off x="4112907" y="5226156"/>
            <a:ext cx="317" cy="202354"/>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40" name="Group 39">
            <a:extLst>
              <a:ext uri="{FF2B5EF4-FFF2-40B4-BE49-F238E27FC236}">
                <a16:creationId xmlns:a16="http://schemas.microsoft.com/office/drawing/2014/main" id="{4BBFD016-17DB-CFF1-1A73-A8CD0E26438F}"/>
              </a:ext>
            </a:extLst>
          </p:cNvPr>
          <p:cNvGrpSpPr/>
          <p:nvPr/>
        </p:nvGrpSpPr>
        <p:grpSpPr>
          <a:xfrm>
            <a:off x="3271333" y="5407982"/>
            <a:ext cx="1681225" cy="782109"/>
            <a:chOff x="1069721" y="2415974"/>
            <a:chExt cx="3150000" cy="782109"/>
          </a:xfrm>
        </p:grpSpPr>
        <p:sp>
          <p:nvSpPr>
            <p:cNvPr id="41" name="Rectangle 40">
              <a:extLst>
                <a:ext uri="{FF2B5EF4-FFF2-40B4-BE49-F238E27FC236}">
                  <a16:creationId xmlns:a16="http://schemas.microsoft.com/office/drawing/2014/main" id="{7AA30EB7-BC80-7AD3-51A2-C9F570393EF0}"/>
                </a:ext>
              </a:extLst>
            </p:cNvPr>
            <p:cNvSpPr/>
            <p:nvPr/>
          </p:nvSpPr>
          <p:spPr>
            <a:xfrm>
              <a:off x="1069721" y="2420932"/>
              <a:ext cx="3149178" cy="777151"/>
            </a:xfrm>
            <a:prstGeom prst="rect">
              <a:avLst/>
            </a:prstGeom>
            <a:solidFill>
              <a:schemeClr val="bg1">
                <a:lumMod val="95000"/>
              </a:schemeClr>
            </a:solidFill>
            <a:ln w="19050" cap="rnd">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nchorCtr="0"/>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ea typeface="+mn-ea"/>
                  <a:cs typeface="+mn-cs"/>
                </a:rPr>
                <a:t>Playbook for implementing permissions </a:t>
              </a:r>
              <a:endParaRPr lang="en-AU" sz="1050">
                <a:solidFill>
                  <a:srgbClr val="00264D"/>
                </a:solidFill>
              </a:endParaRPr>
            </a:p>
          </p:txBody>
        </p:sp>
        <p:sp>
          <p:nvSpPr>
            <p:cNvPr id="42" name="Rectangle 41">
              <a:extLst>
                <a:ext uri="{FF2B5EF4-FFF2-40B4-BE49-F238E27FC236}">
                  <a16:creationId xmlns:a16="http://schemas.microsoft.com/office/drawing/2014/main" id="{30942EDC-AA80-D249-F5CE-1278E3FCC2BD}"/>
                </a:ext>
              </a:extLst>
            </p:cNvPr>
            <p:cNvSpPr/>
            <p:nvPr/>
          </p:nvSpPr>
          <p:spPr>
            <a:xfrm>
              <a:off x="1069721" y="2415974"/>
              <a:ext cx="3150000" cy="90000"/>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cxnSp>
        <p:nvCxnSpPr>
          <p:cNvPr id="43" name="Straight Connector 42">
            <a:extLst>
              <a:ext uri="{FF2B5EF4-FFF2-40B4-BE49-F238E27FC236}">
                <a16:creationId xmlns:a16="http://schemas.microsoft.com/office/drawing/2014/main" id="{45A2C43E-5478-6576-AB76-5BB64E1130EC}"/>
              </a:ext>
            </a:extLst>
          </p:cNvPr>
          <p:cNvCxnSpPr>
            <a:cxnSpLocks/>
          </p:cNvCxnSpPr>
          <p:nvPr/>
        </p:nvCxnSpPr>
        <p:spPr>
          <a:xfrm>
            <a:off x="3241508" y="3321900"/>
            <a:ext cx="0" cy="397011"/>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87D106B2-6691-9A34-E896-1CEEF8E23B9D}"/>
              </a:ext>
            </a:extLst>
          </p:cNvPr>
          <p:cNvGrpSpPr/>
          <p:nvPr/>
        </p:nvGrpSpPr>
        <p:grpSpPr>
          <a:xfrm>
            <a:off x="1920175" y="3033095"/>
            <a:ext cx="2641260" cy="539364"/>
            <a:chOff x="986189" y="2415974"/>
            <a:chExt cx="3421271" cy="644037"/>
          </a:xfrm>
        </p:grpSpPr>
        <p:sp>
          <p:nvSpPr>
            <p:cNvPr id="45" name="Rectangle 44">
              <a:extLst>
                <a:ext uri="{FF2B5EF4-FFF2-40B4-BE49-F238E27FC236}">
                  <a16:creationId xmlns:a16="http://schemas.microsoft.com/office/drawing/2014/main" id="{617F013D-A1B5-F16F-8F6E-CE7B2F3DF774}"/>
                </a:ext>
              </a:extLst>
            </p:cNvPr>
            <p:cNvSpPr/>
            <p:nvPr/>
          </p:nvSpPr>
          <p:spPr>
            <a:xfrm>
              <a:off x="986199" y="2420932"/>
              <a:ext cx="3421261" cy="639079"/>
            </a:xfrm>
            <a:prstGeom prst="rect">
              <a:avLst/>
            </a:prstGeom>
            <a:solidFill>
              <a:schemeClr val="bg1">
                <a:lumMod val="95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nchorCtr="0"/>
            <a:lstStyle/>
            <a:p>
              <a:pPr algn="ctr">
                <a:defRPr/>
              </a:pPr>
              <a:r>
                <a:rPr lang="en-AU" sz="1050">
                  <a:solidFill>
                    <a:srgbClr val="00264D"/>
                  </a:solidFill>
                </a:rPr>
                <a:t>Victorian Guide to Regulation</a:t>
              </a:r>
            </a:p>
          </p:txBody>
        </p:sp>
        <p:sp>
          <p:nvSpPr>
            <p:cNvPr id="46" name="Rectangle 45">
              <a:extLst>
                <a:ext uri="{FF2B5EF4-FFF2-40B4-BE49-F238E27FC236}">
                  <a16:creationId xmlns:a16="http://schemas.microsoft.com/office/drawing/2014/main" id="{87F56853-FBC5-B190-48A3-C146FB27085D}"/>
                </a:ext>
              </a:extLst>
            </p:cNvPr>
            <p:cNvSpPr/>
            <p:nvPr/>
          </p:nvSpPr>
          <p:spPr>
            <a:xfrm>
              <a:off x="986189" y="2415974"/>
              <a:ext cx="3421261" cy="117322"/>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sp>
        <p:nvSpPr>
          <p:cNvPr id="47" name="Rectangle 46">
            <a:extLst>
              <a:ext uri="{FF2B5EF4-FFF2-40B4-BE49-F238E27FC236}">
                <a16:creationId xmlns:a16="http://schemas.microsoft.com/office/drawing/2014/main" id="{BC598AC6-3AAA-A767-9717-99242D7B0730}"/>
              </a:ext>
            </a:extLst>
          </p:cNvPr>
          <p:cNvSpPr/>
          <p:nvPr/>
        </p:nvSpPr>
        <p:spPr>
          <a:xfrm>
            <a:off x="1605516" y="6314516"/>
            <a:ext cx="3346603"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a:solidFill>
                  <a:schemeClr val="bg1"/>
                </a:solidFill>
                <a:latin typeface="VIC SemiBold" panose="00000700000000000000" pitchFamily="50" charset="0"/>
              </a:rPr>
              <a:t>Service Victoria and digital reform </a:t>
            </a:r>
          </a:p>
        </p:txBody>
      </p:sp>
      <p:grpSp>
        <p:nvGrpSpPr>
          <p:cNvPr id="49" name="Group 48">
            <a:extLst>
              <a:ext uri="{FF2B5EF4-FFF2-40B4-BE49-F238E27FC236}">
                <a16:creationId xmlns:a16="http://schemas.microsoft.com/office/drawing/2014/main" id="{5F0DA25C-B627-3A58-27C8-A157189D8FF7}"/>
              </a:ext>
            </a:extLst>
          </p:cNvPr>
          <p:cNvGrpSpPr/>
          <p:nvPr/>
        </p:nvGrpSpPr>
        <p:grpSpPr>
          <a:xfrm>
            <a:off x="1920882" y="3674521"/>
            <a:ext cx="2641253" cy="587563"/>
            <a:chOff x="1069721" y="2415974"/>
            <a:chExt cx="3150000" cy="587563"/>
          </a:xfrm>
        </p:grpSpPr>
        <p:sp>
          <p:nvSpPr>
            <p:cNvPr id="50" name="Rectangle 49">
              <a:extLst>
                <a:ext uri="{FF2B5EF4-FFF2-40B4-BE49-F238E27FC236}">
                  <a16:creationId xmlns:a16="http://schemas.microsoft.com/office/drawing/2014/main" id="{D0EBE18A-DA12-F570-8EE0-4331D249FE14}"/>
                </a:ext>
              </a:extLst>
            </p:cNvPr>
            <p:cNvSpPr/>
            <p:nvPr/>
          </p:nvSpPr>
          <p:spPr>
            <a:xfrm>
              <a:off x="1069721" y="2420933"/>
              <a:ext cx="3149179" cy="582604"/>
            </a:xfrm>
            <a:prstGeom prst="rect">
              <a:avLst/>
            </a:prstGeom>
            <a:solidFill>
              <a:schemeClr val="bg1">
                <a:lumMod val="95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nchorCtr="0"/>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ea typeface="+mn-ea"/>
                  <a:cs typeface="+mn-cs"/>
                </a:rPr>
                <a:t>Victorian Permissions </a:t>
              </a:r>
            </a:p>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ea typeface="+mn-ea"/>
                  <a:cs typeface="+mn-cs"/>
                </a:rPr>
                <a:t>Framework</a:t>
              </a:r>
              <a:endParaRPr lang="en-AU" sz="1050">
                <a:solidFill>
                  <a:srgbClr val="00264D"/>
                </a:solidFill>
              </a:endParaRPr>
            </a:p>
          </p:txBody>
        </p:sp>
        <p:sp>
          <p:nvSpPr>
            <p:cNvPr id="51" name="Rectangle 50">
              <a:extLst>
                <a:ext uri="{FF2B5EF4-FFF2-40B4-BE49-F238E27FC236}">
                  <a16:creationId xmlns:a16="http://schemas.microsoft.com/office/drawing/2014/main" id="{D3609484-FE63-5137-A481-57FA54F2FE80}"/>
                </a:ext>
              </a:extLst>
            </p:cNvPr>
            <p:cNvSpPr/>
            <p:nvPr/>
          </p:nvSpPr>
          <p:spPr>
            <a:xfrm>
              <a:off x="1069721" y="2415974"/>
              <a:ext cx="3150000" cy="90000"/>
            </a:xfrm>
            <a:prstGeom prst="rect">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grpSp>
        <p:nvGrpSpPr>
          <p:cNvPr id="52" name="Group 51">
            <a:extLst>
              <a:ext uri="{FF2B5EF4-FFF2-40B4-BE49-F238E27FC236}">
                <a16:creationId xmlns:a16="http://schemas.microsoft.com/office/drawing/2014/main" id="{F2BCF438-7410-6BC9-715C-92137FC3364C}"/>
              </a:ext>
            </a:extLst>
          </p:cNvPr>
          <p:cNvGrpSpPr/>
          <p:nvPr/>
        </p:nvGrpSpPr>
        <p:grpSpPr>
          <a:xfrm>
            <a:off x="1605517" y="4405152"/>
            <a:ext cx="1609496" cy="867621"/>
            <a:chOff x="1069721" y="2415975"/>
            <a:chExt cx="3150000" cy="722182"/>
          </a:xfrm>
        </p:grpSpPr>
        <p:sp>
          <p:nvSpPr>
            <p:cNvPr id="53" name="Rectangle 52">
              <a:extLst>
                <a:ext uri="{FF2B5EF4-FFF2-40B4-BE49-F238E27FC236}">
                  <a16:creationId xmlns:a16="http://schemas.microsoft.com/office/drawing/2014/main" id="{379158FD-54A0-9190-277F-C91C18016D0C}"/>
                </a:ext>
              </a:extLst>
            </p:cNvPr>
            <p:cNvSpPr/>
            <p:nvPr/>
          </p:nvSpPr>
          <p:spPr>
            <a:xfrm>
              <a:off x="1069721" y="2420933"/>
              <a:ext cx="3149177" cy="717224"/>
            </a:xfrm>
            <a:prstGeom prst="rect">
              <a:avLst/>
            </a:prstGeom>
            <a:solidFill>
              <a:schemeClr val="bg1">
                <a:lumMod val="95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nchorCtr="0"/>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ea typeface="+mn-ea"/>
                  <a:cs typeface="+mn-cs"/>
                </a:rPr>
                <a:t>Guide to assessing and designing permissions </a:t>
              </a:r>
            </a:p>
          </p:txBody>
        </p:sp>
        <p:sp>
          <p:nvSpPr>
            <p:cNvPr id="54" name="Rectangle 53">
              <a:extLst>
                <a:ext uri="{FF2B5EF4-FFF2-40B4-BE49-F238E27FC236}">
                  <a16:creationId xmlns:a16="http://schemas.microsoft.com/office/drawing/2014/main" id="{A2051015-A3A4-60D5-ED64-04F796080155}"/>
                </a:ext>
              </a:extLst>
            </p:cNvPr>
            <p:cNvSpPr/>
            <p:nvPr/>
          </p:nvSpPr>
          <p:spPr>
            <a:xfrm>
              <a:off x="1069721" y="2415975"/>
              <a:ext cx="3150000" cy="76030"/>
            </a:xfrm>
            <a:prstGeom prst="rect">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grpSp>
        <p:nvGrpSpPr>
          <p:cNvPr id="55" name="Group 54">
            <a:extLst>
              <a:ext uri="{FF2B5EF4-FFF2-40B4-BE49-F238E27FC236}">
                <a16:creationId xmlns:a16="http://schemas.microsoft.com/office/drawing/2014/main" id="{E06AC8F7-8740-1FB5-577C-96CCEB5470AC}"/>
              </a:ext>
            </a:extLst>
          </p:cNvPr>
          <p:cNvGrpSpPr/>
          <p:nvPr/>
        </p:nvGrpSpPr>
        <p:grpSpPr>
          <a:xfrm>
            <a:off x="3271333" y="4411866"/>
            <a:ext cx="1681667" cy="860907"/>
            <a:chOff x="1069721" y="2415973"/>
            <a:chExt cx="3150000" cy="824601"/>
          </a:xfrm>
        </p:grpSpPr>
        <p:sp>
          <p:nvSpPr>
            <p:cNvPr id="56" name="Rectangle 55">
              <a:extLst>
                <a:ext uri="{FF2B5EF4-FFF2-40B4-BE49-F238E27FC236}">
                  <a16:creationId xmlns:a16="http://schemas.microsoft.com/office/drawing/2014/main" id="{E2DB08D9-5F00-3773-EF24-207DC86E72D9}"/>
                </a:ext>
              </a:extLst>
            </p:cNvPr>
            <p:cNvSpPr/>
            <p:nvPr/>
          </p:nvSpPr>
          <p:spPr>
            <a:xfrm>
              <a:off x="1069721" y="2420932"/>
              <a:ext cx="3149178" cy="819642"/>
            </a:xfrm>
            <a:prstGeom prst="rect">
              <a:avLst/>
            </a:prstGeom>
            <a:solidFill>
              <a:schemeClr val="bg1">
                <a:lumMod val="95000"/>
              </a:schemeClr>
            </a:solidFill>
            <a:ln w="19050" cap="rnd">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nchorCtr="0"/>
            <a:lstStyle/>
            <a:p>
              <a:pPr marL="0" marR="0" lvl="0" indent="0" algn="ctr" defTabSz="914349" rtl="0" eaLnBrk="1" fontAlgn="auto" latinLnBrk="0" hangingPunct="1">
                <a:lnSpc>
                  <a:spcPct val="100000"/>
                </a:lnSpc>
                <a:spcBef>
                  <a:spcPts val="0"/>
                </a:spcBef>
                <a:spcAft>
                  <a:spcPts val="0"/>
                </a:spcAft>
                <a:buClrTx/>
                <a:buSzTx/>
                <a:buFontTx/>
                <a:buNone/>
                <a:tabLst/>
                <a:defRPr/>
              </a:pPr>
              <a:r>
                <a:rPr lang="en-AU" sz="1050">
                  <a:solidFill>
                    <a:srgbClr val="00264D"/>
                  </a:solidFill>
                </a:rPr>
                <a:t>Guide to operational design and management of permissions</a:t>
              </a:r>
            </a:p>
          </p:txBody>
        </p:sp>
        <p:sp>
          <p:nvSpPr>
            <p:cNvPr id="57" name="Rectangle 56">
              <a:extLst>
                <a:ext uri="{FF2B5EF4-FFF2-40B4-BE49-F238E27FC236}">
                  <a16:creationId xmlns:a16="http://schemas.microsoft.com/office/drawing/2014/main" id="{076DB7FF-AA4C-AA73-60E3-3921BFD4CE64}"/>
                </a:ext>
              </a:extLst>
            </p:cNvPr>
            <p:cNvSpPr/>
            <p:nvPr/>
          </p:nvSpPr>
          <p:spPr>
            <a:xfrm>
              <a:off x="1069721" y="2415973"/>
              <a:ext cx="3150000" cy="102065"/>
            </a:xfrm>
            <a:prstGeom prst="rect">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50">
                <a:solidFill>
                  <a:schemeClr val="tx1"/>
                </a:solidFill>
              </a:endParaRPr>
            </a:p>
          </p:txBody>
        </p:sp>
      </p:grpSp>
      <p:sp>
        <p:nvSpPr>
          <p:cNvPr id="60" name="TextBox 59">
            <a:extLst>
              <a:ext uri="{FF2B5EF4-FFF2-40B4-BE49-F238E27FC236}">
                <a16:creationId xmlns:a16="http://schemas.microsoft.com/office/drawing/2014/main" id="{C8C05A38-D001-921B-B7D4-CD03550C5BB6}"/>
              </a:ext>
            </a:extLst>
          </p:cNvPr>
          <p:cNvSpPr txBox="1"/>
          <p:nvPr/>
        </p:nvSpPr>
        <p:spPr>
          <a:xfrm rot="16200000">
            <a:off x="-454563" y="4551626"/>
            <a:ext cx="3104915" cy="645457"/>
          </a:xfrm>
          <a:prstGeom prst="rect">
            <a:avLst/>
          </a:prstGeom>
          <a:noFill/>
        </p:spPr>
        <p:txBody>
          <a:bodyPr wrap="square" lIns="36000" tIns="36000" rIns="36000" bIns="36000" anchor="ctr">
            <a:noAutofit/>
          </a:bodyPr>
          <a:lstStyle/>
          <a:p>
            <a:pPr algn="ctr"/>
            <a:r>
              <a:rPr lang="en-AU" sz="1200" b="1">
                <a:solidFill>
                  <a:schemeClr val="tx2"/>
                </a:solidFill>
              </a:rPr>
              <a:t>Whole of organisation performance</a:t>
            </a:r>
            <a:r>
              <a:rPr lang="en-AU" sz="1200">
                <a:solidFill>
                  <a:schemeClr val="tx2"/>
                </a:solidFill>
              </a:rPr>
              <a:t>: </a:t>
            </a:r>
            <a:br>
              <a:rPr lang="en-AU" sz="1200">
                <a:solidFill>
                  <a:schemeClr val="tx2"/>
                </a:solidFill>
              </a:rPr>
            </a:br>
            <a:r>
              <a:rPr lang="en-AU" sz="1200">
                <a:solidFill>
                  <a:schemeClr val="tx2"/>
                </a:solidFill>
              </a:rPr>
              <a:t>10 principles to support regulators in their journey towards best practice.</a:t>
            </a:r>
          </a:p>
        </p:txBody>
      </p:sp>
      <p:grpSp>
        <p:nvGrpSpPr>
          <p:cNvPr id="64" name="Group 63">
            <a:extLst>
              <a:ext uri="{FF2B5EF4-FFF2-40B4-BE49-F238E27FC236}">
                <a16:creationId xmlns:a16="http://schemas.microsoft.com/office/drawing/2014/main" id="{6E51F6CC-ACED-1DFB-FB06-CE2DF1961D5F}"/>
              </a:ext>
            </a:extLst>
          </p:cNvPr>
          <p:cNvGrpSpPr/>
          <p:nvPr/>
        </p:nvGrpSpPr>
        <p:grpSpPr>
          <a:xfrm rot="16200000">
            <a:off x="-920211" y="4748503"/>
            <a:ext cx="3104915" cy="251705"/>
            <a:chOff x="-3917589" y="3428999"/>
            <a:chExt cx="3103749" cy="251705"/>
          </a:xfrm>
        </p:grpSpPr>
        <p:cxnSp>
          <p:nvCxnSpPr>
            <p:cNvPr id="58" name="Straight Connector 57">
              <a:extLst>
                <a:ext uri="{FF2B5EF4-FFF2-40B4-BE49-F238E27FC236}">
                  <a16:creationId xmlns:a16="http://schemas.microsoft.com/office/drawing/2014/main" id="{A098F422-1C33-6C5B-4997-8A90126007CA}"/>
                </a:ext>
              </a:extLst>
            </p:cNvPr>
            <p:cNvCxnSpPr>
              <a:cxnSpLocks/>
              <a:stCxn id="48" idx="3"/>
            </p:cNvCxnSpPr>
            <p:nvPr/>
          </p:nvCxnSpPr>
          <p:spPr>
            <a:xfrm flipV="1">
              <a:off x="-1218314" y="3554851"/>
              <a:ext cx="404474" cy="1"/>
            </a:xfrm>
            <a:prstGeom prst="line">
              <a:avLst/>
            </a:prstGeom>
            <a:ln w="19050" cap="rnd">
              <a:solidFill>
                <a:schemeClr val="tx2"/>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21C3C4D-F789-1226-3438-2B40A71AB009}"/>
                </a:ext>
              </a:extLst>
            </p:cNvPr>
            <p:cNvCxnSpPr>
              <a:cxnSpLocks/>
            </p:cNvCxnSpPr>
            <p:nvPr/>
          </p:nvCxnSpPr>
          <p:spPr>
            <a:xfrm rot="5400000">
              <a:off x="-3658505" y="3295767"/>
              <a:ext cx="0" cy="518168"/>
            </a:xfrm>
            <a:prstGeom prst="line">
              <a:avLst/>
            </a:prstGeom>
            <a:ln w="19050" cap="rnd">
              <a:solidFill>
                <a:schemeClr val="tx2"/>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8BAB2866-A387-B80E-DDE5-56AE4C425F1C}"/>
                </a:ext>
              </a:extLst>
            </p:cNvPr>
            <p:cNvSpPr txBox="1"/>
            <p:nvPr/>
          </p:nvSpPr>
          <p:spPr>
            <a:xfrm>
              <a:off x="-3491591" y="3428999"/>
              <a:ext cx="2273277" cy="251705"/>
            </a:xfrm>
            <a:prstGeom prst="rect">
              <a:avLst/>
            </a:prstGeom>
            <a:solidFill>
              <a:schemeClr val="bg1"/>
            </a:solidFill>
          </p:spPr>
          <p:txBody>
            <a:bodyPr wrap="square" lIns="36000" tIns="36000" rIns="36000" bIns="36000" anchor="ctr">
              <a:noAutofit/>
            </a:bodyPr>
            <a:lstStyle/>
            <a:p>
              <a:pPr algn="ctr">
                <a:defRPr/>
              </a:pPr>
              <a:r>
                <a:rPr lang="en-AU" sz="1200">
                  <a:solidFill>
                    <a:srgbClr val="00264D"/>
                  </a:solidFill>
                  <a:latin typeface="VIC SemiBold" panose="00000700000000000000" pitchFamily="50" charset="0"/>
                </a:rPr>
                <a:t>Towards Best Practice Guide </a:t>
              </a:r>
            </a:p>
          </p:txBody>
        </p:sp>
      </p:grpSp>
      <p:cxnSp>
        <p:nvCxnSpPr>
          <p:cNvPr id="75" name="Straight Connector 74">
            <a:extLst>
              <a:ext uri="{FF2B5EF4-FFF2-40B4-BE49-F238E27FC236}">
                <a16:creationId xmlns:a16="http://schemas.microsoft.com/office/drawing/2014/main" id="{D60797A3-670E-3055-7B9E-1081B05CA370}"/>
              </a:ext>
            </a:extLst>
          </p:cNvPr>
          <p:cNvCxnSpPr>
            <a:cxnSpLocks/>
          </p:cNvCxnSpPr>
          <p:nvPr/>
        </p:nvCxnSpPr>
        <p:spPr>
          <a:xfrm>
            <a:off x="5553228" y="4723668"/>
            <a:ext cx="4051368" cy="0"/>
          </a:xfrm>
          <a:prstGeom prst="line">
            <a:avLst/>
          </a:prstGeom>
          <a:ln w="19050" cap="rnd">
            <a:solidFill>
              <a:schemeClr val="tx2"/>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932BBB8A-086D-1135-81CB-4AAC326EB6AB}"/>
              </a:ext>
            </a:extLst>
          </p:cNvPr>
          <p:cNvSpPr txBox="1"/>
          <p:nvPr/>
        </p:nvSpPr>
        <p:spPr>
          <a:xfrm>
            <a:off x="5553228" y="2180039"/>
            <a:ext cx="3983960" cy="811367"/>
          </a:xfrm>
          <a:prstGeom prst="rect">
            <a:avLst/>
          </a:prstGeom>
          <a:solidFill>
            <a:schemeClr val="bg1">
              <a:alpha val="7000"/>
            </a:schemeClr>
          </a:solidFill>
        </p:spPr>
        <p:txBody>
          <a:bodyPr wrap="square" lIns="72000" tIns="72000" rIns="72000" bIns="72000" anchor="ctr">
            <a:noAutofit/>
          </a:bodyPr>
          <a:lstStyle/>
          <a:p>
            <a:r>
              <a:rPr lang="en-AU" sz="1100" b="1">
                <a:solidFill>
                  <a:schemeClr val="bg1"/>
                </a:solidFill>
              </a:rPr>
              <a:t>Victorian Permissions Framework | The role, design and administration of permissions: </a:t>
            </a:r>
            <a:r>
              <a:rPr lang="en-AU" sz="1100">
                <a:solidFill>
                  <a:schemeClr val="bg1"/>
                </a:solidFill>
              </a:rPr>
              <a:t>A framework to create or improve permissions, including as part of routine reviews of legislation and regulation. </a:t>
            </a:r>
          </a:p>
        </p:txBody>
      </p:sp>
      <p:sp>
        <p:nvSpPr>
          <p:cNvPr id="77" name="TextBox 76">
            <a:extLst>
              <a:ext uri="{FF2B5EF4-FFF2-40B4-BE49-F238E27FC236}">
                <a16:creationId xmlns:a16="http://schemas.microsoft.com/office/drawing/2014/main" id="{A7A0A2E0-538F-F0F8-7299-EB1E9E795BA6}"/>
              </a:ext>
            </a:extLst>
          </p:cNvPr>
          <p:cNvSpPr txBox="1"/>
          <p:nvPr/>
        </p:nvSpPr>
        <p:spPr>
          <a:xfrm>
            <a:off x="5553227" y="5128089"/>
            <a:ext cx="3983960" cy="811367"/>
          </a:xfrm>
          <a:prstGeom prst="rect">
            <a:avLst/>
          </a:prstGeom>
          <a:solidFill>
            <a:schemeClr val="bg1">
              <a:alpha val="7000"/>
            </a:schemeClr>
          </a:solidFill>
        </p:spPr>
        <p:txBody>
          <a:bodyPr wrap="square" lIns="72000" tIns="72000" rIns="72000" bIns="72000" anchor="ctr">
            <a:noAutofit/>
          </a:bodyPr>
          <a:lstStyle/>
          <a:p>
            <a:r>
              <a:rPr lang="en-AU" sz="1100" b="1">
                <a:solidFill>
                  <a:schemeClr val="bg1"/>
                </a:solidFill>
              </a:rPr>
              <a:t>Digital reform | The digitisation of permissions: </a:t>
            </a:r>
            <a:r>
              <a:rPr lang="en-AU" sz="1100">
                <a:solidFill>
                  <a:schemeClr val="bg1"/>
                </a:solidFill>
              </a:rPr>
              <a:t>Platforms and capabilities to digitise permissions, including through Service Victoria.   </a:t>
            </a:r>
          </a:p>
        </p:txBody>
      </p:sp>
      <p:sp>
        <p:nvSpPr>
          <p:cNvPr id="78" name="TextBox 77">
            <a:extLst>
              <a:ext uri="{FF2B5EF4-FFF2-40B4-BE49-F238E27FC236}">
                <a16:creationId xmlns:a16="http://schemas.microsoft.com/office/drawing/2014/main" id="{947536DD-879A-6BF1-B766-16DF3FA53B9E}"/>
              </a:ext>
            </a:extLst>
          </p:cNvPr>
          <p:cNvSpPr txBox="1"/>
          <p:nvPr/>
        </p:nvSpPr>
        <p:spPr>
          <a:xfrm>
            <a:off x="5553228" y="4145405"/>
            <a:ext cx="3983960" cy="811367"/>
          </a:xfrm>
          <a:prstGeom prst="rect">
            <a:avLst/>
          </a:prstGeom>
          <a:solidFill>
            <a:schemeClr val="bg1">
              <a:alpha val="7000"/>
            </a:schemeClr>
          </a:solidFill>
        </p:spPr>
        <p:txBody>
          <a:bodyPr wrap="square" lIns="72000" tIns="72000" rIns="72000" bIns="72000" anchor="ctr">
            <a:noAutofit/>
          </a:bodyPr>
          <a:lstStyle/>
          <a:p>
            <a:r>
              <a:rPr lang="en-AU" sz="1100" b="1">
                <a:solidFill>
                  <a:schemeClr val="bg1"/>
                </a:solidFill>
              </a:rPr>
              <a:t>Playbook | The implementation of permissions: </a:t>
            </a:r>
            <a:r>
              <a:rPr lang="en-AU" sz="1100">
                <a:solidFill>
                  <a:schemeClr val="bg1"/>
                </a:solidFill>
              </a:rPr>
              <a:t>This Playbook, to implement ‘better practice’ permissions enabled by digital reform. </a:t>
            </a:r>
          </a:p>
        </p:txBody>
      </p:sp>
      <p:sp>
        <p:nvSpPr>
          <p:cNvPr id="79" name="TextBox 78">
            <a:extLst>
              <a:ext uri="{FF2B5EF4-FFF2-40B4-BE49-F238E27FC236}">
                <a16:creationId xmlns:a16="http://schemas.microsoft.com/office/drawing/2014/main" id="{D354133A-12D6-B8A9-3265-4A7123699982}"/>
              </a:ext>
            </a:extLst>
          </p:cNvPr>
          <p:cNvSpPr txBox="1"/>
          <p:nvPr/>
        </p:nvSpPr>
        <p:spPr>
          <a:xfrm>
            <a:off x="5553228" y="3162722"/>
            <a:ext cx="3983960" cy="811367"/>
          </a:xfrm>
          <a:prstGeom prst="rect">
            <a:avLst/>
          </a:prstGeom>
          <a:solidFill>
            <a:schemeClr val="bg1">
              <a:alpha val="7000"/>
            </a:schemeClr>
          </a:solidFill>
        </p:spPr>
        <p:txBody>
          <a:bodyPr wrap="square" lIns="72000" tIns="72000" rIns="72000" bIns="72000" anchor="ctr">
            <a:noAutofit/>
          </a:bodyPr>
          <a:lstStyle/>
          <a:p>
            <a:r>
              <a:rPr lang="en-AU" sz="1100" b="1">
                <a:solidFill>
                  <a:schemeClr val="bg1"/>
                </a:solidFill>
              </a:rPr>
              <a:t>Guides | The design and assessment of permissions: </a:t>
            </a:r>
            <a:r>
              <a:rPr lang="en-AU" sz="1100">
                <a:solidFill>
                  <a:schemeClr val="bg1"/>
                </a:solidFill>
              </a:rPr>
              <a:t>Guidance and criteria for the design, assessment and management of permissions.  </a:t>
            </a:r>
          </a:p>
        </p:txBody>
      </p:sp>
      <p:sp>
        <p:nvSpPr>
          <p:cNvPr id="80" name="TextBox 79">
            <a:extLst>
              <a:ext uri="{FF2B5EF4-FFF2-40B4-BE49-F238E27FC236}">
                <a16:creationId xmlns:a16="http://schemas.microsoft.com/office/drawing/2014/main" id="{B8CC4EA9-95BD-09C7-314D-8B170C51FC36}"/>
              </a:ext>
            </a:extLst>
          </p:cNvPr>
          <p:cNvSpPr txBox="1"/>
          <p:nvPr/>
        </p:nvSpPr>
        <p:spPr>
          <a:xfrm>
            <a:off x="5553228" y="1197355"/>
            <a:ext cx="3983960" cy="811367"/>
          </a:xfrm>
          <a:prstGeom prst="rect">
            <a:avLst/>
          </a:prstGeom>
          <a:solidFill>
            <a:schemeClr val="bg1">
              <a:alpha val="7000"/>
            </a:schemeClr>
          </a:solidFill>
        </p:spPr>
        <p:txBody>
          <a:bodyPr wrap="square" lIns="72000" tIns="72000" rIns="72000" bIns="72000" anchor="ctr">
            <a:noAutofit/>
          </a:bodyPr>
          <a:lstStyle/>
          <a:p>
            <a:r>
              <a:rPr lang="en-AU" sz="1100" b="1">
                <a:solidFill>
                  <a:schemeClr val="bg1"/>
                </a:solidFill>
              </a:rPr>
              <a:t>Victorian Guide to Regulation |  The overarching policy guiding regulatory approaches: </a:t>
            </a:r>
            <a:r>
              <a:rPr lang="en-AU" sz="1100">
                <a:solidFill>
                  <a:schemeClr val="bg1"/>
                </a:solidFill>
              </a:rPr>
              <a:t>Guidance to determine and assess regulatory approaches when making regulations, including permissions.  </a:t>
            </a:r>
          </a:p>
        </p:txBody>
      </p:sp>
      <p:cxnSp>
        <p:nvCxnSpPr>
          <p:cNvPr id="85" name="Straight Connector 84">
            <a:extLst>
              <a:ext uri="{FF2B5EF4-FFF2-40B4-BE49-F238E27FC236}">
                <a16:creationId xmlns:a16="http://schemas.microsoft.com/office/drawing/2014/main" id="{38914976-6C40-EA75-38F6-B01B765761D1}"/>
              </a:ext>
            </a:extLst>
          </p:cNvPr>
          <p:cNvCxnSpPr>
            <a:cxnSpLocks/>
          </p:cNvCxnSpPr>
          <p:nvPr/>
        </p:nvCxnSpPr>
        <p:spPr>
          <a:xfrm>
            <a:off x="5553227" y="1197355"/>
            <a:ext cx="0" cy="81136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532A804-8FFA-BEC9-AA56-5BCC316986CA}"/>
              </a:ext>
            </a:extLst>
          </p:cNvPr>
          <p:cNvCxnSpPr>
            <a:cxnSpLocks/>
          </p:cNvCxnSpPr>
          <p:nvPr/>
        </p:nvCxnSpPr>
        <p:spPr>
          <a:xfrm>
            <a:off x="5553227" y="2180039"/>
            <a:ext cx="0" cy="811367"/>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261B0E2-245A-160C-3192-EA7B2CAA8932}"/>
              </a:ext>
            </a:extLst>
          </p:cNvPr>
          <p:cNvCxnSpPr>
            <a:cxnSpLocks/>
          </p:cNvCxnSpPr>
          <p:nvPr/>
        </p:nvCxnSpPr>
        <p:spPr>
          <a:xfrm>
            <a:off x="5553227" y="3162722"/>
            <a:ext cx="0" cy="811367"/>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1E459101-511E-E0D7-7629-1773DC03B81B}"/>
              </a:ext>
            </a:extLst>
          </p:cNvPr>
          <p:cNvCxnSpPr>
            <a:cxnSpLocks/>
          </p:cNvCxnSpPr>
          <p:nvPr/>
        </p:nvCxnSpPr>
        <p:spPr>
          <a:xfrm>
            <a:off x="5553227" y="4145405"/>
            <a:ext cx="0" cy="811367"/>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F35DE348-70B6-6E40-B5AE-987AAA1F5884}"/>
              </a:ext>
            </a:extLst>
          </p:cNvPr>
          <p:cNvCxnSpPr>
            <a:cxnSpLocks/>
          </p:cNvCxnSpPr>
          <p:nvPr/>
        </p:nvCxnSpPr>
        <p:spPr>
          <a:xfrm>
            <a:off x="5553227" y="5128089"/>
            <a:ext cx="0" cy="811367"/>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0402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8F3F0C1C-6D78-F0E1-B399-70B9EF6CF5DB}"/>
              </a:ext>
            </a:extLst>
          </p:cNvPr>
          <p:cNvSpPr txBox="1">
            <a:spLocks/>
          </p:cNvSpPr>
          <p:nvPr/>
        </p:nvSpPr>
        <p:spPr>
          <a:xfrm>
            <a:off x="541365" y="1159726"/>
            <a:ext cx="1365520" cy="5076000"/>
          </a:xfrm>
          <a:prstGeom prst="rect">
            <a:avLst/>
          </a:prstGeom>
          <a:solidFill>
            <a:schemeClr val="tx2"/>
          </a:solidFill>
        </p:spPr>
        <p:txBody>
          <a:bodyPr vert="horz" lIns="1152000" tIns="216000" rIns="10800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AU" sz="1200"/>
          </a:p>
        </p:txBody>
      </p:sp>
      <p:cxnSp>
        <p:nvCxnSpPr>
          <p:cNvPr id="42" name="Straight Connector 41">
            <a:extLst>
              <a:ext uri="{FF2B5EF4-FFF2-40B4-BE49-F238E27FC236}">
                <a16:creationId xmlns:a16="http://schemas.microsoft.com/office/drawing/2014/main" id="{59D7AF28-6372-750F-9E2D-8E545CDEA152}"/>
              </a:ext>
            </a:extLst>
          </p:cNvPr>
          <p:cNvCxnSpPr>
            <a:cxnSpLocks/>
          </p:cNvCxnSpPr>
          <p:nvPr/>
        </p:nvCxnSpPr>
        <p:spPr>
          <a:xfrm>
            <a:off x="539999" y="3958532"/>
            <a:ext cx="902964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6" name="Object 5" hidden="1">
            <a:extLst>
              <a:ext uri="{FF2B5EF4-FFF2-40B4-BE49-F238E27FC236}">
                <a16:creationId xmlns:a16="http://schemas.microsoft.com/office/drawing/2014/main" id="{1C5FC2B5-037B-D93E-1C77-2C8359BFE0A0}"/>
              </a:ext>
            </a:extLst>
          </p:cNvPr>
          <p:cNvGraphicFramePr>
            <a:graphicFrameLocks noChangeAspect="1"/>
          </p:cNvGraphicFramePr>
          <p:nvPr>
            <p:custDataLst>
              <p:tags r:id="rId1"/>
            </p:custDataLst>
            <p:extLst>
              <p:ext uri="{D42A27DB-BD31-4B8C-83A1-F6EECF244321}">
                <p14:modId xmlns:p14="http://schemas.microsoft.com/office/powerpoint/2010/main" val="22195464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4" progId="TCLayout.ActiveDocument.1">
                  <p:embed/>
                </p:oleObj>
              </mc:Choice>
              <mc:Fallback>
                <p:oleObj name="think-cell Slide" r:id="rId4" imgW="425" imgH="424" progId="TCLayout.ActiveDocument.1">
                  <p:embed/>
                  <p:pic>
                    <p:nvPicPr>
                      <p:cNvPr id="6" name="Object 5" hidden="1">
                        <a:extLst>
                          <a:ext uri="{FF2B5EF4-FFF2-40B4-BE49-F238E27FC236}">
                            <a16:creationId xmlns:a16="http://schemas.microsoft.com/office/drawing/2014/main" id="{1C5FC2B5-037B-D93E-1C77-2C8359BFE0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21CE8BB-9964-A834-990C-0EEC2F4615AC}"/>
              </a:ext>
            </a:extLst>
          </p:cNvPr>
          <p:cNvSpPr>
            <a:spLocks noGrp="1"/>
          </p:cNvSpPr>
          <p:nvPr>
            <p:ph type="title"/>
          </p:nvPr>
        </p:nvSpPr>
        <p:spPr>
          <a:xfrm>
            <a:off x="539999" y="548681"/>
            <a:ext cx="8820000" cy="341618"/>
          </a:xfrm>
        </p:spPr>
        <p:txBody>
          <a:bodyPr vert="horz"/>
          <a:lstStyle/>
          <a:p>
            <a:r>
              <a:rPr lang="en-AU" b="1"/>
              <a:t>The Playbook is a ‘how to’ guide to implement ‘better practice’ permissions </a:t>
            </a:r>
          </a:p>
        </p:txBody>
      </p:sp>
      <p:sp>
        <p:nvSpPr>
          <p:cNvPr id="7" name="Content Placeholder 10">
            <a:extLst>
              <a:ext uri="{FF2B5EF4-FFF2-40B4-BE49-F238E27FC236}">
                <a16:creationId xmlns:a16="http://schemas.microsoft.com/office/drawing/2014/main" id="{8ACE17F9-CFF4-F7A5-1ABB-C06ACC99195C}"/>
              </a:ext>
            </a:extLst>
          </p:cNvPr>
          <p:cNvSpPr txBox="1">
            <a:spLocks/>
          </p:cNvSpPr>
          <p:nvPr/>
        </p:nvSpPr>
        <p:spPr>
          <a:xfrm>
            <a:off x="690938" y="1632150"/>
            <a:ext cx="902977" cy="399173"/>
          </a:xfrm>
          <a:prstGeom prst="rect">
            <a:avLst/>
          </a:prstGeom>
          <a:noFill/>
        </p:spPr>
        <p:txBody>
          <a:bodyPr vert="horz" lIns="36000" tIns="36000" rIns="36000" bIns="3600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b="1">
                <a:solidFill>
                  <a:schemeClr val="bg1"/>
                </a:solidFill>
                <a:latin typeface="VIC SemiBold" panose="00000700000000000000" pitchFamily="50" charset="0"/>
              </a:rPr>
              <a:t>HOW</a:t>
            </a:r>
            <a:endParaRPr lang="en-AU" sz="1200">
              <a:solidFill>
                <a:schemeClr val="bg1"/>
              </a:solidFill>
              <a:latin typeface="VIC SemiBold" panose="00000700000000000000" pitchFamily="50" charset="0"/>
            </a:endParaRPr>
          </a:p>
        </p:txBody>
      </p:sp>
      <p:sp>
        <p:nvSpPr>
          <p:cNvPr id="9" name="Content Placeholder 10">
            <a:extLst>
              <a:ext uri="{FF2B5EF4-FFF2-40B4-BE49-F238E27FC236}">
                <a16:creationId xmlns:a16="http://schemas.microsoft.com/office/drawing/2014/main" id="{D1A9AA2B-CF1D-2658-DD8F-67B9224DE13B}"/>
              </a:ext>
            </a:extLst>
          </p:cNvPr>
          <p:cNvSpPr txBox="1">
            <a:spLocks/>
          </p:cNvSpPr>
          <p:nvPr/>
        </p:nvSpPr>
        <p:spPr>
          <a:xfrm>
            <a:off x="668606" y="4694623"/>
            <a:ext cx="1188769" cy="399173"/>
          </a:xfrm>
          <a:prstGeom prst="rect">
            <a:avLst/>
          </a:prstGeom>
          <a:noFill/>
        </p:spPr>
        <p:txBody>
          <a:bodyPr vert="horz" lIns="36000" tIns="36000" rIns="36000" bIns="3600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a:solidFill>
                  <a:schemeClr val="bg1"/>
                </a:solidFill>
                <a:latin typeface="VIC SemiBold" panose="00000700000000000000" pitchFamily="50" charset="0"/>
              </a:rPr>
              <a:t>USERS AND USE CASES</a:t>
            </a:r>
          </a:p>
        </p:txBody>
      </p:sp>
      <p:sp>
        <p:nvSpPr>
          <p:cNvPr id="10" name="Content Placeholder 10">
            <a:extLst>
              <a:ext uri="{FF2B5EF4-FFF2-40B4-BE49-F238E27FC236}">
                <a16:creationId xmlns:a16="http://schemas.microsoft.com/office/drawing/2014/main" id="{61432C9B-9779-0E43-5D40-C990E0720DF1}"/>
              </a:ext>
            </a:extLst>
          </p:cNvPr>
          <p:cNvSpPr txBox="1">
            <a:spLocks/>
          </p:cNvSpPr>
          <p:nvPr/>
        </p:nvSpPr>
        <p:spPr>
          <a:xfrm>
            <a:off x="635289" y="5811242"/>
            <a:ext cx="902977" cy="399173"/>
          </a:xfrm>
          <a:prstGeom prst="rect">
            <a:avLst/>
          </a:prstGeom>
          <a:noFill/>
        </p:spPr>
        <p:txBody>
          <a:bodyPr vert="horz" lIns="36000" tIns="36000" rIns="36000" bIns="36000" rtlCol="0" anchor="ctr">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b="1">
                <a:solidFill>
                  <a:schemeClr val="bg1"/>
                </a:solidFill>
                <a:latin typeface="VIC SemiBold" panose="00000700000000000000" pitchFamily="50" charset="0"/>
              </a:rPr>
              <a:t>OUTPUT</a:t>
            </a:r>
            <a:endParaRPr lang="en-AU" sz="1200">
              <a:solidFill>
                <a:schemeClr val="bg1"/>
              </a:solidFill>
              <a:latin typeface="VIC SemiBold" panose="00000700000000000000" pitchFamily="50" charset="0"/>
            </a:endParaRPr>
          </a:p>
        </p:txBody>
      </p:sp>
      <p:sp>
        <p:nvSpPr>
          <p:cNvPr id="41" name="Freeform 5">
            <a:extLst>
              <a:ext uri="{FF2B5EF4-FFF2-40B4-BE49-F238E27FC236}">
                <a16:creationId xmlns:a16="http://schemas.microsoft.com/office/drawing/2014/main" id="{A3A14D17-8598-6F53-3B22-F8965A4C832B}"/>
              </a:ext>
            </a:extLst>
          </p:cNvPr>
          <p:cNvSpPr>
            <a:spLocks noEditPoints="1"/>
          </p:cNvSpPr>
          <p:nvPr/>
        </p:nvSpPr>
        <p:spPr bwMode="auto">
          <a:xfrm>
            <a:off x="716944" y="1326113"/>
            <a:ext cx="350804" cy="292695"/>
          </a:xfrm>
          <a:custGeom>
            <a:avLst/>
            <a:gdLst>
              <a:gd name="T0" fmla="*/ 150 w 193"/>
              <a:gd name="T1" fmla="*/ 76 h 161"/>
              <a:gd name="T2" fmla="*/ 146 w 193"/>
              <a:gd name="T3" fmla="*/ 76 h 161"/>
              <a:gd name="T4" fmla="*/ 102 w 193"/>
              <a:gd name="T5" fmla="*/ 72 h 161"/>
              <a:gd name="T6" fmla="*/ 143 w 193"/>
              <a:gd name="T7" fmla="*/ 24 h 161"/>
              <a:gd name="T8" fmla="*/ 143 w 193"/>
              <a:gd name="T9" fmla="*/ 18 h 161"/>
              <a:gd name="T10" fmla="*/ 98 w 193"/>
              <a:gd name="T11" fmla="*/ 0 h 161"/>
              <a:gd name="T12" fmla="*/ 96 w 193"/>
              <a:gd name="T13" fmla="*/ 39 h 161"/>
              <a:gd name="T14" fmla="*/ 96 w 193"/>
              <a:gd name="T15" fmla="*/ 72 h 161"/>
              <a:gd name="T16" fmla="*/ 47 w 193"/>
              <a:gd name="T17" fmla="*/ 77 h 161"/>
              <a:gd name="T18" fmla="*/ 43 w 193"/>
              <a:gd name="T19" fmla="*/ 76 h 161"/>
              <a:gd name="T20" fmla="*/ 1 w 193"/>
              <a:gd name="T21" fmla="*/ 125 h 161"/>
              <a:gd name="T22" fmla="*/ 6 w 193"/>
              <a:gd name="T23" fmla="*/ 125 h 161"/>
              <a:gd name="T24" fmla="*/ 66 w 193"/>
              <a:gd name="T25" fmla="*/ 107 h 161"/>
              <a:gd name="T26" fmla="*/ 25 w 193"/>
              <a:gd name="T27" fmla="*/ 160 h 161"/>
              <a:gd name="T28" fmla="*/ 57 w 193"/>
              <a:gd name="T29" fmla="*/ 127 h 161"/>
              <a:gd name="T30" fmla="*/ 68 w 193"/>
              <a:gd name="T31" fmla="*/ 137 h 161"/>
              <a:gd name="T32" fmla="*/ 78 w 193"/>
              <a:gd name="T33" fmla="*/ 126 h 161"/>
              <a:gd name="T34" fmla="*/ 88 w 193"/>
              <a:gd name="T35" fmla="*/ 137 h 161"/>
              <a:gd name="T36" fmla="*/ 91 w 193"/>
              <a:gd name="T37" fmla="*/ 136 h 161"/>
              <a:gd name="T38" fmla="*/ 108 w 193"/>
              <a:gd name="T39" fmla="*/ 136 h 161"/>
              <a:gd name="T40" fmla="*/ 111 w 193"/>
              <a:gd name="T41" fmla="*/ 137 h 161"/>
              <a:gd name="T42" fmla="*/ 122 w 193"/>
              <a:gd name="T43" fmla="*/ 126 h 161"/>
              <a:gd name="T44" fmla="*/ 132 w 193"/>
              <a:gd name="T45" fmla="*/ 137 h 161"/>
              <a:gd name="T46" fmla="*/ 134 w 193"/>
              <a:gd name="T47" fmla="*/ 135 h 161"/>
              <a:gd name="T48" fmla="*/ 163 w 193"/>
              <a:gd name="T49" fmla="*/ 159 h 161"/>
              <a:gd name="T50" fmla="*/ 168 w 193"/>
              <a:gd name="T51" fmla="*/ 160 h 161"/>
              <a:gd name="T52" fmla="*/ 129 w 193"/>
              <a:gd name="T53" fmla="*/ 105 h 161"/>
              <a:gd name="T54" fmla="*/ 188 w 193"/>
              <a:gd name="T55" fmla="*/ 124 h 161"/>
              <a:gd name="T56" fmla="*/ 192 w 193"/>
              <a:gd name="T57" fmla="*/ 124 h 161"/>
              <a:gd name="T58" fmla="*/ 102 w 193"/>
              <a:gd name="T59" fmla="*/ 8 h 161"/>
              <a:gd name="T60" fmla="*/ 102 w 193"/>
              <a:gd name="T61" fmla="*/ 35 h 161"/>
              <a:gd name="T62" fmla="*/ 131 w 193"/>
              <a:gd name="T63" fmla="*/ 128 h 161"/>
              <a:gd name="T64" fmla="*/ 122 w 193"/>
              <a:gd name="T65" fmla="*/ 119 h 161"/>
              <a:gd name="T66" fmla="*/ 111 w 193"/>
              <a:gd name="T67" fmla="*/ 129 h 161"/>
              <a:gd name="T68" fmla="*/ 99 w 193"/>
              <a:gd name="T69" fmla="*/ 118 h 161"/>
              <a:gd name="T70" fmla="*/ 97 w 193"/>
              <a:gd name="T71" fmla="*/ 119 h 161"/>
              <a:gd name="T72" fmla="*/ 80 w 193"/>
              <a:gd name="T73" fmla="*/ 119 h 161"/>
              <a:gd name="T74" fmla="*/ 75 w 193"/>
              <a:gd name="T75" fmla="*/ 119 h 161"/>
              <a:gd name="T76" fmla="*/ 61 w 193"/>
              <a:gd name="T77" fmla="*/ 122 h 161"/>
              <a:gd name="T78" fmla="*/ 122 w 193"/>
              <a:gd name="T79" fmla="*/ 107 h 161"/>
              <a:gd name="T80" fmla="*/ 123 w 193"/>
              <a:gd name="T81" fmla="*/ 108 h 161"/>
              <a:gd name="T82" fmla="*/ 131 w 193"/>
              <a:gd name="T83" fmla="*/ 12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3" h="161">
                <a:moveTo>
                  <a:pt x="192" y="120"/>
                </a:moveTo>
                <a:cubicBezTo>
                  <a:pt x="150" y="76"/>
                  <a:pt x="150" y="76"/>
                  <a:pt x="150" y="76"/>
                </a:cubicBezTo>
                <a:cubicBezTo>
                  <a:pt x="150" y="75"/>
                  <a:pt x="149" y="75"/>
                  <a:pt x="148" y="75"/>
                </a:cubicBezTo>
                <a:cubicBezTo>
                  <a:pt x="147" y="75"/>
                  <a:pt x="146" y="75"/>
                  <a:pt x="146" y="76"/>
                </a:cubicBezTo>
                <a:cubicBezTo>
                  <a:pt x="125" y="100"/>
                  <a:pt x="125" y="100"/>
                  <a:pt x="125" y="100"/>
                </a:cubicBezTo>
                <a:cubicBezTo>
                  <a:pt x="102" y="72"/>
                  <a:pt x="102" y="72"/>
                  <a:pt x="102" y="72"/>
                </a:cubicBezTo>
                <a:cubicBezTo>
                  <a:pt x="102" y="41"/>
                  <a:pt x="102" y="41"/>
                  <a:pt x="102" y="41"/>
                </a:cubicBezTo>
                <a:cubicBezTo>
                  <a:pt x="143" y="24"/>
                  <a:pt x="143" y="24"/>
                  <a:pt x="143" y="24"/>
                </a:cubicBezTo>
                <a:cubicBezTo>
                  <a:pt x="144" y="23"/>
                  <a:pt x="144" y="22"/>
                  <a:pt x="144" y="21"/>
                </a:cubicBezTo>
                <a:cubicBezTo>
                  <a:pt x="144" y="20"/>
                  <a:pt x="144" y="19"/>
                  <a:pt x="143" y="18"/>
                </a:cubicBezTo>
                <a:cubicBezTo>
                  <a:pt x="100" y="0"/>
                  <a:pt x="100" y="0"/>
                  <a:pt x="100" y="0"/>
                </a:cubicBezTo>
                <a:cubicBezTo>
                  <a:pt x="99" y="0"/>
                  <a:pt x="98" y="0"/>
                  <a:pt x="98" y="0"/>
                </a:cubicBezTo>
                <a:cubicBezTo>
                  <a:pt x="97" y="1"/>
                  <a:pt x="96" y="2"/>
                  <a:pt x="96" y="3"/>
                </a:cubicBezTo>
                <a:cubicBezTo>
                  <a:pt x="96" y="39"/>
                  <a:pt x="96" y="39"/>
                  <a:pt x="96" y="39"/>
                </a:cubicBezTo>
                <a:cubicBezTo>
                  <a:pt x="96" y="39"/>
                  <a:pt x="96" y="39"/>
                  <a:pt x="96" y="40"/>
                </a:cubicBezTo>
                <a:cubicBezTo>
                  <a:pt x="96" y="72"/>
                  <a:pt x="96" y="72"/>
                  <a:pt x="96" y="72"/>
                </a:cubicBezTo>
                <a:cubicBezTo>
                  <a:pt x="70" y="102"/>
                  <a:pt x="70" y="102"/>
                  <a:pt x="70" y="102"/>
                </a:cubicBezTo>
                <a:cubicBezTo>
                  <a:pt x="47" y="77"/>
                  <a:pt x="47" y="77"/>
                  <a:pt x="47" y="77"/>
                </a:cubicBezTo>
                <a:cubicBezTo>
                  <a:pt x="47" y="76"/>
                  <a:pt x="46" y="76"/>
                  <a:pt x="45" y="76"/>
                </a:cubicBezTo>
                <a:cubicBezTo>
                  <a:pt x="44" y="76"/>
                  <a:pt x="44" y="76"/>
                  <a:pt x="43" y="76"/>
                </a:cubicBezTo>
                <a:cubicBezTo>
                  <a:pt x="1" y="121"/>
                  <a:pt x="1" y="121"/>
                  <a:pt x="1" y="121"/>
                </a:cubicBezTo>
                <a:cubicBezTo>
                  <a:pt x="0" y="122"/>
                  <a:pt x="0" y="124"/>
                  <a:pt x="1" y="125"/>
                </a:cubicBezTo>
                <a:cubicBezTo>
                  <a:pt x="2" y="125"/>
                  <a:pt x="3" y="126"/>
                  <a:pt x="3" y="126"/>
                </a:cubicBezTo>
                <a:cubicBezTo>
                  <a:pt x="4" y="126"/>
                  <a:pt x="5" y="125"/>
                  <a:pt x="6" y="125"/>
                </a:cubicBezTo>
                <a:cubicBezTo>
                  <a:pt x="45" y="83"/>
                  <a:pt x="45" y="83"/>
                  <a:pt x="45" y="83"/>
                </a:cubicBezTo>
                <a:cubicBezTo>
                  <a:pt x="66" y="107"/>
                  <a:pt x="66" y="107"/>
                  <a:pt x="66" y="107"/>
                </a:cubicBezTo>
                <a:cubicBezTo>
                  <a:pt x="24" y="155"/>
                  <a:pt x="24" y="155"/>
                  <a:pt x="24" y="155"/>
                </a:cubicBezTo>
                <a:cubicBezTo>
                  <a:pt x="23" y="157"/>
                  <a:pt x="23" y="159"/>
                  <a:pt x="25" y="160"/>
                </a:cubicBezTo>
                <a:cubicBezTo>
                  <a:pt x="26" y="161"/>
                  <a:pt x="28" y="161"/>
                  <a:pt x="29" y="160"/>
                </a:cubicBezTo>
                <a:cubicBezTo>
                  <a:pt x="57" y="127"/>
                  <a:pt x="57" y="127"/>
                  <a:pt x="57" y="127"/>
                </a:cubicBezTo>
                <a:cubicBezTo>
                  <a:pt x="66" y="136"/>
                  <a:pt x="66" y="136"/>
                  <a:pt x="66" y="136"/>
                </a:cubicBezTo>
                <a:cubicBezTo>
                  <a:pt x="66" y="137"/>
                  <a:pt x="67" y="137"/>
                  <a:pt x="68" y="137"/>
                </a:cubicBezTo>
                <a:cubicBezTo>
                  <a:pt x="69" y="137"/>
                  <a:pt x="70" y="136"/>
                  <a:pt x="70" y="136"/>
                </a:cubicBezTo>
                <a:cubicBezTo>
                  <a:pt x="78" y="126"/>
                  <a:pt x="78" y="126"/>
                  <a:pt x="78" y="126"/>
                </a:cubicBezTo>
                <a:cubicBezTo>
                  <a:pt x="86" y="136"/>
                  <a:pt x="86" y="136"/>
                  <a:pt x="86" y="136"/>
                </a:cubicBezTo>
                <a:cubicBezTo>
                  <a:pt x="87" y="136"/>
                  <a:pt x="88" y="137"/>
                  <a:pt x="88" y="137"/>
                </a:cubicBezTo>
                <a:cubicBezTo>
                  <a:pt x="88" y="137"/>
                  <a:pt x="88" y="137"/>
                  <a:pt x="88" y="137"/>
                </a:cubicBezTo>
                <a:cubicBezTo>
                  <a:pt x="89" y="137"/>
                  <a:pt x="90" y="136"/>
                  <a:pt x="91" y="136"/>
                </a:cubicBezTo>
                <a:cubicBezTo>
                  <a:pt x="99" y="125"/>
                  <a:pt x="99" y="125"/>
                  <a:pt x="99" y="125"/>
                </a:cubicBezTo>
                <a:cubicBezTo>
                  <a:pt x="108" y="136"/>
                  <a:pt x="108" y="136"/>
                  <a:pt x="108" y="136"/>
                </a:cubicBezTo>
                <a:cubicBezTo>
                  <a:pt x="109" y="136"/>
                  <a:pt x="110" y="137"/>
                  <a:pt x="111" y="137"/>
                </a:cubicBezTo>
                <a:cubicBezTo>
                  <a:pt x="111" y="137"/>
                  <a:pt x="111" y="137"/>
                  <a:pt x="111" y="137"/>
                </a:cubicBezTo>
                <a:cubicBezTo>
                  <a:pt x="112" y="137"/>
                  <a:pt x="112" y="136"/>
                  <a:pt x="113" y="136"/>
                </a:cubicBezTo>
                <a:cubicBezTo>
                  <a:pt x="122" y="126"/>
                  <a:pt x="122" y="126"/>
                  <a:pt x="122" y="126"/>
                </a:cubicBezTo>
                <a:cubicBezTo>
                  <a:pt x="129" y="136"/>
                  <a:pt x="129" y="136"/>
                  <a:pt x="129" y="136"/>
                </a:cubicBezTo>
                <a:cubicBezTo>
                  <a:pt x="130" y="136"/>
                  <a:pt x="131" y="137"/>
                  <a:pt x="132" y="137"/>
                </a:cubicBezTo>
                <a:cubicBezTo>
                  <a:pt x="132" y="137"/>
                  <a:pt x="132" y="137"/>
                  <a:pt x="132" y="137"/>
                </a:cubicBezTo>
                <a:cubicBezTo>
                  <a:pt x="133" y="137"/>
                  <a:pt x="134" y="136"/>
                  <a:pt x="134" y="135"/>
                </a:cubicBezTo>
                <a:cubicBezTo>
                  <a:pt x="139" y="128"/>
                  <a:pt x="139" y="128"/>
                  <a:pt x="139" y="128"/>
                </a:cubicBezTo>
                <a:cubicBezTo>
                  <a:pt x="163" y="159"/>
                  <a:pt x="163" y="159"/>
                  <a:pt x="163" y="159"/>
                </a:cubicBezTo>
                <a:cubicBezTo>
                  <a:pt x="164" y="160"/>
                  <a:pt x="165" y="161"/>
                  <a:pt x="166" y="161"/>
                </a:cubicBezTo>
                <a:cubicBezTo>
                  <a:pt x="166" y="161"/>
                  <a:pt x="167" y="160"/>
                  <a:pt x="168" y="160"/>
                </a:cubicBezTo>
                <a:cubicBezTo>
                  <a:pt x="169" y="159"/>
                  <a:pt x="169" y="157"/>
                  <a:pt x="168" y="156"/>
                </a:cubicBezTo>
                <a:cubicBezTo>
                  <a:pt x="129" y="105"/>
                  <a:pt x="129" y="105"/>
                  <a:pt x="129" y="105"/>
                </a:cubicBezTo>
                <a:cubicBezTo>
                  <a:pt x="148" y="82"/>
                  <a:pt x="148" y="82"/>
                  <a:pt x="148" y="82"/>
                </a:cubicBezTo>
                <a:cubicBezTo>
                  <a:pt x="188" y="124"/>
                  <a:pt x="188" y="124"/>
                  <a:pt x="188" y="124"/>
                </a:cubicBezTo>
                <a:cubicBezTo>
                  <a:pt x="188" y="125"/>
                  <a:pt x="189" y="125"/>
                  <a:pt x="190" y="125"/>
                </a:cubicBezTo>
                <a:cubicBezTo>
                  <a:pt x="191" y="125"/>
                  <a:pt x="192" y="125"/>
                  <a:pt x="192" y="124"/>
                </a:cubicBezTo>
                <a:cubicBezTo>
                  <a:pt x="193" y="123"/>
                  <a:pt x="193" y="121"/>
                  <a:pt x="192" y="120"/>
                </a:cubicBezTo>
                <a:close/>
                <a:moveTo>
                  <a:pt x="102" y="8"/>
                </a:moveTo>
                <a:cubicBezTo>
                  <a:pt x="134" y="21"/>
                  <a:pt x="134" y="21"/>
                  <a:pt x="134" y="21"/>
                </a:cubicBezTo>
                <a:cubicBezTo>
                  <a:pt x="102" y="35"/>
                  <a:pt x="102" y="35"/>
                  <a:pt x="102" y="35"/>
                </a:cubicBezTo>
                <a:lnTo>
                  <a:pt x="102" y="8"/>
                </a:lnTo>
                <a:close/>
                <a:moveTo>
                  <a:pt x="131" y="128"/>
                </a:moveTo>
                <a:cubicBezTo>
                  <a:pt x="124" y="120"/>
                  <a:pt x="124" y="120"/>
                  <a:pt x="124" y="120"/>
                </a:cubicBezTo>
                <a:cubicBezTo>
                  <a:pt x="123" y="119"/>
                  <a:pt x="123" y="119"/>
                  <a:pt x="122" y="119"/>
                </a:cubicBezTo>
                <a:cubicBezTo>
                  <a:pt x="121" y="119"/>
                  <a:pt x="120" y="119"/>
                  <a:pt x="119" y="120"/>
                </a:cubicBezTo>
                <a:cubicBezTo>
                  <a:pt x="111" y="129"/>
                  <a:pt x="111" y="129"/>
                  <a:pt x="111" y="129"/>
                </a:cubicBezTo>
                <a:cubicBezTo>
                  <a:pt x="102" y="119"/>
                  <a:pt x="102" y="119"/>
                  <a:pt x="102" y="119"/>
                </a:cubicBezTo>
                <a:cubicBezTo>
                  <a:pt x="101" y="118"/>
                  <a:pt x="100" y="118"/>
                  <a:pt x="99" y="118"/>
                </a:cubicBezTo>
                <a:cubicBezTo>
                  <a:pt x="99" y="118"/>
                  <a:pt x="99" y="118"/>
                  <a:pt x="99" y="118"/>
                </a:cubicBezTo>
                <a:cubicBezTo>
                  <a:pt x="98" y="118"/>
                  <a:pt x="97" y="118"/>
                  <a:pt x="97" y="119"/>
                </a:cubicBezTo>
                <a:cubicBezTo>
                  <a:pt x="88" y="129"/>
                  <a:pt x="88" y="129"/>
                  <a:pt x="88" y="129"/>
                </a:cubicBezTo>
                <a:cubicBezTo>
                  <a:pt x="80" y="119"/>
                  <a:pt x="80" y="119"/>
                  <a:pt x="80" y="119"/>
                </a:cubicBezTo>
                <a:cubicBezTo>
                  <a:pt x="80" y="118"/>
                  <a:pt x="79" y="118"/>
                  <a:pt x="78" y="118"/>
                </a:cubicBezTo>
                <a:cubicBezTo>
                  <a:pt x="77" y="118"/>
                  <a:pt x="76" y="118"/>
                  <a:pt x="75" y="119"/>
                </a:cubicBezTo>
                <a:cubicBezTo>
                  <a:pt x="68" y="129"/>
                  <a:pt x="68" y="129"/>
                  <a:pt x="68" y="129"/>
                </a:cubicBezTo>
                <a:cubicBezTo>
                  <a:pt x="61" y="122"/>
                  <a:pt x="61" y="122"/>
                  <a:pt x="61" y="122"/>
                </a:cubicBezTo>
                <a:cubicBezTo>
                  <a:pt x="99" y="78"/>
                  <a:pt x="99" y="78"/>
                  <a:pt x="99" y="78"/>
                </a:cubicBezTo>
                <a:cubicBezTo>
                  <a:pt x="122" y="107"/>
                  <a:pt x="122" y="107"/>
                  <a:pt x="122" y="107"/>
                </a:cubicBezTo>
                <a:cubicBezTo>
                  <a:pt x="122" y="107"/>
                  <a:pt x="122" y="107"/>
                  <a:pt x="123" y="108"/>
                </a:cubicBezTo>
                <a:cubicBezTo>
                  <a:pt x="123" y="108"/>
                  <a:pt x="123" y="108"/>
                  <a:pt x="123" y="108"/>
                </a:cubicBezTo>
                <a:cubicBezTo>
                  <a:pt x="135" y="123"/>
                  <a:pt x="135" y="123"/>
                  <a:pt x="135" y="123"/>
                </a:cubicBezTo>
                <a:lnTo>
                  <a:pt x="131" y="128"/>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AU" sz="1200"/>
          </a:p>
        </p:txBody>
      </p:sp>
      <p:grpSp>
        <p:nvGrpSpPr>
          <p:cNvPr id="44" name="Group 43">
            <a:extLst>
              <a:ext uri="{FF2B5EF4-FFF2-40B4-BE49-F238E27FC236}">
                <a16:creationId xmlns:a16="http://schemas.microsoft.com/office/drawing/2014/main" id="{4958A66E-8423-E6E6-794C-8F2B48252737}"/>
              </a:ext>
            </a:extLst>
          </p:cNvPr>
          <p:cNvGrpSpPr>
            <a:grpSpLocks noChangeAspect="1"/>
          </p:cNvGrpSpPr>
          <p:nvPr/>
        </p:nvGrpSpPr>
        <p:grpSpPr>
          <a:xfrm>
            <a:off x="716944" y="4202902"/>
            <a:ext cx="382874" cy="330754"/>
            <a:chOff x="9175750" y="3322638"/>
            <a:chExt cx="606426" cy="523875"/>
          </a:xfrm>
          <a:solidFill>
            <a:schemeClr val="accent3"/>
          </a:solidFill>
        </p:grpSpPr>
        <p:sp>
          <p:nvSpPr>
            <p:cNvPr id="45" name="Freeform 13">
              <a:extLst>
                <a:ext uri="{FF2B5EF4-FFF2-40B4-BE49-F238E27FC236}">
                  <a16:creationId xmlns:a16="http://schemas.microsoft.com/office/drawing/2014/main" id="{20682FBB-E4AF-6298-D140-46758C3FE5FF}"/>
                </a:ext>
              </a:extLst>
            </p:cNvPr>
            <p:cNvSpPr>
              <a:spLocks noEditPoints="1"/>
            </p:cNvSpPr>
            <p:nvPr/>
          </p:nvSpPr>
          <p:spPr bwMode="auto">
            <a:xfrm>
              <a:off x="9358313" y="3563938"/>
              <a:ext cx="238125" cy="282575"/>
            </a:xfrm>
            <a:custGeom>
              <a:avLst/>
              <a:gdLst>
                <a:gd name="T0" fmla="*/ 60 w 78"/>
                <a:gd name="T1" fmla="*/ 70 h 93"/>
                <a:gd name="T2" fmla="*/ 60 w 78"/>
                <a:gd name="T3" fmla="*/ 71 h 93"/>
                <a:gd name="T4" fmla="*/ 60 w 78"/>
                <a:gd name="T5" fmla="*/ 70 h 93"/>
                <a:gd name="T6" fmla="*/ 60 w 78"/>
                <a:gd name="T7" fmla="*/ 70 h 93"/>
                <a:gd name="T8" fmla="*/ 55 w 78"/>
                <a:gd name="T9" fmla="*/ 68 h 93"/>
                <a:gd name="T10" fmla="*/ 56 w 78"/>
                <a:gd name="T11" fmla="*/ 58 h 93"/>
                <a:gd name="T12" fmla="*/ 59 w 78"/>
                <a:gd name="T13" fmla="*/ 49 h 93"/>
                <a:gd name="T14" fmla="*/ 66 w 78"/>
                <a:gd name="T15" fmla="*/ 39 h 93"/>
                <a:gd name="T16" fmla="*/ 65 w 78"/>
                <a:gd name="T17" fmla="*/ 30 h 93"/>
                <a:gd name="T18" fmla="*/ 64 w 78"/>
                <a:gd name="T19" fmla="*/ 29 h 93"/>
                <a:gd name="T20" fmla="*/ 60 w 78"/>
                <a:gd name="T21" fmla="*/ 11 h 93"/>
                <a:gd name="T22" fmla="*/ 39 w 78"/>
                <a:gd name="T23" fmla="*/ 0 h 93"/>
                <a:gd name="T24" fmla="*/ 17 w 78"/>
                <a:gd name="T25" fmla="*/ 11 h 93"/>
                <a:gd name="T26" fmla="*/ 14 w 78"/>
                <a:gd name="T27" fmla="*/ 29 h 93"/>
                <a:gd name="T28" fmla="*/ 13 w 78"/>
                <a:gd name="T29" fmla="*/ 30 h 93"/>
                <a:gd name="T30" fmla="*/ 12 w 78"/>
                <a:gd name="T31" fmla="*/ 39 h 93"/>
                <a:gd name="T32" fmla="*/ 18 w 78"/>
                <a:gd name="T33" fmla="*/ 49 h 93"/>
                <a:gd name="T34" fmla="*/ 22 w 78"/>
                <a:gd name="T35" fmla="*/ 58 h 93"/>
                <a:gd name="T36" fmla="*/ 22 w 78"/>
                <a:gd name="T37" fmla="*/ 68 h 93"/>
                <a:gd name="T38" fmla="*/ 16 w 78"/>
                <a:gd name="T39" fmla="*/ 71 h 93"/>
                <a:gd name="T40" fmla="*/ 0 w 78"/>
                <a:gd name="T41" fmla="*/ 90 h 93"/>
                <a:gd name="T42" fmla="*/ 3 w 78"/>
                <a:gd name="T43" fmla="*/ 93 h 93"/>
                <a:gd name="T44" fmla="*/ 75 w 78"/>
                <a:gd name="T45" fmla="*/ 93 h 93"/>
                <a:gd name="T46" fmla="*/ 78 w 78"/>
                <a:gd name="T47" fmla="*/ 90 h 93"/>
                <a:gd name="T48" fmla="*/ 60 w 78"/>
                <a:gd name="T49" fmla="*/ 70 h 93"/>
                <a:gd name="T50" fmla="*/ 6 w 78"/>
                <a:gd name="T51" fmla="*/ 87 h 93"/>
                <a:gd name="T52" fmla="*/ 19 w 78"/>
                <a:gd name="T53" fmla="*/ 76 h 93"/>
                <a:gd name="T54" fmla="*/ 27 w 78"/>
                <a:gd name="T55" fmla="*/ 70 h 93"/>
                <a:gd name="T56" fmla="*/ 28 w 78"/>
                <a:gd name="T57" fmla="*/ 56 h 93"/>
                <a:gd name="T58" fmla="*/ 27 w 78"/>
                <a:gd name="T59" fmla="*/ 55 h 93"/>
                <a:gd name="T60" fmla="*/ 23 w 78"/>
                <a:gd name="T61" fmla="*/ 46 h 93"/>
                <a:gd name="T62" fmla="*/ 20 w 78"/>
                <a:gd name="T63" fmla="*/ 44 h 93"/>
                <a:gd name="T64" fmla="*/ 17 w 78"/>
                <a:gd name="T65" fmla="*/ 38 h 93"/>
                <a:gd name="T66" fmla="*/ 17 w 78"/>
                <a:gd name="T67" fmla="*/ 34 h 93"/>
                <a:gd name="T68" fmla="*/ 19 w 78"/>
                <a:gd name="T69" fmla="*/ 32 h 93"/>
                <a:gd name="T70" fmla="*/ 20 w 78"/>
                <a:gd name="T71" fmla="*/ 30 h 93"/>
                <a:gd name="T72" fmla="*/ 22 w 78"/>
                <a:gd name="T73" fmla="*/ 14 h 93"/>
                <a:gd name="T74" fmla="*/ 39 w 78"/>
                <a:gd name="T75" fmla="*/ 6 h 93"/>
                <a:gd name="T76" fmla="*/ 56 w 78"/>
                <a:gd name="T77" fmla="*/ 14 h 93"/>
                <a:gd name="T78" fmla="*/ 58 w 78"/>
                <a:gd name="T79" fmla="*/ 30 h 93"/>
                <a:gd name="T80" fmla="*/ 58 w 78"/>
                <a:gd name="T81" fmla="*/ 32 h 93"/>
                <a:gd name="T82" fmla="*/ 60 w 78"/>
                <a:gd name="T83" fmla="*/ 34 h 93"/>
                <a:gd name="T84" fmla="*/ 60 w 78"/>
                <a:gd name="T85" fmla="*/ 38 h 93"/>
                <a:gd name="T86" fmla="*/ 57 w 78"/>
                <a:gd name="T87" fmla="*/ 44 h 93"/>
                <a:gd name="T88" fmla="*/ 54 w 78"/>
                <a:gd name="T89" fmla="*/ 46 h 93"/>
                <a:gd name="T90" fmla="*/ 50 w 78"/>
                <a:gd name="T91" fmla="*/ 55 h 93"/>
                <a:gd name="T92" fmla="*/ 50 w 78"/>
                <a:gd name="T93" fmla="*/ 56 h 93"/>
                <a:gd name="T94" fmla="*/ 50 w 78"/>
                <a:gd name="T95" fmla="*/ 70 h 93"/>
                <a:gd name="T96" fmla="*/ 58 w 78"/>
                <a:gd name="T97" fmla="*/ 75 h 93"/>
                <a:gd name="T98" fmla="*/ 72 w 78"/>
                <a:gd name="T99" fmla="*/ 87 h 93"/>
                <a:gd name="T100" fmla="*/ 6 w 78"/>
                <a:gd name="T101" fmla="*/ 87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8" h="93">
                  <a:moveTo>
                    <a:pt x="60" y="70"/>
                  </a:moveTo>
                  <a:cubicBezTo>
                    <a:pt x="60" y="71"/>
                    <a:pt x="60" y="71"/>
                    <a:pt x="60" y="71"/>
                  </a:cubicBezTo>
                  <a:cubicBezTo>
                    <a:pt x="60" y="70"/>
                    <a:pt x="60" y="70"/>
                    <a:pt x="60" y="70"/>
                  </a:cubicBezTo>
                  <a:cubicBezTo>
                    <a:pt x="60" y="70"/>
                    <a:pt x="60" y="70"/>
                    <a:pt x="60" y="70"/>
                  </a:cubicBezTo>
                  <a:cubicBezTo>
                    <a:pt x="57" y="69"/>
                    <a:pt x="56" y="68"/>
                    <a:pt x="55" y="68"/>
                  </a:cubicBezTo>
                  <a:cubicBezTo>
                    <a:pt x="55" y="66"/>
                    <a:pt x="55" y="61"/>
                    <a:pt x="56" y="58"/>
                  </a:cubicBezTo>
                  <a:cubicBezTo>
                    <a:pt x="57" y="55"/>
                    <a:pt x="58" y="52"/>
                    <a:pt x="59" y="49"/>
                  </a:cubicBezTo>
                  <a:cubicBezTo>
                    <a:pt x="63" y="48"/>
                    <a:pt x="65" y="43"/>
                    <a:pt x="66" y="39"/>
                  </a:cubicBezTo>
                  <a:cubicBezTo>
                    <a:pt x="67" y="35"/>
                    <a:pt x="66" y="32"/>
                    <a:pt x="65" y="30"/>
                  </a:cubicBezTo>
                  <a:cubicBezTo>
                    <a:pt x="65" y="30"/>
                    <a:pt x="64" y="29"/>
                    <a:pt x="64" y="29"/>
                  </a:cubicBezTo>
                  <a:cubicBezTo>
                    <a:pt x="65" y="23"/>
                    <a:pt x="64" y="16"/>
                    <a:pt x="60" y="11"/>
                  </a:cubicBezTo>
                  <a:cubicBezTo>
                    <a:pt x="56" y="4"/>
                    <a:pt x="48" y="0"/>
                    <a:pt x="39" y="0"/>
                  </a:cubicBezTo>
                  <a:cubicBezTo>
                    <a:pt x="30" y="0"/>
                    <a:pt x="22" y="4"/>
                    <a:pt x="17" y="11"/>
                  </a:cubicBezTo>
                  <a:cubicBezTo>
                    <a:pt x="14" y="16"/>
                    <a:pt x="12" y="22"/>
                    <a:pt x="14" y="29"/>
                  </a:cubicBezTo>
                  <a:cubicBezTo>
                    <a:pt x="13" y="29"/>
                    <a:pt x="13" y="29"/>
                    <a:pt x="13" y="30"/>
                  </a:cubicBezTo>
                  <a:cubicBezTo>
                    <a:pt x="11" y="32"/>
                    <a:pt x="11" y="35"/>
                    <a:pt x="12" y="39"/>
                  </a:cubicBezTo>
                  <a:cubicBezTo>
                    <a:pt x="12" y="43"/>
                    <a:pt x="14" y="48"/>
                    <a:pt x="18" y="49"/>
                  </a:cubicBezTo>
                  <a:cubicBezTo>
                    <a:pt x="19" y="52"/>
                    <a:pt x="21" y="55"/>
                    <a:pt x="22" y="58"/>
                  </a:cubicBezTo>
                  <a:cubicBezTo>
                    <a:pt x="23" y="61"/>
                    <a:pt x="23" y="66"/>
                    <a:pt x="22" y="68"/>
                  </a:cubicBezTo>
                  <a:cubicBezTo>
                    <a:pt x="22" y="69"/>
                    <a:pt x="18" y="70"/>
                    <a:pt x="16" y="71"/>
                  </a:cubicBezTo>
                  <a:cubicBezTo>
                    <a:pt x="5" y="75"/>
                    <a:pt x="0" y="81"/>
                    <a:pt x="0" y="90"/>
                  </a:cubicBezTo>
                  <a:cubicBezTo>
                    <a:pt x="0" y="91"/>
                    <a:pt x="1" y="93"/>
                    <a:pt x="3" y="93"/>
                  </a:cubicBezTo>
                  <a:cubicBezTo>
                    <a:pt x="75" y="93"/>
                    <a:pt x="75" y="93"/>
                    <a:pt x="75" y="93"/>
                  </a:cubicBezTo>
                  <a:cubicBezTo>
                    <a:pt x="77" y="93"/>
                    <a:pt x="78" y="91"/>
                    <a:pt x="78" y="90"/>
                  </a:cubicBezTo>
                  <a:cubicBezTo>
                    <a:pt x="78" y="77"/>
                    <a:pt x="66" y="73"/>
                    <a:pt x="60" y="70"/>
                  </a:cubicBezTo>
                  <a:close/>
                  <a:moveTo>
                    <a:pt x="6" y="87"/>
                  </a:moveTo>
                  <a:cubicBezTo>
                    <a:pt x="7" y="83"/>
                    <a:pt x="11" y="79"/>
                    <a:pt x="19" y="76"/>
                  </a:cubicBezTo>
                  <a:cubicBezTo>
                    <a:pt x="23" y="74"/>
                    <a:pt x="26" y="73"/>
                    <a:pt x="27" y="70"/>
                  </a:cubicBezTo>
                  <a:cubicBezTo>
                    <a:pt x="29" y="66"/>
                    <a:pt x="28" y="58"/>
                    <a:pt x="28" y="56"/>
                  </a:cubicBezTo>
                  <a:cubicBezTo>
                    <a:pt x="27" y="56"/>
                    <a:pt x="27" y="56"/>
                    <a:pt x="27" y="55"/>
                  </a:cubicBezTo>
                  <a:cubicBezTo>
                    <a:pt x="26" y="53"/>
                    <a:pt x="24" y="49"/>
                    <a:pt x="23" y="46"/>
                  </a:cubicBezTo>
                  <a:cubicBezTo>
                    <a:pt x="23" y="45"/>
                    <a:pt x="22" y="44"/>
                    <a:pt x="20" y="44"/>
                  </a:cubicBezTo>
                  <a:cubicBezTo>
                    <a:pt x="20" y="44"/>
                    <a:pt x="18" y="42"/>
                    <a:pt x="17" y="38"/>
                  </a:cubicBezTo>
                  <a:cubicBezTo>
                    <a:pt x="17" y="35"/>
                    <a:pt x="17" y="34"/>
                    <a:pt x="17" y="34"/>
                  </a:cubicBezTo>
                  <a:cubicBezTo>
                    <a:pt x="18" y="34"/>
                    <a:pt x="19" y="33"/>
                    <a:pt x="19" y="32"/>
                  </a:cubicBezTo>
                  <a:cubicBezTo>
                    <a:pt x="20" y="32"/>
                    <a:pt x="20" y="31"/>
                    <a:pt x="20" y="30"/>
                  </a:cubicBezTo>
                  <a:cubicBezTo>
                    <a:pt x="18" y="24"/>
                    <a:pt x="19" y="18"/>
                    <a:pt x="22" y="14"/>
                  </a:cubicBezTo>
                  <a:cubicBezTo>
                    <a:pt x="26" y="9"/>
                    <a:pt x="31" y="6"/>
                    <a:pt x="39" y="6"/>
                  </a:cubicBezTo>
                  <a:cubicBezTo>
                    <a:pt x="46" y="6"/>
                    <a:pt x="52" y="9"/>
                    <a:pt x="56" y="14"/>
                  </a:cubicBezTo>
                  <a:cubicBezTo>
                    <a:pt x="59" y="18"/>
                    <a:pt x="60" y="24"/>
                    <a:pt x="58" y="30"/>
                  </a:cubicBezTo>
                  <a:cubicBezTo>
                    <a:pt x="58" y="31"/>
                    <a:pt x="58" y="32"/>
                    <a:pt x="58" y="32"/>
                  </a:cubicBezTo>
                  <a:cubicBezTo>
                    <a:pt x="59" y="33"/>
                    <a:pt x="60" y="34"/>
                    <a:pt x="60" y="34"/>
                  </a:cubicBezTo>
                  <a:cubicBezTo>
                    <a:pt x="61" y="34"/>
                    <a:pt x="61" y="35"/>
                    <a:pt x="60" y="38"/>
                  </a:cubicBezTo>
                  <a:cubicBezTo>
                    <a:pt x="60" y="42"/>
                    <a:pt x="58" y="44"/>
                    <a:pt x="57" y="44"/>
                  </a:cubicBezTo>
                  <a:cubicBezTo>
                    <a:pt x="56" y="44"/>
                    <a:pt x="55" y="45"/>
                    <a:pt x="54" y="46"/>
                  </a:cubicBezTo>
                  <a:cubicBezTo>
                    <a:pt x="53" y="49"/>
                    <a:pt x="52" y="53"/>
                    <a:pt x="50" y="55"/>
                  </a:cubicBezTo>
                  <a:cubicBezTo>
                    <a:pt x="50" y="56"/>
                    <a:pt x="50" y="56"/>
                    <a:pt x="50" y="56"/>
                  </a:cubicBezTo>
                  <a:cubicBezTo>
                    <a:pt x="50" y="58"/>
                    <a:pt x="48" y="66"/>
                    <a:pt x="50" y="70"/>
                  </a:cubicBezTo>
                  <a:cubicBezTo>
                    <a:pt x="51" y="73"/>
                    <a:pt x="54" y="74"/>
                    <a:pt x="58" y="75"/>
                  </a:cubicBezTo>
                  <a:cubicBezTo>
                    <a:pt x="66" y="78"/>
                    <a:pt x="70" y="82"/>
                    <a:pt x="72" y="87"/>
                  </a:cubicBezTo>
                  <a:lnTo>
                    <a:pt x="6" y="8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46" name="Freeform 14">
              <a:extLst>
                <a:ext uri="{FF2B5EF4-FFF2-40B4-BE49-F238E27FC236}">
                  <a16:creationId xmlns:a16="http://schemas.microsoft.com/office/drawing/2014/main" id="{2F3BCAC5-CA4B-2572-15A7-AF91A520D565}"/>
                </a:ext>
              </a:extLst>
            </p:cNvPr>
            <p:cNvSpPr>
              <a:spLocks/>
            </p:cNvSpPr>
            <p:nvPr/>
          </p:nvSpPr>
          <p:spPr bwMode="auto">
            <a:xfrm>
              <a:off x="9358313" y="3322638"/>
              <a:ext cx="238125" cy="284163"/>
            </a:xfrm>
            <a:custGeom>
              <a:avLst/>
              <a:gdLst>
                <a:gd name="T0" fmla="*/ 18 w 78"/>
                <a:gd name="T1" fmla="*/ 49 h 93"/>
                <a:gd name="T2" fmla="*/ 22 w 78"/>
                <a:gd name="T3" fmla="*/ 58 h 93"/>
                <a:gd name="T4" fmla="*/ 22 w 78"/>
                <a:gd name="T5" fmla="*/ 68 h 93"/>
                <a:gd name="T6" fmla="*/ 16 w 78"/>
                <a:gd name="T7" fmla="*/ 70 h 93"/>
                <a:gd name="T8" fmla="*/ 0 w 78"/>
                <a:gd name="T9" fmla="*/ 90 h 93"/>
                <a:gd name="T10" fmla="*/ 3 w 78"/>
                <a:gd name="T11" fmla="*/ 93 h 93"/>
                <a:gd name="T12" fmla="*/ 10 w 78"/>
                <a:gd name="T13" fmla="*/ 93 h 93"/>
                <a:gd name="T14" fmla="*/ 14 w 78"/>
                <a:gd name="T15" fmla="*/ 87 h 93"/>
                <a:gd name="T16" fmla="*/ 6 w 78"/>
                <a:gd name="T17" fmla="*/ 87 h 93"/>
                <a:gd name="T18" fmla="*/ 19 w 78"/>
                <a:gd name="T19" fmla="*/ 76 h 93"/>
                <a:gd name="T20" fmla="*/ 27 w 78"/>
                <a:gd name="T21" fmla="*/ 70 h 93"/>
                <a:gd name="T22" fmla="*/ 28 w 78"/>
                <a:gd name="T23" fmla="*/ 56 h 93"/>
                <a:gd name="T24" fmla="*/ 27 w 78"/>
                <a:gd name="T25" fmla="*/ 55 h 93"/>
                <a:gd name="T26" fmla="*/ 23 w 78"/>
                <a:gd name="T27" fmla="*/ 46 h 93"/>
                <a:gd name="T28" fmla="*/ 20 w 78"/>
                <a:gd name="T29" fmla="*/ 44 h 93"/>
                <a:gd name="T30" fmla="*/ 17 w 78"/>
                <a:gd name="T31" fmla="*/ 38 h 93"/>
                <a:gd name="T32" fmla="*/ 17 w 78"/>
                <a:gd name="T33" fmla="*/ 33 h 93"/>
                <a:gd name="T34" fmla="*/ 19 w 78"/>
                <a:gd name="T35" fmla="*/ 32 h 93"/>
                <a:gd name="T36" fmla="*/ 20 w 78"/>
                <a:gd name="T37" fmla="*/ 30 h 93"/>
                <a:gd name="T38" fmla="*/ 22 w 78"/>
                <a:gd name="T39" fmla="*/ 14 h 93"/>
                <a:gd name="T40" fmla="*/ 39 w 78"/>
                <a:gd name="T41" fmla="*/ 6 h 93"/>
                <a:gd name="T42" fmla="*/ 56 w 78"/>
                <a:gd name="T43" fmla="*/ 14 h 93"/>
                <a:gd name="T44" fmla="*/ 58 w 78"/>
                <a:gd name="T45" fmla="*/ 30 h 93"/>
                <a:gd name="T46" fmla="*/ 58 w 78"/>
                <a:gd name="T47" fmla="*/ 32 h 93"/>
                <a:gd name="T48" fmla="*/ 60 w 78"/>
                <a:gd name="T49" fmla="*/ 33 h 93"/>
                <a:gd name="T50" fmla="*/ 60 w 78"/>
                <a:gd name="T51" fmla="*/ 38 h 93"/>
                <a:gd name="T52" fmla="*/ 57 w 78"/>
                <a:gd name="T53" fmla="*/ 44 h 93"/>
                <a:gd name="T54" fmla="*/ 54 w 78"/>
                <a:gd name="T55" fmla="*/ 46 h 93"/>
                <a:gd name="T56" fmla="*/ 50 w 78"/>
                <a:gd name="T57" fmla="*/ 55 h 93"/>
                <a:gd name="T58" fmla="*/ 50 w 78"/>
                <a:gd name="T59" fmla="*/ 56 h 93"/>
                <a:gd name="T60" fmla="*/ 50 w 78"/>
                <a:gd name="T61" fmla="*/ 70 h 93"/>
                <a:gd name="T62" fmla="*/ 58 w 78"/>
                <a:gd name="T63" fmla="*/ 75 h 93"/>
                <a:gd name="T64" fmla="*/ 72 w 78"/>
                <a:gd name="T65" fmla="*/ 87 h 93"/>
                <a:gd name="T66" fmla="*/ 64 w 78"/>
                <a:gd name="T67" fmla="*/ 87 h 93"/>
                <a:gd name="T68" fmla="*/ 67 w 78"/>
                <a:gd name="T69" fmla="*/ 93 h 93"/>
                <a:gd name="T70" fmla="*/ 75 w 78"/>
                <a:gd name="T71" fmla="*/ 93 h 93"/>
                <a:gd name="T72" fmla="*/ 78 w 78"/>
                <a:gd name="T73" fmla="*/ 90 h 93"/>
                <a:gd name="T74" fmla="*/ 60 w 78"/>
                <a:gd name="T75" fmla="*/ 70 h 93"/>
                <a:gd name="T76" fmla="*/ 60 w 78"/>
                <a:gd name="T77" fmla="*/ 71 h 93"/>
                <a:gd name="T78" fmla="*/ 60 w 78"/>
                <a:gd name="T79" fmla="*/ 70 h 93"/>
                <a:gd name="T80" fmla="*/ 60 w 78"/>
                <a:gd name="T81" fmla="*/ 70 h 93"/>
                <a:gd name="T82" fmla="*/ 55 w 78"/>
                <a:gd name="T83" fmla="*/ 68 h 93"/>
                <a:gd name="T84" fmla="*/ 56 w 78"/>
                <a:gd name="T85" fmla="*/ 58 h 93"/>
                <a:gd name="T86" fmla="*/ 59 w 78"/>
                <a:gd name="T87" fmla="*/ 49 h 93"/>
                <a:gd name="T88" fmla="*/ 66 w 78"/>
                <a:gd name="T89" fmla="*/ 39 h 93"/>
                <a:gd name="T90" fmla="*/ 65 w 78"/>
                <a:gd name="T91" fmla="*/ 30 h 93"/>
                <a:gd name="T92" fmla="*/ 64 w 78"/>
                <a:gd name="T93" fmla="*/ 29 h 93"/>
                <a:gd name="T94" fmla="*/ 60 w 78"/>
                <a:gd name="T95" fmla="*/ 10 h 93"/>
                <a:gd name="T96" fmla="*/ 39 w 78"/>
                <a:gd name="T97" fmla="*/ 0 h 93"/>
                <a:gd name="T98" fmla="*/ 17 w 78"/>
                <a:gd name="T99" fmla="*/ 10 h 93"/>
                <a:gd name="T100" fmla="*/ 14 w 78"/>
                <a:gd name="T101" fmla="*/ 29 h 93"/>
                <a:gd name="T102" fmla="*/ 13 w 78"/>
                <a:gd name="T103" fmla="*/ 30 h 93"/>
                <a:gd name="T104" fmla="*/ 12 w 78"/>
                <a:gd name="T105" fmla="*/ 39 h 93"/>
                <a:gd name="T106" fmla="*/ 18 w 78"/>
                <a:gd name="T107" fmla="*/ 49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8" h="93">
                  <a:moveTo>
                    <a:pt x="18" y="49"/>
                  </a:moveTo>
                  <a:cubicBezTo>
                    <a:pt x="19" y="52"/>
                    <a:pt x="21" y="55"/>
                    <a:pt x="22" y="58"/>
                  </a:cubicBezTo>
                  <a:cubicBezTo>
                    <a:pt x="23" y="61"/>
                    <a:pt x="23" y="66"/>
                    <a:pt x="22" y="68"/>
                  </a:cubicBezTo>
                  <a:cubicBezTo>
                    <a:pt x="22" y="69"/>
                    <a:pt x="18" y="70"/>
                    <a:pt x="16" y="70"/>
                  </a:cubicBezTo>
                  <a:cubicBezTo>
                    <a:pt x="5" y="75"/>
                    <a:pt x="0" y="81"/>
                    <a:pt x="0" y="90"/>
                  </a:cubicBezTo>
                  <a:cubicBezTo>
                    <a:pt x="0" y="91"/>
                    <a:pt x="1" y="93"/>
                    <a:pt x="3" y="93"/>
                  </a:cubicBezTo>
                  <a:cubicBezTo>
                    <a:pt x="10" y="93"/>
                    <a:pt x="10" y="93"/>
                    <a:pt x="10" y="93"/>
                  </a:cubicBezTo>
                  <a:cubicBezTo>
                    <a:pt x="14" y="87"/>
                    <a:pt x="14" y="87"/>
                    <a:pt x="14" y="87"/>
                  </a:cubicBezTo>
                  <a:cubicBezTo>
                    <a:pt x="6" y="87"/>
                    <a:pt x="6" y="87"/>
                    <a:pt x="6" y="87"/>
                  </a:cubicBezTo>
                  <a:cubicBezTo>
                    <a:pt x="7" y="83"/>
                    <a:pt x="11" y="79"/>
                    <a:pt x="19" y="76"/>
                  </a:cubicBezTo>
                  <a:cubicBezTo>
                    <a:pt x="23" y="74"/>
                    <a:pt x="26" y="73"/>
                    <a:pt x="27" y="70"/>
                  </a:cubicBezTo>
                  <a:cubicBezTo>
                    <a:pt x="29" y="66"/>
                    <a:pt x="28" y="58"/>
                    <a:pt x="28" y="56"/>
                  </a:cubicBezTo>
                  <a:cubicBezTo>
                    <a:pt x="27" y="56"/>
                    <a:pt x="27" y="55"/>
                    <a:pt x="27" y="55"/>
                  </a:cubicBezTo>
                  <a:cubicBezTo>
                    <a:pt x="26" y="52"/>
                    <a:pt x="24" y="49"/>
                    <a:pt x="23" y="46"/>
                  </a:cubicBezTo>
                  <a:cubicBezTo>
                    <a:pt x="23" y="44"/>
                    <a:pt x="22" y="44"/>
                    <a:pt x="20" y="44"/>
                  </a:cubicBezTo>
                  <a:cubicBezTo>
                    <a:pt x="20" y="44"/>
                    <a:pt x="18" y="41"/>
                    <a:pt x="17" y="38"/>
                  </a:cubicBezTo>
                  <a:cubicBezTo>
                    <a:pt x="17" y="35"/>
                    <a:pt x="17" y="34"/>
                    <a:pt x="17" y="33"/>
                  </a:cubicBezTo>
                  <a:cubicBezTo>
                    <a:pt x="18" y="33"/>
                    <a:pt x="19" y="33"/>
                    <a:pt x="19" y="32"/>
                  </a:cubicBezTo>
                  <a:cubicBezTo>
                    <a:pt x="20" y="32"/>
                    <a:pt x="20" y="31"/>
                    <a:pt x="20" y="30"/>
                  </a:cubicBezTo>
                  <a:cubicBezTo>
                    <a:pt x="18" y="24"/>
                    <a:pt x="19" y="18"/>
                    <a:pt x="22" y="14"/>
                  </a:cubicBezTo>
                  <a:cubicBezTo>
                    <a:pt x="26" y="9"/>
                    <a:pt x="31" y="6"/>
                    <a:pt x="39" y="6"/>
                  </a:cubicBezTo>
                  <a:cubicBezTo>
                    <a:pt x="46" y="6"/>
                    <a:pt x="52" y="9"/>
                    <a:pt x="56" y="14"/>
                  </a:cubicBezTo>
                  <a:cubicBezTo>
                    <a:pt x="59" y="18"/>
                    <a:pt x="60" y="24"/>
                    <a:pt x="58" y="30"/>
                  </a:cubicBezTo>
                  <a:cubicBezTo>
                    <a:pt x="58" y="31"/>
                    <a:pt x="58" y="32"/>
                    <a:pt x="58" y="32"/>
                  </a:cubicBezTo>
                  <a:cubicBezTo>
                    <a:pt x="59" y="33"/>
                    <a:pt x="60" y="33"/>
                    <a:pt x="60" y="33"/>
                  </a:cubicBezTo>
                  <a:cubicBezTo>
                    <a:pt x="61" y="34"/>
                    <a:pt x="61" y="35"/>
                    <a:pt x="60" y="38"/>
                  </a:cubicBezTo>
                  <a:cubicBezTo>
                    <a:pt x="60" y="41"/>
                    <a:pt x="58" y="44"/>
                    <a:pt x="57" y="44"/>
                  </a:cubicBezTo>
                  <a:cubicBezTo>
                    <a:pt x="56" y="44"/>
                    <a:pt x="55" y="44"/>
                    <a:pt x="54" y="46"/>
                  </a:cubicBezTo>
                  <a:cubicBezTo>
                    <a:pt x="53" y="49"/>
                    <a:pt x="52" y="52"/>
                    <a:pt x="50" y="55"/>
                  </a:cubicBezTo>
                  <a:cubicBezTo>
                    <a:pt x="50" y="55"/>
                    <a:pt x="50" y="56"/>
                    <a:pt x="50" y="56"/>
                  </a:cubicBezTo>
                  <a:cubicBezTo>
                    <a:pt x="50" y="58"/>
                    <a:pt x="48" y="65"/>
                    <a:pt x="50" y="70"/>
                  </a:cubicBezTo>
                  <a:cubicBezTo>
                    <a:pt x="51" y="72"/>
                    <a:pt x="54" y="74"/>
                    <a:pt x="58" y="75"/>
                  </a:cubicBezTo>
                  <a:cubicBezTo>
                    <a:pt x="66" y="78"/>
                    <a:pt x="70" y="82"/>
                    <a:pt x="72" y="87"/>
                  </a:cubicBezTo>
                  <a:cubicBezTo>
                    <a:pt x="64" y="87"/>
                    <a:pt x="64" y="87"/>
                    <a:pt x="64" y="87"/>
                  </a:cubicBezTo>
                  <a:cubicBezTo>
                    <a:pt x="67" y="93"/>
                    <a:pt x="67" y="93"/>
                    <a:pt x="67" y="93"/>
                  </a:cubicBezTo>
                  <a:cubicBezTo>
                    <a:pt x="75" y="93"/>
                    <a:pt x="75" y="93"/>
                    <a:pt x="75" y="93"/>
                  </a:cubicBezTo>
                  <a:cubicBezTo>
                    <a:pt x="77" y="93"/>
                    <a:pt x="78" y="91"/>
                    <a:pt x="78" y="90"/>
                  </a:cubicBezTo>
                  <a:cubicBezTo>
                    <a:pt x="78" y="77"/>
                    <a:pt x="66" y="72"/>
                    <a:pt x="60" y="70"/>
                  </a:cubicBezTo>
                  <a:cubicBezTo>
                    <a:pt x="60" y="71"/>
                    <a:pt x="60" y="71"/>
                    <a:pt x="60" y="71"/>
                  </a:cubicBezTo>
                  <a:cubicBezTo>
                    <a:pt x="60" y="70"/>
                    <a:pt x="60" y="70"/>
                    <a:pt x="60" y="70"/>
                  </a:cubicBezTo>
                  <a:cubicBezTo>
                    <a:pt x="60" y="70"/>
                    <a:pt x="60" y="70"/>
                    <a:pt x="60" y="70"/>
                  </a:cubicBezTo>
                  <a:cubicBezTo>
                    <a:pt x="57" y="69"/>
                    <a:pt x="56" y="68"/>
                    <a:pt x="55" y="68"/>
                  </a:cubicBezTo>
                  <a:cubicBezTo>
                    <a:pt x="55" y="65"/>
                    <a:pt x="55" y="60"/>
                    <a:pt x="56" y="58"/>
                  </a:cubicBezTo>
                  <a:cubicBezTo>
                    <a:pt x="57" y="55"/>
                    <a:pt x="58" y="52"/>
                    <a:pt x="59" y="49"/>
                  </a:cubicBezTo>
                  <a:cubicBezTo>
                    <a:pt x="63" y="47"/>
                    <a:pt x="65" y="43"/>
                    <a:pt x="66" y="39"/>
                  </a:cubicBezTo>
                  <a:cubicBezTo>
                    <a:pt x="67" y="34"/>
                    <a:pt x="66" y="31"/>
                    <a:pt x="65" y="30"/>
                  </a:cubicBezTo>
                  <a:cubicBezTo>
                    <a:pt x="65" y="29"/>
                    <a:pt x="64" y="29"/>
                    <a:pt x="64" y="29"/>
                  </a:cubicBezTo>
                  <a:cubicBezTo>
                    <a:pt x="65" y="22"/>
                    <a:pt x="64" y="16"/>
                    <a:pt x="60" y="10"/>
                  </a:cubicBezTo>
                  <a:cubicBezTo>
                    <a:pt x="56" y="4"/>
                    <a:pt x="48" y="0"/>
                    <a:pt x="39" y="0"/>
                  </a:cubicBezTo>
                  <a:cubicBezTo>
                    <a:pt x="30" y="0"/>
                    <a:pt x="22" y="4"/>
                    <a:pt x="17" y="10"/>
                  </a:cubicBezTo>
                  <a:cubicBezTo>
                    <a:pt x="14" y="16"/>
                    <a:pt x="12" y="22"/>
                    <a:pt x="14" y="29"/>
                  </a:cubicBezTo>
                  <a:cubicBezTo>
                    <a:pt x="13" y="29"/>
                    <a:pt x="13" y="29"/>
                    <a:pt x="13" y="30"/>
                  </a:cubicBezTo>
                  <a:cubicBezTo>
                    <a:pt x="11" y="31"/>
                    <a:pt x="11" y="34"/>
                    <a:pt x="12" y="39"/>
                  </a:cubicBezTo>
                  <a:cubicBezTo>
                    <a:pt x="12" y="43"/>
                    <a:pt x="14" y="47"/>
                    <a:pt x="18"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47" name="Freeform 15">
              <a:extLst>
                <a:ext uri="{FF2B5EF4-FFF2-40B4-BE49-F238E27FC236}">
                  <a16:creationId xmlns:a16="http://schemas.microsoft.com/office/drawing/2014/main" id="{DA15F0E7-030A-A972-629F-7C8857A78CA4}"/>
                </a:ext>
              </a:extLst>
            </p:cNvPr>
            <p:cNvSpPr>
              <a:spLocks/>
            </p:cNvSpPr>
            <p:nvPr/>
          </p:nvSpPr>
          <p:spPr bwMode="auto">
            <a:xfrm>
              <a:off x="9175750" y="3402013"/>
              <a:ext cx="209550" cy="282575"/>
            </a:xfrm>
            <a:custGeom>
              <a:avLst/>
              <a:gdLst>
                <a:gd name="T0" fmla="*/ 67 w 69"/>
                <a:gd name="T1" fmla="*/ 87 h 93"/>
                <a:gd name="T2" fmla="*/ 6 w 69"/>
                <a:gd name="T3" fmla="*/ 87 h 93"/>
                <a:gd name="T4" fmla="*/ 19 w 69"/>
                <a:gd name="T5" fmla="*/ 76 h 93"/>
                <a:gd name="T6" fmla="*/ 27 w 69"/>
                <a:gd name="T7" fmla="*/ 70 h 93"/>
                <a:gd name="T8" fmla="*/ 27 w 69"/>
                <a:gd name="T9" fmla="*/ 56 h 93"/>
                <a:gd name="T10" fmla="*/ 27 w 69"/>
                <a:gd name="T11" fmla="*/ 55 h 93"/>
                <a:gd name="T12" fmla="*/ 23 w 69"/>
                <a:gd name="T13" fmla="*/ 46 h 93"/>
                <a:gd name="T14" fmla="*/ 20 w 69"/>
                <a:gd name="T15" fmla="*/ 44 h 93"/>
                <a:gd name="T16" fmla="*/ 17 w 69"/>
                <a:gd name="T17" fmla="*/ 38 h 93"/>
                <a:gd name="T18" fmla="*/ 17 w 69"/>
                <a:gd name="T19" fmla="*/ 33 h 93"/>
                <a:gd name="T20" fmla="*/ 19 w 69"/>
                <a:gd name="T21" fmla="*/ 32 h 93"/>
                <a:gd name="T22" fmla="*/ 19 w 69"/>
                <a:gd name="T23" fmla="*/ 30 h 93"/>
                <a:gd name="T24" fmla="*/ 22 w 69"/>
                <a:gd name="T25" fmla="*/ 14 h 93"/>
                <a:gd name="T26" fmla="*/ 39 w 69"/>
                <a:gd name="T27" fmla="*/ 6 h 93"/>
                <a:gd name="T28" fmla="*/ 55 w 69"/>
                <a:gd name="T29" fmla="*/ 14 h 93"/>
                <a:gd name="T30" fmla="*/ 58 w 69"/>
                <a:gd name="T31" fmla="*/ 30 h 93"/>
                <a:gd name="T32" fmla="*/ 58 w 69"/>
                <a:gd name="T33" fmla="*/ 32 h 93"/>
                <a:gd name="T34" fmla="*/ 60 w 69"/>
                <a:gd name="T35" fmla="*/ 33 h 93"/>
                <a:gd name="T36" fmla="*/ 60 w 69"/>
                <a:gd name="T37" fmla="*/ 38 h 93"/>
                <a:gd name="T38" fmla="*/ 57 w 69"/>
                <a:gd name="T39" fmla="*/ 44 h 93"/>
                <a:gd name="T40" fmla="*/ 54 w 69"/>
                <a:gd name="T41" fmla="*/ 46 h 93"/>
                <a:gd name="T42" fmla="*/ 50 w 69"/>
                <a:gd name="T43" fmla="*/ 55 h 93"/>
                <a:gd name="T44" fmla="*/ 50 w 69"/>
                <a:gd name="T45" fmla="*/ 56 h 93"/>
                <a:gd name="T46" fmla="*/ 50 w 69"/>
                <a:gd name="T47" fmla="*/ 70 h 93"/>
                <a:gd name="T48" fmla="*/ 57 w 69"/>
                <a:gd name="T49" fmla="*/ 75 h 93"/>
                <a:gd name="T50" fmla="*/ 68 w 69"/>
                <a:gd name="T51" fmla="*/ 81 h 93"/>
                <a:gd name="T52" fmla="*/ 69 w 69"/>
                <a:gd name="T53" fmla="*/ 74 h 93"/>
                <a:gd name="T54" fmla="*/ 60 w 69"/>
                <a:gd name="T55" fmla="*/ 70 h 93"/>
                <a:gd name="T56" fmla="*/ 59 w 69"/>
                <a:gd name="T57" fmla="*/ 70 h 93"/>
                <a:gd name="T58" fmla="*/ 55 w 69"/>
                <a:gd name="T59" fmla="*/ 67 h 93"/>
                <a:gd name="T60" fmla="*/ 55 w 69"/>
                <a:gd name="T61" fmla="*/ 57 h 93"/>
                <a:gd name="T62" fmla="*/ 59 w 69"/>
                <a:gd name="T63" fmla="*/ 49 h 93"/>
                <a:gd name="T64" fmla="*/ 66 w 69"/>
                <a:gd name="T65" fmla="*/ 39 h 93"/>
                <a:gd name="T66" fmla="*/ 65 w 69"/>
                <a:gd name="T67" fmla="*/ 29 h 93"/>
                <a:gd name="T68" fmla="*/ 64 w 69"/>
                <a:gd name="T69" fmla="*/ 29 h 93"/>
                <a:gd name="T70" fmla="*/ 60 w 69"/>
                <a:gd name="T71" fmla="*/ 10 h 93"/>
                <a:gd name="T72" fmla="*/ 39 w 69"/>
                <a:gd name="T73" fmla="*/ 0 h 93"/>
                <a:gd name="T74" fmla="*/ 17 w 69"/>
                <a:gd name="T75" fmla="*/ 10 h 93"/>
                <a:gd name="T76" fmla="*/ 13 w 69"/>
                <a:gd name="T77" fmla="*/ 29 h 93"/>
                <a:gd name="T78" fmla="*/ 13 w 69"/>
                <a:gd name="T79" fmla="*/ 29 h 93"/>
                <a:gd name="T80" fmla="*/ 11 w 69"/>
                <a:gd name="T81" fmla="*/ 39 h 93"/>
                <a:gd name="T82" fmla="*/ 18 w 69"/>
                <a:gd name="T83" fmla="*/ 49 h 93"/>
                <a:gd name="T84" fmla="*/ 22 w 69"/>
                <a:gd name="T85" fmla="*/ 57 h 93"/>
                <a:gd name="T86" fmla="*/ 22 w 69"/>
                <a:gd name="T87" fmla="*/ 67 h 93"/>
                <a:gd name="T88" fmla="*/ 16 w 69"/>
                <a:gd name="T89" fmla="*/ 70 h 93"/>
                <a:gd name="T90" fmla="*/ 0 w 69"/>
                <a:gd name="T91" fmla="*/ 90 h 93"/>
                <a:gd name="T92" fmla="*/ 3 w 69"/>
                <a:gd name="T93" fmla="*/ 93 h 93"/>
                <a:gd name="T94" fmla="*/ 67 w 69"/>
                <a:gd name="T95" fmla="*/ 93 h 93"/>
                <a:gd name="T96" fmla="*/ 67 w 69"/>
                <a:gd name="T97" fmla="*/ 87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9" h="93">
                  <a:moveTo>
                    <a:pt x="67" y="87"/>
                  </a:moveTo>
                  <a:cubicBezTo>
                    <a:pt x="6" y="87"/>
                    <a:pt x="6" y="87"/>
                    <a:pt x="6" y="87"/>
                  </a:cubicBezTo>
                  <a:cubicBezTo>
                    <a:pt x="7" y="83"/>
                    <a:pt x="11" y="79"/>
                    <a:pt x="19" y="76"/>
                  </a:cubicBezTo>
                  <a:cubicBezTo>
                    <a:pt x="23" y="74"/>
                    <a:pt x="26" y="73"/>
                    <a:pt x="27" y="70"/>
                  </a:cubicBezTo>
                  <a:cubicBezTo>
                    <a:pt x="29" y="65"/>
                    <a:pt x="28" y="57"/>
                    <a:pt x="27" y="56"/>
                  </a:cubicBezTo>
                  <a:cubicBezTo>
                    <a:pt x="27" y="56"/>
                    <a:pt x="27" y="55"/>
                    <a:pt x="27" y="55"/>
                  </a:cubicBezTo>
                  <a:cubicBezTo>
                    <a:pt x="25" y="52"/>
                    <a:pt x="24" y="49"/>
                    <a:pt x="23" y="46"/>
                  </a:cubicBezTo>
                  <a:cubicBezTo>
                    <a:pt x="23" y="44"/>
                    <a:pt x="21" y="44"/>
                    <a:pt x="20" y="44"/>
                  </a:cubicBezTo>
                  <a:cubicBezTo>
                    <a:pt x="20" y="44"/>
                    <a:pt x="18" y="41"/>
                    <a:pt x="17" y="38"/>
                  </a:cubicBezTo>
                  <a:cubicBezTo>
                    <a:pt x="17" y="35"/>
                    <a:pt x="17" y="34"/>
                    <a:pt x="17" y="33"/>
                  </a:cubicBezTo>
                  <a:cubicBezTo>
                    <a:pt x="18" y="33"/>
                    <a:pt x="19" y="33"/>
                    <a:pt x="19" y="32"/>
                  </a:cubicBezTo>
                  <a:cubicBezTo>
                    <a:pt x="20" y="31"/>
                    <a:pt x="20" y="30"/>
                    <a:pt x="19" y="30"/>
                  </a:cubicBezTo>
                  <a:cubicBezTo>
                    <a:pt x="18" y="24"/>
                    <a:pt x="19" y="18"/>
                    <a:pt x="22" y="14"/>
                  </a:cubicBezTo>
                  <a:cubicBezTo>
                    <a:pt x="25" y="9"/>
                    <a:pt x="31" y="6"/>
                    <a:pt x="39" y="6"/>
                  </a:cubicBezTo>
                  <a:cubicBezTo>
                    <a:pt x="46" y="6"/>
                    <a:pt x="52" y="9"/>
                    <a:pt x="55" y="14"/>
                  </a:cubicBezTo>
                  <a:cubicBezTo>
                    <a:pt x="59" y="18"/>
                    <a:pt x="59" y="24"/>
                    <a:pt x="58" y="30"/>
                  </a:cubicBezTo>
                  <a:cubicBezTo>
                    <a:pt x="57" y="30"/>
                    <a:pt x="58" y="31"/>
                    <a:pt x="58" y="32"/>
                  </a:cubicBezTo>
                  <a:cubicBezTo>
                    <a:pt x="59" y="33"/>
                    <a:pt x="59" y="33"/>
                    <a:pt x="60" y="33"/>
                  </a:cubicBezTo>
                  <a:cubicBezTo>
                    <a:pt x="60" y="34"/>
                    <a:pt x="61" y="35"/>
                    <a:pt x="60" y="38"/>
                  </a:cubicBezTo>
                  <a:cubicBezTo>
                    <a:pt x="60" y="41"/>
                    <a:pt x="58" y="44"/>
                    <a:pt x="57" y="44"/>
                  </a:cubicBezTo>
                  <a:cubicBezTo>
                    <a:pt x="56" y="44"/>
                    <a:pt x="55" y="44"/>
                    <a:pt x="54" y="46"/>
                  </a:cubicBezTo>
                  <a:cubicBezTo>
                    <a:pt x="53" y="49"/>
                    <a:pt x="52" y="52"/>
                    <a:pt x="50" y="55"/>
                  </a:cubicBezTo>
                  <a:cubicBezTo>
                    <a:pt x="50" y="55"/>
                    <a:pt x="50" y="56"/>
                    <a:pt x="50" y="56"/>
                  </a:cubicBezTo>
                  <a:cubicBezTo>
                    <a:pt x="49" y="58"/>
                    <a:pt x="48" y="65"/>
                    <a:pt x="50" y="70"/>
                  </a:cubicBezTo>
                  <a:cubicBezTo>
                    <a:pt x="51" y="72"/>
                    <a:pt x="54" y="74"/>
                    <a:pt x="57" y="75"/>
                  </a:cubicBezTo>
                  <a:cubicBezTo>
                    <a:pt x="62" y="77"/>
                    <a:pt x="66" y="79"/>
                    <a:pt x="68" y="81"/>
                  </a:cubicBezTo>
                  <a:cubicBezTo>
                    <a:pt x="69" y="74"/>
                    <a:pt x="69" y="74"/>
                    <a:pt x="69" y="74"/>
                  </a:cubicBezTo>
                  <a:cubicBezTo>
                    <a:pt x="66" y="72"/>
                    <a:pt x="62" y="71"/>
                    <a:pt x="60" y="70"/>
                  </a:cubicBezTo>
                  <a:cubicBezTo>
                    <a:pt x="59" y="70"/>
                    <a:pt x="59" y="70"/>
                    <a:pt x="59" y="70"/>
                  </a:cubicBezTo>
                  <a:cubicBezTo>
                    <a:pt x="57" y="69"/>
                    <a:pt x="55" y="68"/>
                    <a:pt x="55" y="67"/>
                  </a:cubicBezTo>
                  <a:cubicBezTo>
                    <a:pt x="54" y="65"/>
                    <a:pt x="55" y="60"/>
                    <a:pt x="55" y="57"/>
                  </a:cubicBezTo>
                  <a:cubicBezTo>
                    <a:pt x="57" y="55"/>
                    <a:pt x="58" y="52"/>
                    <a:pt x="59" y="49"/>
                  </a:cubicBezTo>
                  <a:cubicBezTo>
                    <a:pt x="63" y="47"/>
                    <a:pt x="65" y="43"/>
                    <a:pt x="66" y="39"/>
                  </a:cubicBezTo>
                  <a:cubicBezTo>
                    <a:pt x="67" y="34"/>
                    <a:pt x="66" y="31"/>
                    <a:pt x="65" y="29"/>
                  </a:cubicBezTo>
                  <a:cubicBezTo>
                    <a:pt x="64" y="29"/>
                    <a:pt x="64" y="29"/>
                    <a:pt x="64" y="29"/>
                  </a:cubicBezTo>
                  <a:cubicBezTo>
                    <a:pt x="65" y="22"/>
                    <a:pt x="64" y="16"/>
                    <a:pt x="60" y="10"/>
                  </a:cubicBezTo>
                  <a:cubicBezTo>
                    <a:pt x="55" y="4"/>
                    <a:pt x="48" y="0"/>
                    <a:pt x="39" y="0"/>
                  </a:cubicBezTo>
                  <a:cubicBezTo>
                    <a:pt x="29" y="0"/>
                    <a:pt x="22" y="4"/>
                    <a:pt x="17" y="10"/>
                  </a:cubicBezTo>
                  <a:cubicBezTo>
                    <a:pt x="13" y="16"/>
                    <a:pt x="12" y="22"/>
                    <a:pt x="13" y="29"/>
                  </a:cubicBezTo>
                  <a:cubicBezTo>
                    <a:pt x="13" y="29"/>
                    <a:pt x="13" y="29"/>
                    <a:pt x="13" y="29"/>
                  </a:cubicBezTo>
                  <a:cubicBezTo>
                    <a:pt x="11" y="31"/>
                    <a:pt x="11" y="34"/>
                    <a:pt x="11" y="39"/>
                  </a:cubicBezTo>
                  <a:cubicBezTo>
                    <a:pt x="12" y="43"/>
                    <a:pt x="14" y="47"/>
                    <a:pt x="18" y="49"/>
                  </a:cubicBezTo>
                  <a:cubicBezTo>
                    <a:pt x="19" y="52"/>
                    <a:pt x="20" y="55"/>
                    <a:pt x="22" y="57"/>
                  </a:cubicBezTo>
                  <a:cubicBezTo>
                    <a:pt x="22" y="61"/>
                    <a:pt x="23" y="66"/>
                    <a:pt x="22" y="67"/>
                  </a:cubicBezTo>
                  <a:cubicBezTo>
                    <a:pt x="22" y="68"/>
                    <a:pt x="18" y="70"/>
                    <a:pt x="16" y="70"/>
                  </a:cubicBezTo>
                  <a:cubicBezTo>
                    <a:pt x="5" y="75"/>
                    <a:pt x="0" y="81"/>
                    <a:pt x="0" y="90"/>
                  </a:cubicBezTo>
                  <a:cubicBezTo>
                    <a:pt x="0" y="91"/>
                    <a:pt x="1" y="93"/>
                    <a:pt x="3" y="93"/>
                  </a:cubicBezTo>
                  <a:cubicBezTo>
                    <a:pt x="67" y="93"/>
                    <a:pt x="67" y="93"/>
                    <a:pt x="67" y="93"/>
                  </a:cubicBezTo>
                  <a:lnTo>
                    <a:pt x="67" y="8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sp>
          <p:nvSpPr>
            <p:cNvPr id="48" name="Freeform 16">
              <a:extLst>
                <a:ext uri="{FF2B5EF4-FFF2-40B4-BE49-F238E27FC236}">
                  <a16:creationId xmlns:a16="http://schemas.microsoft.com/office/drawing/2014/main" id="{045CC55D-D7DA-6314-F8CD-B8FE73E8ABE1}"/>
                </a:ext>
              </a:extLst>
            </p:cNvPr>
            <p:cNvSpPr>
              <a:spLocks/>
            </p:cNvSpPr>
            <p:nvPr/>
          </p:nvSpPr>
          <p:spPr bwMode="auto">
            <a:xfrm>
              <a:off x="9571038" y="3402013"/>
              <a:ext cx="211138" cy="282575"/>
            </a:xfrm>
            <a:custGeom>
              <a:avLst/>
              <a:gdLst>
                <a:gd name="T0" fmla="*/ 52 w 69"/>
                <a:gd name="T1" fmla="*/ 70 h 93"/>
                <a:gd name="T2" fmla="*/ 46 w 69"/>
                <a:gd name="T3" fmla="*/ 67 h 93"/>
                <a:gd name="T4" fmla="*/ 46 w 69"/>
                <a:gd name="T5" fmla="*/ 57 h 93"/>
                <a:gd name="T6" fmla="*/ 50 w 69"/>
                <a:gd name="T7" fmla="*/ 49 h 93"/>
                <a:gd name="T8" fmla="*/ 57 w 69"/>
                <a:gd name="T9" fmla="*/ 39 h 93"/>
                <a:gd name="T10" fmla="*/ 56 w 69"/>
                <a:gd name="T11" fmla="*/ 29 h 93"/>
                <a:gd name="T12" fmla="*/ 55 w 69"/>
                <a:gd name="T13" fmla="*/ 29 h 93"/>
                <a:gd name="T14" fmla="*/ 51 w 69"/>
                <a:gd name="T15" fmla="*/ 10 h 93"/>
                <a:gd name="T16" fmla="*/ 30 w 69"/>
                <a:gd name="T17" fmla="*/ 0 h 93"/>
                <a:gd name="T18" fmla="*/ 8 w 69"/>
                <a:gd name="T19" fmla="*/ 10 h 93"/>
                <a:gd name="T20" fmla="*/ 4 w 69"/>
                <a:gd name="T21" fmla="*/ 29 h 93"/>
                <a:gd name="T22" fmla="*/ 4 w 69"/>
                <a:gd name="T23" fmla="*/ 29 h 93"/>
                <a:gd name="T24" fmla="*/ 3 w 69"/>
                <a:gd name="T25" fmla="*/ 39 h 93"/>
                <a:gd name="T26" fmla="*/ 9 w 69"/>
                <a:gd name="T27" fmla="*/ 49 h 93"/>
                <a:gd name="T28" fmla="*/ 13 w 69"/>
                <a:gd name="T29" fmla="*/ 57 h 93"/>
                <a:gd name="T30" fmla="*/ 13 w 69"/>
                <a:gd name="T31" fmla="*/ 67 h 93"/>
                <a:gd name="T32" fmla="*/ 9 w 69"/>
                <a:gd name="T33" fmla="*/ 70 h 93"/>
                <a:gd name="T34" fmla="*/ 8 w 69"/>
                <a:gd name="T35" fmla="*/ 70 h 93"/>
                <a:gd name="T36" fmla="*/ 0 w 69"/>
                <a:gd name="T37" fmla="*/ 74 h 93"/>
                <a:gd name="T38" fmla="*/ 0 w 69"/>
                <a:gd name="T39" fmla="*/ 81 h 93"/>
                <a:gd name="T40" fmla="*/ 11 w 69"/>
                <a:gd name="T41" fmla="*/ 75 h 93"/>
                <a:gd name="T42" fmla="*/ 18 w 69"/>
                <a:gd name="T43" fmla="*/ 70 h 93"/>
                <a:gd name="T44" fmla="*/ 18 w 69"/>
                <a:gd name="T45" fmla="*/ 56 h 93"/>
                <a:gd name="T46" fmla="*/ 18 w 69"/>
                <a:gd name="T47" fmla="*/ 55 h 93"/>
                <a:gd name="T48" fmla="*/ 14 w 69"/>
                <a:gd name="T49" fmla="*/ 46 h 93"/>
                <a:gd name="T50" fmla="*/ 11 w 69"/>
                <a:gd name="T51" fmla="*/ 44 h 93"/>
                <a:gd name="T52" fmla="*/ 8 w 69"/>
                <a:gd name="T53" fmla="*/ 38 h 93"/>
                <a:gd name="T54" fmla="*/ 8 w 69"/>
                <a:gd name="T55" fmla="*/ 33 h 93"/>
                <a:gd name="T56" fmla="*/ 10 w 69"/>
                <a:gd name="T57" fmla="*/ 32 h 93"/>
                <a:gd name="T58" fmla="*/ 11 w 69"/>
                <a:gd name="T59" fmla="*/ 30 h 93"/>
                <a:gd name="T60" fmla="*/ 13 w 69"/>
                <a:gd name="T61" fmla="*/ 14 h 93"/>
                <a:gd name="T62" fmla="*/ 30 w 69"/>
                <a:gd name="T63" fmla="*/ 6 h 93"/>
                <a:gd name="T64" fmla="*/ 47 w 69"/>
                <a:gd name="T65" fmla="*/ 14 h 93"/>
                <a:gd name="T66" fmla="*/ 49 w 69"/>
                <a:gd name="T67" fmla="*/ 30 h 93"/>
                <a:gd name="T68" fmla="*/ 49 w 69"/>
                <a:gd name="T69" fmla="*/ 32 h 93"/>
                <a:gd name="T70" fmla="*/ 51 w 69"/>
                <a:gd name="T71" fmla="*/ 33 h 93"/>
                <a:gd name="T72" fmla="*/ 51 w 69"/>
                <a:gd name="T73" fmla="*/ 38 h 93"/>
                <a:gd name="T74" fmla="*/ 48 w 69"/>
                <a:gd name="T75" fmla="*/ 44 h 93"/>
                <a:gd name="T76" fmla="*/ 45 w 69"/>
                <a:gd name="T77" fmla="*/ 46 h 93"/>
                <a:gd name="T78" fmla="*/ 41 w 69"/>
                <a:gd name="T79" fmla="*/ 55 h 93"/>
                <a:gd name="T80" fmla="*/ 41 w 69"/>
                <a:gd name="T81" fmla="*/ 56 h 93"/>
                <a:gd name="T82" fmla="*/ 41 w 69"/>
                <a:gd name="T83" fmla="*/ 70 h 93"/>
                <a:gd name="T84" fmla="*/ 50 w 69"/>
                <a:gd name="T85" fmla="*/ 76 h 93"/>
                <a:gd name="T86" fmla="*/ 62 w 69"/>
                <a:gd name="T87" fmla="*/ 87 h 93"/>
                <a:gd name="T88" fmla="*/ 1 w 69"/>
                <a:gd name="T89" fmla="*/ 87 h 93"/>
                <a:gd name="T90" fmla="*/ 2 w 69"/>
                <a:gd name="T91" fmla="*/ 93 h 93"/>
                <a:gd name="T92" fmla="*/ 65 w 69"/>
                <a:gd name="T93" fmla="*/ 93 h 93"/>
                <a:gd name="T94" fmla="*/ 69 w 69"/>
                <a:gd name="T95" fmla="*/ 90 h 93"/>
                <a:gd name="T96" fmla="*/ 52 w 69"/>
                <a:gd name="T97" fmla="*/ 7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9" h="93">
                  <a:moveTo>
                    <a:pt x="52" y="70"/>
                  </a:moveTo>
                  <a:cubicBezTo>
                    <a:pt x="50" y="70"/>
                    <a:pt x="47" y="68"/>
                    <a:pt x="46" y="67"/>
                  </a:cubicBezTo>
                  <a:cubicBezTo>
                    <a:pt x="46" y="66"/>
                    <a:pt x="46" y="61"/>
                    <a:pt x="46" y="57"/>
                  </a:cubicBezTo>
                  <a:cubicBezTo>
                    <a:pt x="48" y="55"/>
                    <a:pt x="49" y="52"/>
                    <a:pt x="50" y="49"/>
                  </a:cubicBezTo>
                  <a:cubicBezTo>
                    <a:pt x="54" y="47"/>
                    <a:pt x="56" y="43"/>
                    <a:pt x="57" y="39"/>
                  </a:cubicBezTo>
                  <a:cubicBezTo>
                    <a:pt x="58" y="34"/>
                    <a:pt x="57" y="31"/>
                    <a:pt x="56" y="29"/>
                  </a:cubicBezTo>
                  <a:cubicBezTo>
                    <a:pt x="55" y="29"/>
                    <a:pt x="55" y="29"/>
                    <a:pt x="55" y="29"/>
                  </a:cubicBezTo>
                  <a:cubicBezTo>
                    <a:pt x="56" y="22"/>
                    <a:pt x="55" y="16"/>
                    <a:pt x="51" y="10"/>
                  </a:cubicBezTo>
                  <a:cubicBezTo>
                    <a:pt x="47" y="4"/>
                    <a:pt x="39" y="0"/>
                    <a:pt x="30" y="0"/>
                  </a:cubicBezTo>
                  <a:cubicBezTo>
                    <a:pt x="21" y="0"/>
                    <a:pt x="13" y="4"/>
                    <a:pt x="8" y="10"/>
                  </a:cubicBezTo>
                  <a:cubicBezTo>
                    <a:pt x="5" y="16"/>
                    <a:pt x="3" y="22"/>
                    <a:pt x="4" y="29"/>
                  </a:cubicBezTo>
                  <a:cubicBezTo>
                    <a:pt x="4" y="29"/>
                    <a:pt x="4" y="29"/>
                    <a:pt x="4" y="29"/>
                  </a:cubicBezTo>
                  <a:cubicBezTo>
                    <a:pt x="2" y="31"/>
                    <a:pt x="2" y="34"/>
                    <a:pt x="3" y="39"/>
                  </a:cubicBezTo>
                  <a:cubicBezTo>
                    <a:pt x="3" y="43"/>
                    <a:pt x="5" y="47"/>
                    <a:pt x="9" y="49"/>
                  </a:cubicBezTo>
                  <a:cubicBezTo>
                    <a:pt x="10" y="52"/>
                    <a:pt x="12" y="55"/>
                    <a:pt x="13" y="57"/>
                  </a:cubicBezTo>
                  <a:cubicBezTo>
                    <a:pt x="13" y="60"/>
                    <a:pt x="14" y="65"/>
                    <a:pt x="13" y="67"/>
                  </a:cubicBezTo>
                  <a:cubicBezTo>
                    <a:pt x="13" y="68"/>
                    <a:pt x="11" y="69"/>
                    <a:pt x="9" y="70"/>
                  </a:cubicBezTo>
                  <a:cubicBezTo>
                    <a:pt x="8" y="70"/>
                    <a:pt x="8" y="70"/>
                    <a:pt x="8" y="70"/>
                  </a:cubicBezTo>
                  <a:cubicBezTo>
                    <a:pt x="6" y="71"/>
                    <a:pt x="3" y="72"/>
                    <a:pt x="0" y="74"/>
                  </a:cubicBezTo>
                  <a:cubicBezTo>
                    <a:pt x="0" y="81"/>
                    <a:pt x="0" y="81"/>
                    <a:pt x="0" y="81"/>
                  </a:cubicBezTo>
                  <a:cubicBezTo>
                    <a:pt x="2" y="79"/>
                    <a:pt x="6" y="77"/>
                    <a:pt x="11" y="75"/>
                  </a:cubicBezTo>
                  <a:cubicBezTo>
                    <a:pt x="15" y="74"/>
                    <a:pt x="17" y="72"/>
                    <a:pt x="18" y="70"/>
                  </a:cubicBezTo>
                  <a:cubicBezTo>
                    <a:pt x="20" y="65"/>
                    <a:pt x="19" y="58"/>
                    <a:pt x="18" y="56"/>
                  </a:cubicBezTo>
                  <a:cubicBezTo>
                    <a:pt x="18" y="56"/>
                    <a:pt x="18" y="55"/>
                    <a:pt x="18" y="55"/>
                  </a:cubicBezTo>
                  <a:cubicBezTo>
                    <a:pt x="17" y="52"/>
                    <a:pt x="15" y="49"/>
                    <a:pt x="14" y="46"/>
                  </a:cubicBezTo>
                  <a:cubicBezTo>
                    <a:pt x="14" y="44"/>
                    <a:pt x="13" y="44"/>
                    <a:pt x="11" y="44"/>
                  </a:cubicBezTo>
                  <a:cubicBezTo>
                    <a:pt x="11" y="44"/>
                    <a:pt x="9" y="41"/>
                    <a:pt x="8" y="38"/>
                  </a:cubicBezTo>
                  <a:cubicBezTo>
                    <a:pt x="8" y="35"/>
                    <a:pt x="8" y="34"/>
                    <a:pt x="8" y="33"/>
                  </a:cubicBezTo>
                  <a:cubicBezTo>
                    <a:pt x="9" y="33"/>
                    <a:pt x="10" y="33"/>
                    <a:pt x="10" y="32"/>
                  </a:cubicBezTo>
                  <a:cubicBezTo>
                    <a:pt x="11" y="31"/>
                    <a:pt x="11" y="30"/>
                    <a:pt x="11" y="30"/>
                  </a:cubicBezTo>
                  <a:cubicBezTo>
                    <a:pt x="9" y="24"/>
                    <a:pt x="10" y="18"/>
                    <a:pt x="13" y="14"/>
                  </a:cubicBezTo>
                  <a:cubicBezTo>
                    <a:pt x="16" y="9"/>
                    <a:pt x="22" y="6"/>
                    <a:pt x="30" y="6"/>
                  </a:cubicBezTo>
                  <a:cubicBezTo>
                    <a:pt x="37" y="6"/>
                    <a:pt x="43" y="9"/>
                    <a:pt x="47" y="14"/>
                  </a:cubicBezTo>
                  <a:cubicBezTo>
                    <a:pt x="50" y="18"/>
                    <a:pt x="51" y="24"/>
                    <a:pt x="49" y="30"/>
                  </a:cubicBezTo>
                  <a:cubicBezTo>
                    <a:pt x="49" y="30"/>
                    <a:pt x="49" y="31"/>
                    <a:pt x="49" y="32"/>
                  </a:cubicBezTo>
                  <a:cubicBezTo>
                    <a:pt x="50" y="33"/>
                    <a:pt x="51" y="33"/>
                    <a:pt x="51" y="33"/>
                  </a:cubicBezTo>
                  <a:cubicBezTo>
                    <a:pt x="52" y="34"/>
                    <a:pt x="52" y="35"/>
                    <a:pt x="51" y="38"/>
                  </a:cubicBezTo>
                  <a:cubicBezTo>
                    <a:pt x="51" y="41"/>
                    <a:pt x="49" y="44"/>
                    <a:pt x="48" y="44"/>
                  </a:cubicBezTo>
                  <a:cubicBezTo>
                    <a:pt x="47" y="44"/>
                    <a:pt x="46" y="44"/>
                    <a:pt x="45" y="46"/>
                  </a:cubicBezTo>
                  <a:cubicBezTo>
                    <a:pt x="44" y="49"/>
                    <a:pt x="43" y="52"/>
                    <a:pt x="41" y="55"/>
                  </a:cubicBezTo>
                  <a:cubicBezTo>
                    <a:pt x="41" y="55"/>
                    <a:pt x="41" y="56"/>
                    <a:pt x="41" y="56"/>
                  </a:cubicBezTo>
                  <a:cubicBezTo>
                    <a:pt x="41" y="57"/>
                    <a:pt x="39" y="65"/>
                    <a:pt x="41" y="70"/>
                  </a:cubicBezTo>
                  <a:cubicBezTo>
                    <a:pt x="42" y="73"/>
                    <a:pt x="46" y="74"/>
                    <a:pt x="50" y="76"/>
                  </a:cubicBezTo>
                  <a:cubicBezTo>
                    <a:pt x="58" y="79"/>
                    <a:pt x="62" y="83"/>
                    <a:pt x="62" y="87"/>
                  </a:cubicBezTo>
                  <a:cubicBezTo>
                    <a:pt x="1" y="87"/>
                    <a:pt x="1" y="87"/>
                    <a:pt x="1" y="87"/>
                  </a:cubicBezTo>
                  <a:cubicBezTo>
                    <a:pt x="2" y="93"/>
                    <a:pt x="2" y="93"/>
                    <a:pt x="2" y="93"/>
                  </a:cubicBezTo>
                  <a:cubicBezTo>
                    <a:pt x="65" y="93"/>
                    <a:pt x="65" y="93"/>
                    <a:pt x="65" y="93"/>
                  </a:cubicBezTo>
                  <a:cubicBezTo>
                    <a:pt x="68" y="93"/>
                    <a:pt x="69" y="91"/>
                    <a:pt x="69" y="90"/>
                  </a:cubicBezTo>
                  <a:cubicBezTo>
                    <a:pt x="69" y="81"/>
                    <a:pt x="63" y="75"/>
                    <a:pt x="52"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200"/>
            </a:p>
          </p:txBody>
        </p:sp>
      </p:grpSp>
      <p:grpSp>
        <p:nvGrpSpPr>
          <p:cNvPr id="49" name="Group 48">
            <a:extLst>
              <a:ext uri="{FF2B5EF4-FFF2-40B4-BE49-F238E27FC236}">
                <a16:creationId xmlns:a16="http://schemas.microsoft.com/office/drawing/2014/main" id="{A0E53EC2-D98A-E469-C6C1-0CFC8A3124DA}"/>
              </a:ext>
            </a:extLst>
          </p:cNvPr>
          <p:cNvGrpSpPr>
            <a:grpSpLocks noChangeAspect="1"/>
          </p:cNvGrpSpPr>
          <p:nvPr/>
        </p:nvGrpSpPr>
        <p:grpSpPr>
          <a:xfrm>
            <a:off x="690938" y="5452095"/>
            <a:ext cx="306023" cy="357544"/>
            <a:chOff x="9499600" y="3184525"/>
            <a:chExt cx="471488" cy="550863"/>
          </a:xfrm>
          <a:solidFill>
            <a:schemeClr val="accent3"/>
          </a:solidFill>
        </p:grpSpPr>
        <p:sp>
          <p:nvSpPr>
            <p:cNvPr id="50" name="Freeform 138">
              <a:extLst>
                <a:ext uri="{FF2B5EF4-FFF2-40B4-BE49-F238E27FC236}">
                  <a16:creationId xmlns:a16="http://schemas.microsoft.com/office/drawing/2014/main" id="{15C387FF-9205-A67A-B03B-687D86847C0E}"/>
                </a:ext>
              </a:extLst>
            </p:cNvPr>
            <p:cNvSpPr>
              <a:spLocks noEditPoints="1"/>
            </p:cNvSpPr>
            <p:nvPr/>
          </p:nvSpPr>
          <p:spPr bwMode="auto">
            <a:xfrm>
              <a:off x="9688513" y="3262313"/>
              <a:ext cx="96838" cy="100013"/>
            </a:xfrm>
            <a:custGeom>
              <a:avLst/>
              <a:gdLst>
                <a:gd name="T0" fmla="*/ 30 w 30"/>
                <a:gd name="T1" fmla="*/ 12 h 31"/>
                <a:gd name="T2" fmla="*/ 28 w 30"/>
                <a:gd name="T3" fmla="*/ 10 h 31"/>
                <a:gd name="T4" fmla="*/ 20 w 30"/>
                <a:gd name="T5" fmla="*/ 10 h 31"/>
                <a:gd name="T6" fmla="*/ 16 w 30"/>
                <a:gd name="T7" fmla="*/ 2 h 31"/>
                <a:gd name="T8" fmla="*/ 15 w 30"/>
                <a:gd name="T9" fmla="*/ 0 h 31"/>
                <a:gd name="T10" fmla="*/ 13 w 30"/>
                <a:gd name="T11" fmla="*/ 2 h 31"/>
                <a:gd name="T12" fmla="*/ 10 w 30"/>
                <a:gd name="T13" fmla="*/ 10 h 31"/>
                <a:gd name="T14" fmla="*/ 2 w 30"/>
                <a:gd name="T15" fmla="*/ 10 h 31"/>
                <a:gd name="T16" fmla="*/ 0 w 30"/>
                <a:gd name="T17" fmla="*/ 12 h 31"/>
                <a:gd name="T18" fmla="*/ 0 w 30"/>
                <a:gd name="T19" fmla="*/ 13 h 31"/>
                <a:gd name="T20" fmla="*/ 7 w 30"/>
                <a:gd name="T21" fmla="*/ 18 h 31"/>
                <a:gd name="T22" fmla="*/ 4 w 30"/>
                <a:gd name="T23" fmla="*/ 28 h 31"/>
                <a:gd name="T24" fmla="*/ 5 w 30"/>
                <a:gd name="T25" fmla="*/ 30 h 31"/>
                <a:gd name="T26" fmla="*/ 6 w 30"/>
                <a:gd name="T27" fmla="*/ 31 h 31"/>
                <a:gd name="T28" fmla="*/ 7 w 30"/>
                <a:gd name="T29" fmla="*/ 30 h 31"/>
                <a:gd name="T30" fmla="*/ 15 w 30"/>
                <a:gd name="T31" fmla="*/ 24 h 31"/>
                <a:gd name="T32" fmla="*/ 23 w 30"/>
                <a:gd name="T33" fmla="*/ 30 h 31"/>
                <a:gd name="T34" fmla="*/ 25 w 30"/>
                <a:gd name="T35" fmla="*/ 30 h 31"/>
                <a:gd name="T36" fmla="*/ 25 w 30"/>
                <a:gd name="T37" fmla="*/ 28 h 31"/>
                <a:gd name="T38" fmla="*/ 22 w 30"/>
                <a:gd name="T39" fmla="*/ 18 h 31"/>
                <a:gd name="T40" fmla="*/ 29 w 30"/>
                <a:gd name="T41" fmla="*/ 13 h 31"/>
                <a:gd name="T42" fmla="*/ 30 w 30"/>
                <a:gd name="T43" fmla="*/ 12 h 31"/>
                <a:gd name="T44" fmla="*/ 11 w 30"/>
                <a:gd name="T45" fmla="*/ 19 h 31"/>
                <a:gd name="T46" fmla="*/ 12 w 30"/>
                <a:gd name="T47" fmla="*/ 17 h 31"/>
                <a:gd name="T48" fmla="*/ 8 w 30"/>
                <a:gd name="T49" fmla="*/ 14 h 31"/>
                <a:gd name="T50" fmla="*/ 13 w 30"/>
                <a:gd name="T51" fmla="*/ 14 h 31"/>
                <a:gd name="T52" fmla="*/ 13 w 30"/>
                <a:gd name="T53" fmla="*/ 12 h 31"/>
                <a:gd name="T54" fmla="*/ 15 w 30"/>
                <a:gd name="T55" fmla="*/ 8 h 31"/>
                <a:gd name="T56" fmla="*/ 16 w 30"/>
                <a:gd name="T57" fmla="*/ 12 h 31"/>
                <a:gd name="T58" fmla="*/ 17 w 30"/>
                <a:gd name="T59" fmla="*/ 14 h 31"/>
                <a:gd name="T60" fmla="*/ 22 w 30"/>
                <a:gd name="T61" fmla="*/ 14 h 31"/>
                <a:gd name="T62" fmla="*/ 19 w 30"/>
                <a:gd name="T63" fmla="*/ 16 h 31"/>
                <a:gd name="T64" fmla="*/ 18 w 30"/>
                <a:gd name="T65" fmla="*/ 17 h 31"/>
                <a:gd name="T66" fmla="*/ 20 w 30"/>
                <a:gd name="T67" fmla="*/ 24 h 31"/>
                <a:gd name="T68" fmla="*/ 16 w 30"/>
                <a:gd name="T69" fmla="*/ 21 h 31"/>
                <a:gd name="T70" fmla="*/ 15 w 30"/>
                <a:gd name="T71" fmla="*/ 20 h 31"/>
                <a:gd name="T72" fmla="*/ 10 w 30"/>
                <a:gd name="T73" fmla="*/ 24 h 31"/>
                <a:gd name="T74" fmla="*/ 11 w 30"/>
                <a:gd name="T75" fmla="*/ 1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 h="31">
                  <a:moveTo>
                    <a:pt x="30" y="12"/>
                  </a:moveTo>
                  <a:cubicBezTo>
                    <a:pt x="30" y="11"/>
                    <a:pt x="29" y="10"/>
                    <a:pt x="28" y="10"/>
                  </a:cubicBezTo>
                  <a:cubicBezTo>
                    <a:pt x="20" y="10"/>
                    <a:pt x="20" y="10"/>
                    <a:pt x="20" y="10"/>
                  </a:cubicBezTo>
                  <a:cubicBezTo>
                    <a:pt x="16" y="2"/>
                    <a:pt x="16" y="2"/>
                    <a:pt x="16" y="2"/>
                  </a:cubicBezTo>
                  <a:cubicBezTo>
                    <a:pt x="16" y="1"/>
                    <a:pt x="16" y="0"/>
                    <a:pt x="15" y="0"/>
                  </a:cubicBezTo>
                  <a:cubicBezTo>
                    <a:pt x="14" y="0"/>
                    <a:pt x="13" y="1"/>
                    <a:pt x="13" y="2"/>
                  </a:cubicBezTo>
                  <a:cubicBezTo>
                    <a:pt x="10" y="10"/>
                    <a:pt x="10" y="10"/>
                    <a:pt x="10" y="10"/>
                  </a:cubicBezTo>
                  <a:cubicBezTo>
                    <a:pt x="2" y="10"/>
                    <a:pt x="2" y="10"/>
                    <a:pt x="2" y="10"/>
                  </a:cubicBezTo>
                  <a:cubicBezTo>
                    <a:pt x="1" y="10"/>
                    <a:pt x="0" y="11"/>
                    <a:pt x="0" y="12"/>
                  </a:cubicBezTo>
                  <a:cubicBezTo>
                    <a:pt x="0" y="12"/>
                    <a:pt x="0" y="13"/>
                    <a:pt x="0" y="13"/>
                  </a:cubicBezTo>
                  <a:cubicBezTo>
                    <a:pt x="7" y="18"/>
                    <a:pt x="7" y="18"/>
                    <a:pt x="7" y="18"/>
                  </a:cubicBezTo>
                  <a:cubicBezTo>
                    <a:pt x="4" y="28"/>
                    <a:pt x="4" y="28"/>
                    <a:pt x="4" y="28"/>
                  </a:cubicBezTo>
                  <a:cubicBezTo>
                    <a:pt x="4" y="29"/>
                    <a:pt x="4" y="30"/>
                    <a:pt x="5" y="30"/>
                  </a:cubicBezTo>
                  <a:cubicBezTo>
                    <a:pt x="5" y="30"/>
                    <a:pt x="5" y="31"/>
                    <a:pt x="6" y="31"/>
                  </a:cubicBezTo>
                  <a:cubicBezTo>
                    <a:pt x="6" y="31"/>
                    <a:pt x="7" y="30"/>
                    <a:pt x="7" y="30"/>
                  </a:cubicBezTo>
                  <a:cubicBezTo>
                    <a:pt x="15" y="24"/>
                    <a:pt x="15" y="24"/>
                    <a:pt x="15" y="24"/>
                  </a:cubicBezTo>
                  <a:cubicBezTo>
                    <a:pt x="23" y="30"/>
                    <a:pt x="23" y="30"/>
                    <a:pt x="23" y="30"/>
                  </a:cubicBezTo>
                  <a:cubicBezTo>
                    <a:pt x="23" y="31"/>
                    <a:pt x="24" y="31"/>
                    <a:pt x="25" y="30"/>
                  </a:cubicBezTo>
                  <a:cubicBezTo>
                    <a:pt x="26" y="30"/>
                    <a:pt x="26" y="29"/>
                    <a:pt x="25" y="28"/>
                  </a:cubicBezTo>
                  <a:cubicBezTo>
                    <a:pt x="22" y="18"/>
                    <a:pt x="22" y="18"/>
                    <a:pt x="22" y="18"/>
                  </a:cubicBezTo>
                  <a:cubicBezTo>
                    <a:pt x="29" y="13"/>
                    <a:pt x="29" y="13"/>
                    <a:pt x="29" y="13"/>
                  </a:cubicBezTo>
                  <a:cubicBezTo>
                    <a:pt x="30" y="13"/>
                    <a:pt x="30" y="12"/>
                    <a:pt x="30" y="12"/>
                  </a:cubicBezTo>
                  <a:close/>
                  <a:moveTo>
                    <a:pt x="11" y="19"/>
                  </a:moveTo>
                  <a:cubicBezTo>
                    <a:pt x="12" y="17"/>
                    <a:pt x="12" y="17"/>
                    <a:pt x="12" y="17"/>
                  </a:cubicBezTo>
                  <a:cubicBezTo>
                    <a:pt x="8" y="14"/>
                    <a:pt x="8" y="14"/>
                    <a:pt x="8" y="14"/>
                  </a:cubicBezTo>
                  <a:cubicBezTo>
                    <a:pt x="13" y="14"/>
                    <a:pt x="13" y="14"/>
                    <a:pt x="13" y="14"/>
                  </a:cubicBezTo>
                  <a:cubicBezTo>
                    <a:pt x="13" y="12"/>
                    <a:pt x="13" y="12"/>
                    <a:pt x="13" y="12"/>
                  </a:cubicBezTo>
                  <a:cubicBezTo>
                    <a:pt x="15" y="8"/>
                    <a:pt x="15" y="8"/>
                    <a:pt x="15" y="8"/>
                  </a:cubicBezTo>
                  <a:cubicBezTo>
                    <a:pt x="16" y="12"/>
                    <a:pt x="16" y="12"/>
                    <a:pt x="16" y="12"/>
                  </a:cubicBezTo>
                  <a:cubicBezTo>
                    <a:pt x="17" y="14"/>
                    <a:pt x="17" y="14"/>
                    <a:pt x="17" y="14"/>
                  </a:cubicBezTo>
                  <a:cubicBezTo>
                    <a:pt x="22" y="14"/>
                    <a:pt x="22" y="14"/>
                    <a:pt x="22" y="14"/>
                  </a:cubicBezTo>
                  <a:cubicBezTo>
                    <a:pt x="19" y="16"/>
                    <a:pt x="19" y="16"/>
                    <a:pt x="19" y="16"/>
                  </a:cubicBezTo>
                  <a:cubicBezTo>
                    <a:pt x="18" y="17"/>
                    <a:pt x="18" y="17"/>
                    <a:pt x="18" y="17"/>
                  </a:cubicBezTo>
                  <a:cubicBezTo>
                    <a:pt x="20" y="24"/>
                    <a:pt x="20" y="24"/>
                    <a:pt x="20" y="24"/>
                  </a:cubicBezTo>
                  <a:cubicBezTo>
                    <a:pt x="16" y="21"/>
                    <a:pt x="16" y="21"/>
                    <a:pt x="16" y="21"/>
                  </a:cubicBezTo>
                  <a:cubicBezTo>
                    <a:pt x="15" y="20"/>
                    <a:pt x="15" y="20"/>
                    <a:pt x="15" y="20"/>
                  </a:cubicBezTo>
                  <a:cubicBezTo>
                    <a:pt x="10" y="24"/>
                    <a:pt x="10" y="24"/>
                    <a:pt x="10" y="24"/>
                  </a:cubicBezTo>
                  <a:lnTo>
                    <a:pt x="11" y="19"/>
                  </a:lnTo>
                  <a:close/>
                </a:path>
              </a:pathLst>
            </a:custGeom>
            <a:grpFill/>
            <a:ln>
              <a:noFill/>
            </a:ln>
          </p:spPr>
          <p:txBody>
            <a:bodyPr vert="horz" wrap="square" lIns="91440" tIns="45720" rIns="91440" bIns="45720" numCol="1" anchor="t" anchorCtr="0" compatLnSpc="1">
              <a:prstTxWarp prst="textNoShape">
                <a:avLst/>
              </a:prstTxWarp>
            </a:bodyPr>
            <a:lstStyle/>
            <a:p>
              <a:endParaRPr lang="en-AU" sz="1200"/>
            </a:p>
          </p:txBody>
        </p:sp>
        <p:sp>
          <p:nvSpPr>
            <p:cNvPr id="51" name="Freeform 139">
              <a:extLst>
                <a:ext uri="{FF2B5EF4-FFF2-40B4-BE49-F238E27FC236}">
                  <a16:creationId xmlns:a16="http://schemas.microsoft.com/office/drawing/2014/main" id="{105DC45C-5F84-EBC5-DABD-29D364F412D6}"/>
                </a:ext>
              </a:extLst>
            </p:cNvPr>
            <p:cNvSpPr>
              <a:spLocks noEditPoints="1"/>
            </p:cNvSpPr>
            <p:nvPr/>
          </p:nvSpPr>
          <p:spPr bwMode="auto">
            <a:xfrm>
              <a:off x="9558338" y="3184525"/>
              <a:ext cx="354013" cy="379413"/>
            </a:xfrm>
            <a:custGeom>
              <a:avLst/>
              <a:gdLst>
                <a:gd name="T0" fmla="*/ 18 w 109"/>
                <a:gd name="T1" fmla="*/ 64 h 117"/>
                <a:gd name="T2" fmla="*/ 19 w 109"/>
                <a:gd name="T3" fmla="*/ 64 h 117"/>
                <a:gd name="T4" fmla="*/ 52 w 109"/>
                <a:gd name="T5" fmla="*/ 85 h 117"/>
                <a:gd name="T6" fmla="*/ 53 w 109"/>
                <a:gd name="T7" fmla="*/ 100 h 117"/>
                <a:gd name="T8" fmla="*/ 35 w 109"/>
                <a:gd name="T9" fmla="*/ 112 h 117"/>
                <a:gd name="T10" fmla="*/ 39 w 109"/>
                <a:gd name="T11" fmla="*/ 116 h 117"/>
                <a:gd name="T12" fmla="*/ 54 w 109"/>
                <a:gd name="T13" fmla="*/ 106 h 117"/>
                <a:gd name="T14" fmla="*/ 70 w 109"/>
                <a:gd name="T15" fmla="*/ 115 h 117"/>
                <a:gd name="T16" fmla="*/ 74 w 109"/>
                <a:gd name="T17" fmla="*/ 117 h 117"/>
                <a:gd name="T18" fmla="*/ 59 w 109"/>
                <a:gd name="T19" fmla="*/ 100 h 117"/>
                <a:gd name="T20" fmla="*/ 59 w 109"/>
                <a:gd name="T21" fmla="*/ 85 h 117"/>
                <a:gd name="T22" fmla="*/ 89 w 109"/>
                <a:gd name="T23" fmla="*/ 64 h 117"/>
                <a:gd name="T24" fmla="*/ 90 w 109"/>
                <a:gd name="T25" fmla="*/ 64 h 117"/>
                <a:gd name="T26" fmla="*/ 109 w 109"/>
                <a:gd name="T27" fmla="*/ 48 h 117"/>
                <a:gd name="T28" fmla="*/ 104 w 109"/>
                <a:gd name="T29" fmla="*/ 31 h 117"/>
                <a:gd name="T30" fmla="*/ 93 w 109"/>
                <a:gd name="T31" fmla="*/ 26 h 117"/>
                <a:gd name="T32" fmla="*/ 94 w 109"/>
                <a:gd name="T33" fmla="*/ 6 h 117"/>
                <a:gd name="T34" fmla="*/ 93 w 109"/>
                <a:gd name="T35" fmla="*/ 0 h 117"/>
                <a:gd name="T36" fmla="*/ 12 w 109"/>
                <a:gd name="T37" fmla="*/ 3 h 117"/>
                <a:gd name="T38" fmla="*/ 16 w 109"/>
                <a:gd name="T39" fmla="*/ 6 h 117"/>
                <a:gd name="T40" fmla="*/ 15 w 109"/>
                <a:gd name="T41" fmla="*/ 26 h 117"/>
                <a:gd name="T42" fmla="*/ 1 w 109"/>
                <a:gd name="T43" fmla="*/ 46 h 117"/>
                <a:gd name="T44" fmla="*/ 92 w 109"/>
                <a:gd name="T45" fmla="*/ 57 h 117"/>
                <a:gd name="T46" fmla="*/ 93 w 109"/>
                <a:gd name="T47" fmla="*/ 33 h 117"/>
                <a:gd name="T48" fmla="*/ 94 w 109"/>
                <a:gd name="T49" fmla="*/ 32 h 117"/>
                <a:gd name="T50" fmla="*/ 103 w 109"/>
                <a:gd name="T51" fmla="*/ 45 h 117"/>
                <a:gd name="T52" fmla="*/ 93 w 109"/>
                <a:gd name="T53" fmla="*/ 58 h 117"/>
                <a:gd name="T54" fmla="*/ 92 w 109"/>
                <a:gd name="T55" fmla="*/ 57 h 117"/>
                <a:gd name="T56" fmla="*/ 87 w 109"/>
                <a:gd name="T57" fmla="*/ 6 h 117"/>
                <a:gd name="T58" fmla="*/ 53 w 109"/>
                <a:gd name="T59" fmla="*/ 79 h 117"/>
                <a:gd name="T60" fmla="*/ 22 w 109"/>
                <a:gd name="T61" fmla="*/ 6 h 117"/>
                <a:gd name="T62" fmla="*/ 16 w 109"/>
                <a:gd name="T63" fmla="*/ 32 h 117"/>
                <a:gd name="T64" fmla="*/ 16 w 109"/>
                <a:gd name="T65" fmla="*/ 40 h 117"/>
                <a:gd name="T66" fmla="*/ 17 w 109"/>
                <a:gd name="T67" fmla="*/ 58 h 117"/>
                <a:gd name="T68" fmla="*/ 6 w 109"/>
                <a:gd name="T69" fmla="*/ 48 h 117"/>
                <a:gd name="T70" fmla="*/ 15 w 109"/>
                <a:gd name="T71" fmla="*/ 32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9" h="117">
                  <a:moveTo>
                    <a:pt x="1" y="48"/>
                  </a:moveTo>
                  <a:cubicBezTo>
                    <a:pt x="1" y="56"/>
                    <a:pt x="7" y="64"/>
                    <a:pt x="18" y="64"/>
                  </a:cubicBezTo>
                  <a:cubicBezTo>
                    <a:pt x="18" y="64"/>
                    <a:pt x="18" y="64"/>
                    <a:pt x="19" y="64"/>
                  </a:cubicBezTo>
                  <a:cubicBezTo>
                    <a:pt x="19" y="64"/>
                    <a:pt x="19" y="64"/>
                    <a:pt x="19" y="64"/>
                  </a:cubicBezTo>
                  <a:cubicBezTo>
                    <a:pt x="19" y="64"/>
                    <a:pt x="19" y="64"/>
                    <a:pt x="19" y="64"/>
                  </a:cubicBezTo>
                  <a:cubicBezTo>
                    <a:pt x="25" y="76"/>
                    <a:pt x="38" y="84"/>
                    <a:pt x="52" y="85"/>
                  </a:cubicBezTo>
                  <a:cubicBezTo>
                    <a:pt x="53" y="85"/>
                    <a:pt x="53" y="85"/>
                    <a:pt x="53" y="85"/>
                  </a:cubicBezTo>
                  <a:cubicBezTo>
                    <a:pt x="53" y="100"/>
                    <a:pt x="53" y="100"/>
                    <a:pt x="53" y="100"/>
                  </a:cubicBezTo>
                  <a:cubicBezTo>
                    <a:pt x="52" y="100"/>
                    <a:pt x="52" y="100"/>
                    <a:pt x="52" y="100"/>
                  </a:cubicBezTo>
                  <a:cubicBezTo>
                    <a:pt x="41" y="101"/>
                    <a:pt x="35" y="108"/>
                    <a:pt x="35" y="112"/>
                  </a:cubicBezTo>
                  <a:cubicBezTo>
                    <a:pt x="35" y="114"/>
                    <a:pt x="35" y="115"/>
                    <a:pt x="37" y="116"/>
                  </a:cubicBezTo>
                  <a:cubicBezTo>
                    <a:pt x="38" y="116"/>
                    <a:pt x="38" y="116"/>
                    <a:pt x="39" y="116"/>
                  </a:cubicBezTo>
                  <a:cubicBezTo>
                    <a:pt x="40" y="115"/>
                    <a:pt x="40" y="115"/>
                    <a:pt x="41" y="114"/>
                  </a:cubicBezTo>
                  <a:cubicBezTo>
                    <a:pt x="42" y="109"/>
                    <a:pt x="47" y="106"/>
                    <a:pt x="54" y="106"/>
                  </a:cubicBezTo>
                  <a:cubicBezTo>
                    <a:pt x="54" y="106"/>
                    <a:pt x="54" y="106"/>
                    <a:pt x="54" y="106"/>
                  </a:cubicBezTo>
                  <a:cubicBezTo>
                    <a:pt x="60" y="106"/>
                    <a:pt x="67" y="109"/>
                    <a:pt x="70" y="115"/>
                  </a:cubicBezTo>
                  <a:cubicBezTo>
                    <a:pt x="70" y="116"/>
                    <a:pt x="71" y="116"/>
                    <a:pt x="71" y="117"/>
                  </a:cubicBezTo>
                  <a:cubicBezTo>
                    <a:pt x="72" y="117"/>
                    <a:pt x="73" y="117"/>
                    <a:pt x="74" y="117"/>
                  </a:cubicBezTo>
                  <a:cubicBezTo>
                    <a:pt x="75" y="116"/>
                    <a:pt x="76" y="115"/>
                    <a:pt x="76" y="114"/>
                  </a:cubicBezTo>
                  <a:cubicBezTo>
                    <a:pt x="75" y="109"/>
                    <a:pt x="69" y="102"/>
                    <a:pt x="59" y="100"/>
                  </a:cubicBezTo>
                  <a:cubicBezTo>
                    <a:pt x="59" y="100"/>
                    <a:pt x="59" y="100"/>
                    <a:pt x="59" y="100"/>
                  </a:cubicBezTo>
                  <a:cubicBezTo>
                    <a:pt x="59" y="85"/>
                    <a:pt x="59" y="85"/>
                    <a:pt x="59" y="85"/>
                  </a:cubicBezTo>
                  <a:cubicBezTo>
                    <a:pt x="59" y="85"/>
                    <a:pt x="59" y="85"/>
                    <a:pt x="59" y="85"/>
                  </a:cubicBezTo>
                  <a:cubicBezTo>
                    <a:pt x="72" y="83"/>
                    <a:pt x="84" y="75"/>
                    <a:pt x="89" y="64"/>
                  </a:cubicBezTo>
                  <a:cubicBezTo>
                    <a:pt x="89" y="63"/>
                    <a:pt x="89" y="63"/>
                    <a:pt x="89" y="63"/>
                  </a:cubicBezTo>
                  <a:cubicBezTo>
                    <a:pt x="90" y="64"/>
                    <a:pt x="90" y="64"/>
                    <a:pt x="90" y="64"/>
                  </a:cubicBezTo>
                  <a:cubicBezTo>
                    <a:pt x="90" y="64"/>
                    <a:pt x="91" y="64"/>
                    <a:pt x="92" y="64"/>
                  </a:cubicBezTo>
                  <a:cubicBezTo>
                    <a:pt x="101" y="64"/>
                    <a:pt x="108" y="56"/>
                    <a:pt x="109" y="48"/>
                  </a:cubicBezTo>
                  <a:cubicBezTo>
                    <a:pt x="109" y="46"/>
                    <a:pt x="109" y="46"/>
                    <a:pt x="109" y="46"/>
                  </a:cubicBezTo>
                  <a:cubicBezTo>
                    <a:pt x="109" y="42"/>
                    <a:pt x="109" y="36"/>
                    <a:pt x="104" y="31"/>
                  </a:cubicBezTo>
                  <a:cubicBezTo>
                    <a:pt x="101" y="28"/>
                    <a:pt x="98" y="27"/>
                    <a:pt x="94" y="26"/>
                  </a:cubicBezTo>
                  <a:cubicBezTo>
                    <a:pt x="93" y="26"/>
                    <a:pt x="93" y="26"/>
                    <a:pt x="93" y="26"/>
                  </a:cubicBezTo>
                  <a:cubicBezTo>
                    <a:pt x="93" y="6"/>
                    <a:pt x="93" y="6"/>
                    <a:pt x="93" y="6"/>
                  </a:cubicBezTo>
                  <a:cubicBezTo>
                    <a:pt x="94" y="6"/>
                    <a:pt x="94" y="6"/>
                    <a:pt x="94" y="6"/>
                  </a:cubicBezTo>
                  <a:cubicBezTo>
                    <a:pt x="96" y="6"/>
                    <a:pt x="97" y="4"/>
                    <a:pt x="97" y="3"/>
                  </a:cubicBezTo>
                  <a:cubicBezTo>
                    <a:pt x="97" y="1"/>
                    <a:pt x="96" y="0"/>
                    <a:pt x="93" y="0"/>
                  </a:cubicBezTo>
                  <a:cubicBezTo>
                    <a:pt x="15" y="0"/>
                    <a:pt x="15" y="0"/>
                    <a:pt x="15" y="0"/>
                  </a:cubicBezTo>
                  <a:cubicBezTo>
                    <a:pt x="13" y="0"/>
                    <a:pt x="12" y="2"/>
                    <a:pt x="12" y="3"/>
                  </a:cubicBezTo>
                  <a:cubicBezTo>
                    <a:pt x="12" y="4"/>
                    <a:pt x="13" y="6"/>
                    <a:pt x="15" y="6"/>
                  </a:cubicBezTo>
                  <a:cubicBezTo>
                    <a:pt x="16" y="6"/>
                    <a:pt x="16" y="6"/>
                    <a:pt x="16" y="6"/>
                  </a:cubicBezTo>
                  <a:cubicBezTo>
                    <a:pt x="16" y="26"/>
                    <a:pt x="16" y="26"/>
                    <a:pt x="16" y="26"/>
                  </a:cubicBezTo>
                  <a:cubicBezTo>
                    <a:pt x="15" y="26"/>
                    <a:pt x="15" y="26"/>
                    <a:pt x="15" y="26"/>
                  </a:cubicBezTo>
                  <a:cubicBezTo>
                    <a:pt x="11" y="27"/>
                    <a:pt x="8" y="29"/>
                    <a:pt x="5" y="31"/>
                  </a:cubicBezTo>
                  <a:cubicBezTo>
                    <a:pt x="0" y="36"/>
                    <a:pt x="1" y="42"/>
                    <a:pt x="1" y="46"/>
                  </a:cubicBezTo>
                  <a:lnTo>
                    <a:pt x="1" y="48"/>
                  </a:lnTo>
                  <a:close/>
                  <a:moveTo>
                    <a:pt x="92" y="57"/>
                  </a:moveTo>
                  <a:cubicBezTo>
                    <a:pt x="93" y="53"/>
                    <a:pt x="93" y="51"/>
                    <a:pt x="93" y="40"/>
                  </a:cubicBezTo>
                  <a:cubicBezTo>
                    <a:pt x="93" y="38"/>
                    <a:pt x="93" y="36"/>
                    <a:pt x="93" y="33"/>
                  </a:cubicBezTo>
                  <a:cubicBezTo>
                    <a:pt x="93" y="32"/>
                    <a:pt x="93" y="32"/>
                    <a:pt x="93" y="32"/>
                  </a:cubicBezTo>
                  <a:cubicBezTo>
                    <a:pt x="94" y="32"/>
                    <a:pt x="94" y="32"/>
                    <a:pt x="94" y="32"/>
                  </a:cubicBezTo>
                  <a:cubicBezTo>
                    <a:pt x="99" y="33"/>
                    <a:pt x="103" y="37"/>
                    <a:pt x="103" y="43"/>
                  </a:cubicBezTo>
                  <a:cubicBezTo>
                    <a:pt x="103" y="43"/>
                    <a:pt x="103" y="44"/>
                    <a:pt x="103" y="45"/>
                  </a:cubicBezTo>
                  <a:cubicBezTo>
                    <a:pt x="103" y="49"/>
                    <a:pt x="103" y="52"/>
                    <a:pt x="100" y="55"/>
                  </a:cubicBezTo>
                  <a:cubicBezTo>
                    <a:pt x="98" y="57"/>
                    <a:pt x="95" y="58"/>
                    <a:pt x="93" y="58"/>
                  </a:cubicBezTo>
                  <a:cubicBezTo>
                    <a:pt x="91" y="58"/>
                    <a:pt x="91" y="58"/>
                    <a:pt x="91" y="58"/>
                  </a:cubicBezTo>
                  <a:lnTo>
                    <a:pt x="92" y="57"/>
                  </a:lnTo>
                  <a:close/>
                  <a:moveTo>
                    <a:pt x="22" y="6"/>
                  </a:moveTo>
                  <a:cubicBezTo>
                    <a:pt x="87" y="6"/>
                    <a:pt x="87" y="6"/>
                    <a:pt x="87" y="6"/>
                  </a:cubicBezTo>
                  <a:cubicBezTo>
                    <a:pt x="87" y="49"/>
                    <a:pt x="87" y="49"/>
                    <a:pt x="87" y="49"/>
                  </a:cubicBezTo>
                  <a:cubicBezTo>
                    <a:pt x="87" y="63"/>
                    <a:pt x="75" y="79"/>
                    <a:pt x="53" y="79"/>
                  </a:cubicBezTo>
                  <a:cubicBezTo>
                    <a:pt x="36" y="79"/>
                    <a:pt x="22" y="65"/>
                    <a:pt x="22" y="49"/>
                  </a:cubicBezTo>
                  <a:lnTo>
                    <a:pt x="22" y="6"/>
                  </a:lnTo>
                  <a:close/>
                  <a:moveTo>
                    <a:pt x="15" y="32"/>
                  </a:moveTo>
                  <a:cubicBezTo>
                    <a:pt x="16" y="32"/>
                    <a:pt x="16" y="32"/>
                    <a:pt x="16" y="32"/>
                  </a:cubicBezTo>
                  <a:cubicBezTo>
                    <a:pt x="16" y="33"/>
                    <a:pt x="16" y="33"/>
                    <a:pt x="16" y="33"/>
                  </a:cubicBezTo>
                  <a:cubicBezTo>
                    <a:pt x="16" y="36"/>
                    <a:pt x="16" y="38"/>
                    <a:pt x="16" y="40"/>
                  </a:cubicBezTo>
                  <a:cubicBezTo>
                    <a:pt x="16" y="50"/>
                    <a:pt x="16" y="53"/>
                    <a:pt x="17" y="57"/>
                  </a:cubicBezTo>
                  <a:cubicBezTo>
                    <a:pt x="17" y="58"/>
                    <a:pt x="17" y="58"/>
                    <a:pt x="17" y="58"/>
                  </a:cubicBezTo>
                  <a:cubicBezTo>
                    <a:pt x="16" y="58"/>
                    <a:pt x="16" y="58"/>
                    <a:pt x="16" y="58"/>
                  </a:cubicBezTo>
                  <a:cubicBezTo>
                    <a:pt x="10" y="58"/>
                    <a:pt x="6" y="53"/>
                    <a:pt x="6" y="48"/>
                  </a:cubicBezTo>
                  <a:cubicBezTo>
                    <a:pt x="6" y="43"/>
                    <a:pt x="6" y="43"/>
                    <a:pt x="6" y="43"/>
                  </a:cubicBezTo>
                  <a:cubicBezTo>
                    <a:pt x="6" y="38"/>
                    <a:pt x="10" y="33"/>
                    <a:pt x="15" y="32"/>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sz="1200"/>
            </a:p>
          </p:txBody>
        </p:sp>
        <p:sp>
          <p:nvSpPr>
            <p:cNvPr id="52" name="Freeform 140">
              <a:extLst>
                <a:ext uri="{FF2B5EF4-FFF2-40B4-BE49-F238E27FC236}">
                  <a16:creationId xmlns:a16="http://schemas.microsoft.com/office/drawing/2014/main" id="{72AAE5FB-5731-D046-9DD7-ABDEC61043FF}"/>
                </a:ext>
              </a:extLst>
            </p:cNvPr>
            <p:cNvSpPr>
              <a:spLocks/>
            </p:cNvSpPr>
            <p:nvPr/>
          </p:nvSpPr>
          <p:spPr bwMode="auto">
            <a:xfrm>
              <a:off x="9499600" y="3576638"/>
              <a:ext cx="471488" cy="158750"/>
            </a:xfrm>
            <a:custGeom>
              <a:avLst/>
              <a:gdLst>
                <a:gd name="T0" fmla="*/ 142 w 145"/>
                <a:gd name="T1" fmla="*/ 21 h 49"/>
                <a:gd name="T2" fmla="*/ 108 w 145"/>
                <a:gd name="T3" fmla="*/ 21 h 49"/>
                <a:gd name="T4" fmla="*/ 108 w 145"/>
                <a:gd name="T5" fmla="*/ 3 h 49"/>
                <a:gd name="T6" fmla="*/ 105 w 145"/>
                <a:gd name="T7" fmla="*/ 0 h 49"/>
                <a:gd name="T8" fmla="*/ 40 w 145"/>
                <a:gd name="T9" fmla="*/ 0 h 49"/>
                <a:gd name="T10" fmla="*/ 36 w 145"/>
                <a:gd name="T11" fmla="*/ 3 h 49"/>
                <a:gd name="T12" fmla="*/ 36 w 145"/>
                <a:gd name="T13" fmla="*/ 21 h 49"/>
                <a:gd name="T14" fmla="*/ 3 w 145"/>
                <a:gd name="T15" fmla="*/ 21 h 49"/>
                <a:gd name="T16" fmla="*/ 0 w 145"/>
                <a:gd name="T17" fmla="*/ 24 h 49"/>
                <a:gd name="T18" fmla="*/ 0 w 145"/>
                <a:gd name="T19" fmla="*/ 46 h 49"/>
                <a:gd name="T20" fmla="*/ 3 w 145"/>
                <a:gd name="T21" fmla="*/ 49 h 49"/>
                <a:gd name="T22" fmla="*/ 6 w 145"/>
                <a:gd name="T23" fmla="*/ 46 h 49"/>
                <a:gd name="T24" fmla="*/ 6 w 145"/>
                <a:gd name="T25" fmla="*/ 27 h 49"/>
                <a:gd name="T26" fmla="*/ 40 w 145"/>
                <a:gd name="T27" fmla="*/ 27 h 49"/>
                <a:gd name="T28" fmla="*/ 43 w 145"/>
                <a:gd name="T29" fmla="*/ 24 h 49"/>
                <a:gd name="T30" fmla="*/ 43 w 145"/>
                <a:gd name="T31" fmla="*/ 6 h 49"/>
                <a:gd name="T32" fmla="*/ 102 w 145"/>
                <a:gd name="T33" fmla="*/ 6 h 49"/>
                <a:gd name="T34" fmla="*/ 102 w 145"/>
                <a:gd name="T35" fmla="*/ 24 h 49"/>
                <a:gd name="T36" fmla="*/ 105 w 145"/>
                <a:gd name="T37" fmla="*/ 27 h 49"/>
                <a:gd name="T38" fmla="*/ 139 w 145"/>
                <a:gd name="T39" fmla="*/ 27 h 49"/>
                <a:gd name="T40" fmla="*/ 139 w 145"/>
                <a:gd name="T41" fmla="*/ 46 h 49"/>
                <a:gd name="T42" fmla="*/ 142 w 145"/>
                <a:gd name="T43" fmla="*/ 49 h 49"/>
                <a:gd name="T44" fmla="*/ 145 w 145"/>
                <a:gd name="T45" fmla="*/ 46 h 49"/>
                <a:gd name="T46" fmla="*/ 145 w 145"/>
                <a:gd name="T47" fmla="*/ 24 h 49"/>
                <a:gd name="T48" fmla="*/ 142 w 145"/>
                <a:gd name="T49" fmla="*/ 2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5" h="49">
                  <a:moveTo>
                    <a:pt x="142" y="21"/>
                  </a:moveTo>
                  <a:cubicBezTo>
                    <a:pt x="108" y="21"/>
                    <a:pt x="108" y="21"/>
                    <a:pt x="108" y="21"/>
                  </a:cubicBezTo>
                  <a:cubicBezTo>
                    <a:pt x="108" y="3"/>
                    <a:pt x="108" y="3"/>
                    <a:pt x="108" y="3"/>
                  </a:cubicBezTo>
                  <a:cubicBezTo>
                    <a:pt x="108" y="1"/>
                    <a:pt x="107" y="0"/>
                    <a:pt x="105" y="0"/>
                  </a:cubicBezTo>
                  <a:cubicBezTo>
                    <a:pt x="40" y="0"/>
                    <a:pt x="40" y="0"/>
                    <a:pt x="40" y="0"/>
                  </a:cubicBezTo>
                  <a:cubicBezTo>
                    <a:pt x="38" y="0"/>
                    <a:pt x="36" y="1"/>
                    <a:pt x="36" y="3"/>
                  </a:cubicBezTo>
                  <a:cubicBezTo>
                    <a:pt x="36" y="21"/>
                    <a:pt x="36" y="21"/>
                    <a:pt x="36" y="21"/>
                  </a:cubicBezTo>
                  <a:cubicBezTo>
                    <a:pt x="3" y="21"/>
                    <a:pt x="3" y="21"/>
                    <a:pt x="3" y="21"/>
                  </a:cubicBezTo>
                  <a:cubicBezTo>
                    <a:pt x="1" y="21"/>
                    <a:pt x="0" y="22"/>
                    <a:pt x="0" y="24"/>
                  </a:cubicBezTo>
                  <a:cubicBezTo>
                    <a:pt x="0" y="46"/>
                    <a:pt x="0" y="46"/>
                    <a:pt x="0" y="46"/>
                  </a:cubicBezTo>
                  <a:cubicBezTo>
                    <a:pt x="0" y="48"/>
                    <a:pt x="1" y="49"/>
                    <a:pt x="3" y="49"/>
                  </a:cubicBezTo>
                  <a:cubicBezTo>
                    <a:pt x="5" y="49"/>
                    <a:pt x="6" y="48"/>
                    <a:pt x="6" y="46"/>
                  </a:cubicBezTo>
                  <a:cubicBezTo>
                    <a:pt x="6" y="27"/>
                    <a:pt x="6" y="27"/>
                    <a:pt x="6" y="27"/>
                  </a:cubicBezTo>
                  <a:cubicBezTo>
                    <a:pt x="40" y="27"/>
                    <a:pt x="40" y="27"/>
                    <a:pt x="40" y="27"/>
                  </a:cubicBezTo>
                  <a:cubicBezTo>
                    <a:pt x="41" y="27"/>
                    <a:pt x="43" y="25"/>
                    <a:pt x="43" y="24"/>
                  </a:cubicBezTo>
                  <a:cubicBezTo>
                    <a:pt x="43" y="6"/>
                    <a:pt x="43" y="6"/>
                    <a:pt x="43" y="6"/>
                  </a:cubicBezTo>
                  <a:cubicBezTo>
                    <a:pt x="102" y="6"/>
                    <a:pt x="102" y="6"/>
                    <a:pt x="102" y="6"/>
                  </a:cubicBezTo>
                  <a:cubicBezTo>
                    <a:pt x="102" y="24"/>
                    <a:pt x="102" y="24"/>
                    <a:pt x="102" y="24"/>
                  </a:cubicBezTo>
                  <a:cubicBezTo>
                    <a:pt x="102" y="25"/>
                    <a:pt x="103" y="27"/>
                    <a:pt x="105" y="27"/>
                  </a:cubicBezTo>
                  <a:cubicBezTo>
                    <a:pt x="139" y="27"/>
                    <a:pt x="139" y="27"/>
                    <a:pt x="139" y="27"/>
                  </a:cubicBezTo>
                  <a:cubicBezTo>
                    <a:pt x="139" y="46"/>
                    <a:pt x="139" y="46"/>
                    <a:pt x="139" y="46"/>
                  </a:cubicBezTo>
                  <a:cubicBezTo>
                    <a:pt x="139" y="48"/>
                    <a:pt x="140" y="49"/>
                    <a:pt x="142" y="49"/>
                  </a:cubicBezTo>
                  <a:cubicBezTo>
                    <a:pt x="143" y="49"/>
                    <a:pt x="145" y="48"/>
                    <a:pt x="145" y="46"/>
                  </a:cubicBezTo>
                  <a:cubicBezTo>
                    <a:pt x="145" y="24"/>
                    <a:pt x="145" y="24"/>
                    <a:pt x="145" y="24"/>
                  </a:cubicBezTo>
                  <a:cubicBezTo>
                    <a:pt x="145" y="22"/>
                    <a:pt x="144" y="21"/>
                    <a:pt x="142" y="21"/>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sz="1200"/>
            </a:p>
          </p:txBody>
        </p:sp>
      </p:grpSp>
      <p:sp>
        <p:nvSpPr>
          <p:cNvPr id="15" name="Content Placeholder 10">
            <a:extLst>
              <a:ext uri="{FF2B5EF4-FFF2-40B4-BE49-F238E27FC236}">
                <a16:creationId xmlns:a16="http://schemas.microsoft.com/office/drawing/2014/main" id="{88044BCB-EFE0-3A33-CE60-23C8FDEAF27B}"/>
              </a:ext>
            </a:extLst>
          </p:cNvPr>
          <p:cNvSpPr txBox="1">
            <a:spLocks/>
          </p:cNvSpPr>
          <p:nvPr/>
        </p:nvSpPr>
        <p:spPr>
          <a:xfrm>
            <a:off x="2004211" y="1178937"/>
            <a:ext cx="7459741" cy="1152601"/>
          </a:xfrm>
          <a:prstGeom prst="rect">
            <a:avLst/>
          </a:prstGeom>
          <a:noFill/>
        </p:spPr>
        <p:txBody>
          <a:bodyPr vert="horz" lIns="36000" tIns="36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a:t>This Playbook outlines a repeatable approach through a ‘how to’ guide to implement improvements to regulatory practice and processes to be more consistent, streamlined and digital. </a:t>
            </a:r>
          </a:p>
          <a:p>
            <a:r>
              <a:rPr lang="en-AU" sz="1200"/>
              <a:t>It will take you through a four-step process to baseline your understanding, define your parameters and ambition, design ‘better practice’ processes and develop an action plan and related outputs to streamline the administration of your permissions. </a:t>
            </a:r>
          </a:p>
        </p:txBody>
      </p:sp>
      <p:sp>
        <p:nvSpPr>
          <p:cNvPr id="16" name="Content Placeholder 10">
            <a:extLst>
              <a:ext uri="{FF2B5EF4-FFF2-40B4-BE49-F238E27FC236}">
                <a16:creationId xmlns:a16="http://schemas.microsoft.com/office/drawing/2014/main" id="{9FF8E02C-5678-7E00-E5DC-8614E0560D29}"/>
              </a:ext>
            </a:extLst>
          </p:cNvPr>
          <p:cNvSpPr txBox="1">
            <a:spLocks/>
          </p:cNvSpPr>
          <p:nvPr/>
        </p:nvSpPr>
        <p:spPr>
          <a:xfrm>
            <a:off x="2004211" y="5357520"/>
            <a:ext cx="7121175" cy="616152"/>
          </a:xfrm>
          <a:prstGeom prst="rect">
            <a:avLst/>
          </a:prstGeom>
          <a:noFill/>
        </p:spPr>
        <p:txBody>
          <a:bodyPr vert="horz" lIns="36000" tIns="36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a:t>Through this playbook, you can develop a set of actions and plan to implement improved permission practice processes that are ‘better practice’ and enable future digital reform. </a:t>
            </a:r>
            <a:br>
              <a:rPr lang="en-AU" sz="1200"/>
            </a:br>
            <a:r>
              <a:rPr lang="en-AU" sz="1200"/>
              <a:t>This will identify different outputs to develop to enable digitisation (e.g., procedures, system requirements, procurement). </a:t>
            </a:r>
          </a:p>
        </p:txBody>
      </p:sp>
      <p:sp>
        <p:nvSpPr>
          <p:cNvPr id="17" name="Content Placeholder 10">
            <a:extLst>
              <a:ext uri="{FF2B5EF4-FFF2-40B4-BE49-F238E27FC236}">
                <a16:creationId xmlns:a16="http://schemas.microsoft.com/office/drawing/2014/main" id="{AB0020A1-9105-DAFD-88A2-51DD555E03CB}"/>
              </a:ext>
            </a:extLst>
          </p:cNvPr>
          <p:cNvSpPr txBox="1">
            <a:spLocks/>
          </p:cNvSpPr>
          <p:nvPr/>
        </p:nvSpPr>
        <p:spPr>
          <a:xfrm>
            <a:off x="2004211" y="4020320"/>
            <a:ext cx="1807050" cy="969466"/>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200" b="1"/>
              <a:t>You will be able to use this Playbook through different reform contexts including:</a:t>
            </a:r>
          </a:p>
        </p:txBody>
      </p:sp>
      <p:sp>
        <p:nvSpPr>
          <p:cNvPr id="18" name="Content Placeholder 10">
            <a:extLst>
              <a:ext uri="{FF2B5EF4-FFF2-40B4-BE49-F238E27FC236}">
                <a16:creationId xmlns:a16="http://schemas.microsoft.com/office/drawing/2014/main" id="{1C4126F6-2C25-875C-4434-2CD1043DFAC6}"/>
              </a:ext>
            </a:extLst>
          </p:cNvPr>
          <p:cNvSpPr txBox="1">
            <a:spLocks/>
          </p:cNvSpPr>
          <p:nvPr/>
        </p:nvSpPr>
        <p:spPr>
          <a:xfrm>
            <a:off x="3874938" y="4020320"/>
            <a:ext cx="1389096" cy="1176477"/>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200"/>
              <a:t>To assess how ‘digitally ready’ your practice and processes currently are </a:t>
            </a:r>
          </a:p>
        </p:txBody>
      </p:sp>
      <p:sp>
        <p:nvSpPr>
          <p:cNvPr id="19" name="Content Placeholder 10">
            <a:extLst>
              <a:ext uri="{FF2B5EF4-FFF2-40B4-BE49-F238E27FC236}">
                <a16:creationId xmlns:a16="http://schemas.microsoft.com/office/drawing/2014/main" id="{030CB77A-16DF-6608-E124-1ACEE863C658}"/>
              </a:ext>
            </a:extLst>
          </p:cNvPr>
          <p:cNvSpPr txBox="1">
            <a:spLocks/>
          </p:cNvSpPr>
          <p:nvPr/>
        </p:nvSpPr>
        <p:spPr>
          <a:xfrm>
            <a:off x="5272556" y="4020320"/>
            <a:ext cx="1602513" cy="1176477"/>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200"/>
              <a:t>To prepare for future digital reform and implement improved practice and processes</a:t>
            </a:r>
          </a:p>
        </p:txBody>
      </p:sp>
      <p:sp>
        <p:nvSpPr>
          <p:cNvPr id="20" name="Content Placeholder 10">
            <a:extLst>
              <a:ext uri="{FF2B5EF4-FFF2-40B4-BE49-F238E27FC236}">
                <a16:creationId xmlns:a16="http://schemas.microsoft.com/office/drawing/2014/main" id="{9048C2C9-2313-77F3-FB56-4812F105DF58}"/>
              </a:ext>
            </a:extLst>
          </p:cNvPr>
          <p:cNvSpPr txBox="1">
            <a:spLocks/>
          </p:cNvSpPr>
          <p:nvPr/>
        </p:nvSpPr>
        <p:spPr>
          <a:xfrm>
            <a:off x="6883591" y="4020320"/>
            <a:ext cx="1427896" cy="1176477"/>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200"/>
              <a:t>To periodically or routinely review regulatory practice and process </a:t>
            </a:r>
          </a:p>
        </p:txBody>
      </p:sp>
      <p:sp>
        <p:nvSpPr>
          <p:cNvPr id="21" name="Content Placeholder 10">
            <a:extLst>
              <a:ext uri="{FF2B5EF4-FFF2-40B4-BE49-F238E27FC236}">
                <a16:creationId xmlns:a16="http://schemas.microsoft.com/office/drawing/2014/main" id="{A3769E14-A894-DB34-55A4-E611744638B6}"/>
              </a:ext>
            </a:extLst>
          </p:cNvPr>
          <p:cNvSpPr txBox="1">
            <a:spLocks/>
          </p:cNvSpPr>
          <p:nvPr/>
        </p:nvSpPr>
        <p:spPr>
          <a:xfrm>
            <a:off x="8320008" y="4020320"/>
            <a:ext cx="1427896" cy="1176477"/>
          </a:xfrm>
          <a:prstGeom prst="rect">
            <a:avLst/>
          </a:prstGeom>
          <a:noFill/>
        </p:spPr>
        <p:txBody>
          <a:bodyPr vert="horz" lIns="36000" tIns="72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200"/>
              <a:t>To implement new permissions that are ‘better practice’ and digital </a:t>
            </a:r>
          </a:p>
        </p:txBody>
      </p:sp>
      <p:sp>
        <p:nvSpPr>
          <p:cNvPr id="4" name="Text Placeholder 7">
            <a:extLst>
              <a:ext uri="{FF2B5EF4-FFF2-40B4-BE49-F238E27FC236}">
                <a16:creationId xmlns:a16="http://schemas.microsoft.com/office/drawing/2014/main" id="{7DA213F7-5EB3-B155-4CF0-9EBB4EEFA98F}"/>
              </a:ext>
            </a:extLst>
          </p:cNvPr>
          <p:cNvSpPr txBox="1">
            <a:spLocks/>
          </p:cNvSpPr>
          <p:nvPr/>
        </p:nvSpPr>
        <p:spPr>
          <a:xfrm>
            <a:off x="2003329" y="2396510"/>
            <a:ext cx="1872703" cy="1450803"/>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pPr>
            <a:r>
              <a:rPr lang="en-AU" sz="1200">
                <a:solidFill>
                  <a:schemeClr val="tx2"/>
                </a:solidFill>
                <a:effectLst/>
                <a:latin typeface="VIC SemiBold" panose="00000700000000000000" pitchFamily="50" charset="0"/>
                <a:ea typeface="Calibri" panose="020F0502020204030204" pitchFamily="34" charset="0"/>
                <a:cs typeface="Segoe UI Semibold" panose="020B0702040204020203" pitchFamily="34" charset="0"/>
              </a:rPr>
              <a:t>Understand your baseline process and practice</a:t>
            </a:r>
          </a:p>
        </p:txBody>
      </p:sp>
      <p:grpSp>
        <p:nvGrpSpPr>
          <p:cNvPr id="14" name="Group 13">
            <a:extLst>
              <a:ext uri="{FF2B5EF4-FFF2-40B4-BE49-F238E27FC236}">
                <a16:creationId xmlns:a16="http://schemas.microsoft.com/office/drawing/2014/main" id="{F8723D5B-91A6-4D36-EE8A-63F42162B365}"/>
              </a:ext>
            </a:extLst>
          </p:cNvPr>
          <p:cNvGrpSpPr>
            <a:grpSpLocks noChangeAspect="1"/>
          </p:cNvGrpSpPr>
          <p:nvPr/>
        </p:nvGrpSpPr>
        <p:grpSpPr>
          <a:xfrm>
            <a:off x="2010038" y="2399481"/>
            <a:ext cx="1868655" cy="446005"/>
            <a:chOff x="699941" y="2036988"/>
            <a:chExt cx="1692000" cy="576000"/>
          </a:xfrm>
          <a:solidFill>
            <a:schemeClr val="accent3"/>
          </a:solidFill>
        </p:grpSpPr>
        <p:grpSp>
          <p:nvGrpSpPr>
            <p:cNvPr id="22" name="Graphic 3">
              <a:extLst>
                <a:ext uri="{FF2B5EF4-FFF2-40B4-BE49-F238E27FC236}">
                  <a16:creationId xmlns:a16="http://schemas.microsoft.com/office/drawing/2014/main" id="{D1077707-7D8B-18B5-4B82-94DD7C4A27A6}"/>
                </a:ext>
              </a:extLst>
            </p:cNvPr>
            <p:cNvGrpSpPr>
              <a:grpSpLocks/>
            </p:cNvGrpSpPr>
            <p:nvPr/>
          </p:nvGrpSpPr>
          <p:grpSpPr>
            <a:xfrm>
              <a:off x="699941" y="2036988"/>
              <a:ext cx="1692000" cy="576000"/>
              <a:chOff x="2000250" y="2000250"/>
              <a:chExt cx="5907976" cy="2857500"/>
            </a:xfrm>
            <a:grpFill/>
          </p:grpSpPr>
          <p:sp>
            <p:nvSpPr>
              <p:cNvPr id="24" name="Freeform: Shape 23">
                <a:extLst>
                  <a:ext uri="{FF2B5EF4-FFF2-40B4-BE49-F238E27FC236}">
                    <a16:creationId xmlns:a16="http://schemas.microsoft.com/office/drawing/2014/main" id="{995B0DB4-61BC-CE1B-7BDA-4169311AA4E8}"/>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grpFill/>
              <a:ln w="9525" cap="flat">
                <a:noFill/>
                <a:prstDash val="solid"/>
                <a:miter/>
              </a:ln>
            </p:spPr>
            <p:txBody>
              <a:bodyPr rtlCol="0" anchor="ctr"/>
              <a:lstStyle/>
              <a:p>
                <a:endParaRPr lang="en-AU">
                  <a:latin typeface="VIC SemiBold" panose="00000700000000000000" pitchFamily="50" charset="0"/>
                </a:endParaRPr>
              </a:p>
            </p:txBody>
          </p:sp>
          <p:sp>
            <p:nvSpPr>
              <p:cNvPr id="25" name="Freeform: Shape 24">
                <a:extLst>
                  <a:ext uri="{FF2B5EF4-FFF2-40B4-BE49-F238E27FC236}">
                    <a16:creationId xmlns:a16="http://schemas.microsoft.com/office/drawing/2014/main" id="{6D374F4B-CCE5-3623-510F-C38A748F656A}"/>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a:latin typeface="VIC SemiBold" panose="00000700000000000000" pitchFamily="50" charset="0"/>
                </a:endParaRPr>
              </a:p>
            </p:txBody>
          </p:sp>
        </p:grpSp>
        <p:sp>
          <p:nvSpPr>
            <p:cNvPr id="23" name="Text Placeholder 14">
              <a:extLst>
                <a:ext uri="{FF2B5EF4-FFF2-40B4-BE49-F238E27FC236}">
                  <a16:creationId xmlns:a16="http://schemas.microsoft.com/office/drawing/2014/main" id="{C17881A9-262F-4943-3C4B-97BA8ECBA790}"/>
                </a:ext>
              </a:extLst>
            </p:cNvPr>
            <p:cNvSpPr txBox="1">
              <a:spLocks/>
            </p:cNvSpPr>
            <p:nvPr/>
          </p:nvSpPr>
          <p:spPr>
            <a:xfrm>
              <a:off x="828000" y="2216988"/>
              <a:ext cx="945250" cy="216000"/>
            </a:xfrm>
            <a:prstGeom prst="rect">
              <a:avLst/>
            </a:prstGeom>
            <a:grp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algn="ctr"/>
              <a:r>
                <a:rPr lang="en-AU" sz="1300">
                  <a:solidFill>
                    <a:schemeClr val="bg1"/>
                  </a:solidFill>
                  <a:latin typeface="VIC SemiBold" panose="00000700000000000000" pitchFamily="50" charset="0"/>
                  <a:cs typeface="Segoe UI Semibold" panose="020B0702040204020203" pitchFamily="34" charset="0"/>
                </a:rPr>
                <a:t>BASELINE</a:t>
              </a:r>
            </a:p>
          </p:txBody>
        </p:sp>
      </p:grpSp>
      <p:grpSp>
        <p:nvGrpSpPr>
          <p:cNvPr id="55" name="Group 54">
            <a:extLst>
              <a:ext uri="{FF2B5EF4-FFF2-40B4-BE49-F238E27FC236}">
                <a16:creationId xmlns:a16="http://schemas.microsoft.com/office/drawing/2014/main" id="{BD0A0622-A0CA-9228-93FA-E121BB4C3B1B}"/>
              </a:ext>
            </a:extLst>
          </p:cNvPr>
          <p:cNvGrpSpPr/>
          <p:nvPr/>
        </p:nvGrpSpPr>
        <p:grpSpPr>
          <a:xfrm>
            <a:off x="3960222" y="2396510"/>
            <a:ext cx="1811664" cy="1450803"/>
            <a:chOff x="3914671" y="2433722"/>
            <a:chExt cx="1811664" cy="1450803"/>
          </a:xfrm>
        </p:grpSpPr>
        <p:sp>
          <p:nvSpPr>
            <p:cNvPr id="5" name="Text Placeholder 7">
              <a:extLst>
                <a:ext uri="{FF2B5EF4-FFF2-40B4-BE49-F238E27FC236}">
                  <a16:creationId xmlns:a16="http://schemas.microsoft.com/office/drawing/2014/main" id="{7368FF02-6BF2-4E98-FBB8-988B0FD0B298}"/>
                </a:ext>
              </a:extLst>
            </p:cNvPr>
            <p:cNvSpPr txBox="1">
              <a:spLocks/>
            </p:cNvSpPr>
            <p:nvPr/>
          </p:nvSpPr>
          <p:spPr>
            <a:xfrm>
              <a:off x="3920818" y="2433722"/>
              <a:ext cx="1805517" cy="1450803"/>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defRPr/>
              </a:pPr>
              <a:r>
                <a:rPr lang="en-AU" sz="1200">
                  <a:solidFill>
                    <a:schemeClr val="tx2"/>
                  </a:solidFill>
                  <a:latin typeface="VIC SemiBold" panose="00000700000000000000" pitchFamily="50" charset="0"/>
                  <a:cs typeface="Segoe UI Semibold" panose="020B0702040204020203" pitchFamily="34" charset="0"/>
                </a:rPr>
                <a:t>Define your  parameters and ambitions </a:t>
              </a:r>
            </a:p>
            <a:p>
              <a:pPr>
                <a:spcBef>
                  <a:spcPts val="0"/>
                </a:spcBef>
                <a:spcAft>
                  <a:spcPts val="400"/>
                </a:spcAft>
                <a:defRPr/>
              </a:pPr>
              <a:endParaRPr lang="en-US" sz="1100">
                <a:solidFill>
                  <a:schemeClr val="tx2"/>
                </a:solidFill>
                <a:latin typeface="VIC SemiBold" panose="00000700000000000000" pitchFamily="50" charset="0"/>
              </a:endParaRPr>
            </a:p>
          </p:txBody>
        </p:sp>
        <p:grpSp>
          <p:nvGrpSpPr>
            <p:cNvPr id="26" name="Group 25">
              <a:extLst>
                <a:ext uri="{FF2B5EF4-FFF2-40B4-BE49-F238E27FC236}">
                  <a16:creationId xmlns:a16="http://schemas.microsoft.com/office/drawing/2014/main" id="{F4E2337B-0074-8E14-B6C8-C6AAB4AA745F}"/>
                </a:ext>
              </a:extLst>
            </p:cNvPr>
            <p:cNvGrpSpPr>
              <a:grpSpLocks noChangeAspect="1"/>
            </p:cNvGrpSpPr>
            <p:nvPr/>
          </p:nvGrpSpPr>
          <p:grpSpPr>
            <a:xfrm>
              <a:off x="3914671" y="2436693"/>
              <a:ext cx="1811664" cy="446005"/>
              <a:chOff x="2875313" y="2036988"/>
              <a:chExt cx="1764000" cy="576000"/>
            </a:xfrm>
            <a:solidFill>
              <a:schemeClr val="accent3"/>
            </a:solidFill>
          </p:grpSpPr>
          <p:grpSp>
            <p:nvGrpSpPr>
              <p:cNvPr id="27" name="Graphic 3">
                <a:extLst>
                  <a:ext uri="{FF2B5EF4-FFF2-40B4-BE49-F238E27FC236}">
                    <a16:creationId xmlns:a16="http://schemas.microsoft.com/office/drawing/2014/main" id="{F6312C28-CBEE-3A74-76A9-745D85199C4A}"/>
                  </a:ext>
                </a:extLst>
              </p:cNvPr>
              <p:cNvGrpSpPr>
                <a:grpSpLocks/>
              </p:cNvGrpSpPr>
              <p:nvPr/>
            </p:nvGrpSpPr>
            <p:grpSpPr>
              <a:xfrm>
                <a:off x="2875313" y="2036988"/>
                <a:ext cx="1764000" cy="576000"/>
                <a:chOff x="2000250" y="2000250"/>
                <a:chExt cx="5907976" cy="2857500"/>
              </a:xfrm>
              <a:grpFill/>
            </p:grpSpPr>
            <p:sp>
              <p:nvSpPr>
                <p:cNvPr id="29" name="Freeform: Shape 28">
                  <a:extLst>
                    <a:ext uri="{FF2B5EF4-FFF2-40B4-BE49-F238E27FC236}">
                      <a16:creationId xmlns:a16="http://schemas.microsoft.com/office/drawing/2014/main" id="{29826518-FA64-7377-325E-17F0768BCEA1}"/>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grpFill/>
                <a:ln w="9525" cap="flat">
                  <a:noFill/>
                  <a:prstDash val="solid"/>
                  <a:miter/>
                </a:ln>
              </p:spPr>
              <p:txBody>
                <a:bodyPr rtlCol="0" anchor="ctr"/>
                <a:lstStyle/>
                <a:p>
                  <a:endParaRPr lang="en-AU">
                    <a:latin typeface="VIC SemiBold" panose="00000700000000000000" pitchFamily="50" charset="0"/>
                  </a:endParaRPr>
                </a:p>
              </p:txBody>
            </p:sp>
            <p:sp>
              <p:nvSpPr>
                <p:cNvPr id="30" name="Freeform: Shape 29">
                  <a:extLst>
                    <a:ext uri="{FF2B5EF4-FFF2-40B4-BE49-F238E27FC236}">
                      <a16:creationId xmlns:a16="http://schemas.microsoft.com/office/drawing/2014/main" id="{E2171C8F-222B-8E8A-E120-B35D624A29E9}"/>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a:latin typeface="VIC SemiBold" panose="00000700000000000000" pitchFamily="50" charset="0"/>
                  </a:endParaRPr>
                </a:p>
              </p:txBody>
            </p:sp>
          </p:grpSp>
          <p:sp>
            <p:nvSpPr>
              <p:cNvPr id="28" name="Text Placeholder 14">
                <a:extLst>
                  <a:ext uri="{FF2B5EF4-FFF2-40B4-BE49-F238E27FC236}">
                    <a16:creationId xmlns:a16="http://schemas.microsoft.com/office/drawing/2014/main" id="{4525DC88-FA1D-87D3-BD3B-9BE11045DF6E}"/>
                  </a:ext>
                </a:extLst>
              </p:cNvPr>
              <p:cNvSpPr txBox="1">
                <a:spLocks/>
              </p:cNvSpPr>
              <p:nvPr/>
            </p:nvSpPr>
            <p:spPr>
              <a:xfrm>
                <a:off x="3003371" y="2216988"/>
                <a:ext cx="723595" cy="216000"/>
              </a:xfrm>
              <a:prstGeom prst="rect">
                <a:avLst/>
              </a:prstGeom>
              <a:grp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3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DEFINE</a:t>
                </a:r>
              </a:p>
            </p:txBody>
          </p:sp>
        </p:grpSp>
      </p:grpSp>
      <p:grpSp>
        <p:nvGrpSpPr>
          <p:cNvPr id="53" name="Group 52">
            <a:extLst>
              <a:ext uri="{FF2B5EF4-FFF2-40B4-BE49-F238E27FC236}">
                <a16:creationId xmlns:a16="http://schemas.microsoft.com/office/drawing/2014/main" id="{AF4F5CCD-3C59-575A-F155-A95F3AD8BBA9}"/>
              </a:ext>
            </a:extLst>
          </p:cNvPr>
          <p:cNvGrpSpPr/>
          <p:nvPr/>
        </p:nvGrpSpPr>
        <p:grpSpPr>
          <a:xfrm>
            <a:off x="5856076" y="2396510"/>
            <a:ext cx="1815005" cy="1450803"/>
            <a:chOff x="5826831" y="2433722"/>
            <a:chExt cx="1815005" cy="1450803"/>
          </a:xfrm>
        </p:grpSpPr>
        <p:sp>
          <p:nvSpPr>
            <p:cNvPr id="11" name="Text Placeholder 7">
              <a:extLst>
                <a:ext uri="{FF2B5EF4-FFF2-40B4-BE49-F238E27FC236}">
                  <a16:creationId xmlns:a16="http://schemas.microsoft.com/office/drawing/2014/main" id="{12DF5F3D-5D23-832A-2D13-2125B1BD1F28}"/>
                </a:ext>
              </a:extLst>
            </p:cNvPr>
            <p:cNvSpPr txBox="1">
              <a:spLocks/>
            </p:cNvSpPr>
            <p:nvPr/>
          </p:nvSpPr>
          <p:spPr>
            <a:xfrm>
              <a:off x="5832978" y="2433722"/>
              <a:ext cx="1803174" cy="1450803"/>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defRPr/>
              </a:pPr>
              <a:r>
                <a:rPr lang="en-AU" sz="1200">
                  <a:solidFill>
                    <a:schemeClr val="tx2"/>
                  </a:solidFill>
                  <a:effectLst/>
                  <a:latin typeface="VIC SemiBold" panose="00000700000000000000" pitchFamily="50" charset="0"/>
                  <a:ea typeface="Calibri" panose="020F0502020204030204" pitchFamily="34" charset="0"/>
                  <a:cs typeface="Segoe UI Semibold" panose="020B0702040204020203" pitchFamily="34" charset="0"/>
                </a:rPr>
                <a:t>Design ‘better practice’ processes</a:t>
              </a:r>
              <a:endParaRPr lang="en-AU" sz="1100">
                <a:solidFill>
                  <a:schemeClr val="tx2"/>
                </a:solidFill>
                <a:latin typeface="VIC SemiBold" panose="00000700000000000000" pitchFamily="50" charset="0"/>
                <a:cs typeface="Segoe UI Semibold" panose="020B0702040204020203" pitchFamily="34" charset="0"/>
              </a:endParaRPr>
            </a:p>
          </p:txBody>
        </p:sp>
        <p:grpSp>
          <p:nvGrpSpPr>
            <p:cNvPr id="31" name="Group 30">
              <a:extLst>
                <a:ext uri="{FF2B5EF4-FFF2-40B4-BE49-F238E27FC236}">
                  <a16:creationId xmlns:a16="http://schemas.microsoft.com/office/drawing/2014/main" id="{086FE043-E7DC-9577-1B50-CF832F011FEB}"/>
                </a:ext>
              </a:extLst>
            </p:cNvPr>
            <p:cNvGrpSpPr>
              <a:grpSpLocks noChangeAspect="1"/>
            </p:cNvGrpSpPr>
            <p:nvPr/>
          </p:nvGrpSpPr>
          <p:grpSpPr>
            <a:xfrm>
              <a:off x="5826831" y="2436693"/>
              <a:ext cx="1815005" cy="446005"/>
              <a:chOff x="5050687" y="2036988"/>
              <a:chExt cx="1692000" cy="576000"/>
            </a:xfrm>
            <a:solidFill>
              <a:schemeClr val="accent3"/>
            </a:solidFill>
          </p:grpSpPr>
          <p:grpSp>
            <p:nvGrpSpPr>
              <p:cNvPr id="32" name="Graphic 3">
                <a:extLst>
                  <a:ext uri="{FF2B5EF4-FFF2-40B4-BE49-F238E27FC236}">
                    <a16:creationId xmlns:a16="http://schemas.microsoft.com/office/drawing/2014/main" id="{0BFFCE6D-737F-3969-FB74-4270AA91DA92}"/>
                  </a:ext>
                </a:extLst>
              </p:cNvPr>
              <p:cNvGrpSpPr>
                <a:grpSpLocks/>
              </p:cNvGrpSpPr>
              <p:nvPr/>
            </p:nvGrpSpPr>
            <p:grpSpPr>
              <a:xfrm>
                <a:off x="5050687" y="2036988"/>
                <a:ext cx="1692000" cy="576000"/>
                <a:chOff x="2000250" y="2000250"/>
                <a:chExt cx="5907976" cy="2857500"/>
              </a:xfrm>
              <a:grpFill/>
            </p:grpSpPr>
            <p:sp>
              <p:nvSpPr>
                <p:cNvPr id="34" name="Freeform: Shape 33">
                  <a:extLst>
                    <a:ext uri="{FF2B5EF4-FFF2-40B4-BE49-F238E27FC236}">
                      <a16:creationId xmlns:a16="http://schemas.microsoft.com/office/drawing/2014/main" id="{3738FAAC-56EF-A588-02EC-F722A150399C}"/>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grpFill/>
                <a:ln w="9525" cap="flat">
                  <a:noFill/>
                  <a:prstDash val="solid"/>
                  <a:miter/>
                </a:ln>
              </p:spPr>
              <p:txBody>
                <a:bodyPr rtlCol="0" anchor="ctr"/>
                <a:lstStyle/>
                <a:p>
                  <a:endParaRPr lang="en-AU">
                    <a:latin typeface="VIC SemiBold" panose="00000700000000000000" pitchFamily="50" charset="0"/>
                  </a:endParaRPr>
                </a:p>
              </p:txBody>
            </p:sp>
            <p:sp>
              <p:nvSpPr>
                <p:cNvPr id="35" name="Freeform: Shape 34">
                  <a:extLst>
                    <a:ext uri="{FF2B5EF4-FFF2-40B4-BE49-F238E27FC236}">
                      <a16:creationId xmlns:a16="http://schemas.microsoft.com/office/drawing/2014/main" id="{263FCDEA-B9F2-A3A3-3E57-771793EC9832}"/>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a:latin typeface="VIC SemiBold" panose="00000700000000000000" pitchFamily="50" charset="0"/>
                  </a:endParaRPr>
                </a:p>
              </p:txBody>
            </p:sp>
          </p:grpSp>
          <p:sp>
            <p:nvSpPr>
              <p:cNvPr id="33" name="Text Placeholder 14">
                <a:extLst>
                  <a:ext uri="{FF2B5EF4-FFF2-40B4-BE49-F238E27FC236}">
                    <a16:creationId xmlns:a16="http://schemas.microsoft.com/office/drawing/2014/main" id="{1F8C1436-B02D-C1C7-EC7B-2EFC6B55385F}"/>
                  </a:ext>
                </a:extLst>
              </p:cNvPr>
              <p:cNvSpPr txBox="1">
                <a:spLocks/>
              </p:cNvSpPr>
              <p:nvPr/>
            </p:nvSpPr>
            <p:spPr>
              <a:xfrm>
                <a:off x="5178746" y="2216988"/>
                <a:ext cx="719768" cy="216000"/>
              </a:xfrm>
              <a:prstGeom prst="rect">
                <a:avLst/>
              </a:prstGeom>
              <a:grp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3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DESIGN</a:t>
                </a:r>
              </a:p>
            </p:txBody>
          </p:sp>
        </p:grpSp>
      </p:grpSp>
      <p:grpSp>
        <p:nvGrpSpPr>
          <p:cNvPr id="8" name="Group 7">
            <a:extLst>
              <a:ext uri="{FF2B5EF4-FFF2-40B4-BE49-F238E27FC236}">
                <a16:creationId xmlns:a16="http://schemas.microsoft.com/office/drawing/2014/main" id="{2C51DE13-4E98-9003-E9B6-E41BBDD2EFF0}"/>
              </a:ext>
            </a:extLst>
          </p:cNvPr>
          <p:cNvGrpSpPr/>
          <p:nvPr/>
        </p:nvGrpSpPr>
        <p:grpSpPr>
          <a:xfrm>
            <a:off x="7755270" y="2396509"/>
            <a:ext cx="1814376" cy="1450804"/>
            <a:chOff x="7755270" y="2433721"/>
            <a:chExt cx="1814376" cy="1450804"/>
          </a:xfrm>
        </p:grpSpPr>
        <p:sp>
          <p:nvSpPr>
            <p:cNvPr id="13" name="Text Placeholder 7">
              <a:extLst>
                <a:ext uri="{FF2B5EF4-FFF2-40B4-BE49-F238E27FC236}">
                  <a16:creationId xmlns:a16="http://schemas.microsoft.com/office/drawing/2014/main" id="{5F724597-E114-72E9-ACE0-9ECDF2611BF3}"/>
                </a:ext>
              </a:extLst>
            </p:cNvPr>
            <p:cNvSpPr txBox="1">
              <a:spLocks/>
            </p:cNvSpPr>
            <p:nvPr/>
          </p:nvSpPr>
          <p:spPr>
            <a:xfrm>
              <a:off x="7757931" y="2433722"/>
              <a:ext cx="1811715" cy="1450803"/>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R="0" lvl="0" fontAlgn="auto">
                <a:lnSpc>
                  <a:spcPct val="100000"/>
                </a:lnSpc>
                <a:spcBef>
                  <a:spcPts val="0"/>
                </a:spcBef>
                <a:spcAft>
                  <a:spcPts val="400"/>
                </a:spcAft>
                <a:buClrTx/>
                <a:buSzTx/>
                <a:tabLst/>
                <a:defRPr/>
              </a:pPr>
              <a:r>
                <a:rPr lang="en-AU" sz="1200">
                  <a:solidFill>
                    <a:schemeClr val="tx2"/>
                  </a:solidFill>
                  <a:latin typeface="VIC SemiBold" panose="00000700000000000000" pitchFamily="50" charset="0"/>
                  <a:cs typeface="Segoe UI Semibold" panose="020B0702040204020203" pitchFamily="34" charset="0"/>
                </a:rPr>
                <a:t>Identify and implement improvements</a:t>
              </a:r>
            </a:p>
          </p:txBody>
        </p:sp>
        <p:grpSp>
          <p:nvGrpSpPr>
            <p:cNvPr id="36" name="Group 35">
              <a:extLst>
                <a:ext uri="{FF2B5EF4-FFF2-40B4-BE49-F238E27FC236}">
                  <a16:creationId xmlns:a16="http://schemas.microsoft.com/office/drawing/2014/main" id="{9609C5DE-B735-E6BB-E254-04A38A569BB8}"/>
                </a:ext>
              </a:extLst>
            </p:cNvPr>
            <p:cNvGrpSpPr>
              <a:grpSpLocks noChangeAspect="1"/>
            </p:cNvGrpSpPr>
            <p:nvPr/>
          </p:nvGrpSpPr>
          <p:grpSpPr>
            <a:xfrm>
              <a:off x="7755270" y="2433721"/>
              <a:ext cx="1814376" cy="446005"/>
              <a:chOff x="7226061" y="2036988"/>
              <a:chExt cx="1692000" cy="576000"/>
            </a:xfrm>
            <a:solidFill>
              <a:schemeClr val="accent3"/>
            </a:solidFill>
          </p:grpSpPr>
          <p:grpSp>
            <p:nvGrpSpPr>
              <p:cNvPr id="37" name="Graphic 3">
                <a:extLst>
                  <a:ext uri="{FF2B5EF4-FFF2-40B4-BE49-F238E27FC236}">
                    <a16:creationId xmlns:a16="http://schemas.microsoft.com/office/drawing/2014/main" id="{1882C8AC-3A62-DC1D-AF06-9198C1954D97}"/>
                  </a:ext>
                </a:extLst>
              </p:cNvPr>
              <p:cNvGrpSpPr>
                <a:grpSpLocks/>
              </p:cNvGrpSpPr>
              <p:nvPr/>
            </p:nvGrpSpPr>
            <p:grpSpPr>
              <a:xfrm>
                <a:off x="7226061" y="2036988"/>
                <a:ext cx="1692000" cy="576000"/>
                <a:chOff x="2000250" y="2000250"/>
                <a:chExt cx="5907976" cy="2857500"/>
              </a:xfrm>
              <a:grpFill/>
            </p:grpSpPr>
            <p:sp>
              <p:nvSpPr>
                <p:cNvPr id="39" name="Freeform: Shape 38">
                  <a:extLst>
                    <a:ext uri="{FF2B5EF4-FFF2-40B4-BE49-F238E27FC236}">
                      <a16:creationId xmlns:a16="http://schemas.microsoft.com/office/drawing/2014/main" id="{579B3D59-B16C-B749-6422-4FD6FE4B845F}"/>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grpFill/>
                <a:ln w="9525" cap="flat">
                  <a:noFill/>
                  <a:prstDash val="solid"/>
                  <a:miter/>
                </a:ln>
              </p:spPr>
              <p:txBody>
                <a:bodyPr rtlCol="0" anchor="ctr"/>
                <a:lstStyle/>
                <a:p>
                  <a:endParaRPr lang="en-AU">
                    <a:latin typeface="VIC SemiBold" panose="00000700000000000000" pitchFamily="50" charset="0"/>
                  </a:endParaRPr>
                </a:p>
              </p:txBody>
            </p:sp>
            <p:sp>
              <p:nvSpPr>
                <p:cNvPr id="40" name="Freeform: Shape 39">
                  <a:extLst>
                    <a:ext uri="{FF2B5EF4-FFF2-40B4-BE49-F238E27FC236}">
                      <a16:creationId xmlns:a16="http://schemas.microsoft.com/office/drawing/2014/main" id="{314D5EDC-085F-8FB0-7E2B-32EDBF217597}"/>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a:latin typeface="VIC SemiBold" panose="00000700000000000000" pitchFamily="50" charset="0"/>
                  </a:endParaRPr>
                </a:p>
              </p:txBody>
            </p:sp>
          </p:grpSp>
          <p:sp>
            <p:nvSpPr>
              <p:cNvPr id="38" name="Text Placeholder 14">
                <a:extLst>
                  <a:ext uri="{FF2B5EF4-FFF2-40B4-BE49-F238E27FC236}">
                    <a16:creationId xmlns:a16="http://schemas.microsoft.com/office/drawing/2014/main" id="{BBDF16C7-E87C-0828-A38E-5A0C93EA0322}"/>
                  </a:ext>
                </a:extLst>
              </p:cNvPr>
              <p:cNvSpPr txBox="1">
                <a:spLocks/>
              </p:cNvSpPr>
              <p:nvPr/>
            </p:nvSpPr>
            <p:spPr>
              <a:xfrm>
                <a:off x="7354118" y="2216989"/>
                <a:ext cx="1003166" cy="216000"/>
              </a:xfrm>
              <a:prstGeom prst="rect">
                <a:avLst/>
              </a:prstGeom>
              <a:grp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3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IMPLEMENT</a:t>
                </a:r>
              </a:p>
            </p:txBody>
          </p:sp>
        </p:grpSp>
      </p:grpSp>
      <p:cxnSp>
        <p:nvCxnSpPr>
          <p:cNvPr id="64" name="Straight Connector 63">
            <a:extLst>
              <a:ext uri="{FF2B5EF4-FFF2-40B4-BE49-F238E27FC236}">
                <a16:creationId xmlns:a16="http://schemas.microsoft.com/office/drawing/2014/main" id="{6FB0D53E-19B4-AA37-01A1-1B48483A9BD4}"/>
              </a:ext>
            </a:extLst>
          </p:cNvPr>
          <p:cNvCxnSpPr>
            <a:cxnSpLocks/>
          </p:cNvCxnSpPr>
          <p:nvPr/>
        </p:nvCxnSpPr>
        <p:spPr>
          <a:xfrm>
            <a:off x="539999" y="5292549"/>
            <a:ext cx="902964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7634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 name="Object 52" hidden="1">
            <a:extLst>
              <a:ext uri="{FF2B5EF4-FFF2-40B4-BE49-F238E27FC236}">
                <a16:creationId xmlns:a16="http://schemas.microsoft.com/office/drawing/2014/main" id="{F7D213BA-5B19-B6F0-513D-FA48DC419746}"/>
              </a:ext>
            </a:extLst>
          </p:cNvPr>
          <p:cNvGraphicFramePr>
            <a:graphicFrameLocks noChangeAspect="1"/>
          </p:cNvGraphicFramePr>
          <p:nvPr>
            <p:custDataLst>
              <p:tags r:id="rId1"/>
            </p:custDataLst>
            <p:extLst>
              <p:ext uri="{D42A27DB-BD31-4B8C-83A1-F6EECF244321}">
                <p14:modId xmlns:p14="http://schemas.microsoft.com/office/powerpoint/2010/main" val="313857018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3" name="Object 52" hidden="1">
                        <a:extLst>
                          <a:ext uri="{FF2B5EF4-FFF2-40B4-BE49-F238E27FC236}">
                            <a16:creationId xmlns:a16="http://schemas.microsoft.com/office/drawing/2014/main" id="{F7D213BA-5B19-B6F0-513D-FA48DC41974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6A21B126-A657-B259-930A-05B3D36CF888}"/>
              </a:ext>
            </a:extLst>
          </p:cNvPr>
          <p:cNvSpPr>
            <a:spLocks noGrp="1"/>
          </p:cNvSpPr>
          <p:nvPr>
            <p:ph type="title"/>
          </p:nvPr>
        </p:nvSpPr>
        <p:spPr>
          <a:xfrm>
            <a:off x="539999" y="299382"/>
            <a:ext cx="8820000" cy="590917"/>
          </a:xfrm>
        </p:spPr>
        <p:txBody>
          <a:bodyPr vert="horz"/>
          <a:lstStyle/>
          <a:p>
            <a:r>
              <a:rPr lang="en-AU" b="1"/>
              <a:t>Use this Playbook to develop an action plan for practice and process improvements and digital reform</a:t>
            </a:r>
          </a:p>
        </p:txBody>
      </p:sp>
      <p:grpSp>
        <p:nvGrpSpPr>
          <p:cNvPr id="25" name="Group 24">
            <a:extLst>
              <a:ext uri="{FF2B5EF4-FFF2-40B4-BE49-F238E27FC236}">
                <a16:creationId xmlns:a16="http://schemas.microsoft.com/office/drawing/2014/main" id="{F285B063-CCAE-99BB-F0D9-AD95A34F0B01}"/>
              </a:ext>
            </a:extLst>
          </p:cNvPr>
          <p:cNvGrpSpPr/>
          <p:nvPr/>
        </p:nvGrpSpPr>
        <p:grpSpPr>
          <a:xfrm>
            <a:off x="551938" y="2530382"/>
            <a:ext cx="4200348" cy="3419568"/>
            <a:chOff x="551938" y="2444835"/>
            <a:chExt cx="3829699" cy="3419568"/>
          </a:xfrm>
        </p:grpSpPr>
        <p:sp>
          <p:nvSpPr>
            <p:cNvPr id="5" name="Text Placeholder 7">
              <a:extLst>
                <a:ext uri="{FF2B5EF4-FFF2-40B4-BE49-F238E27FC236}">
                  <a16:creationId xmlns:a16="http://schemas.microsoft.com/office/drawing/2014/main" id="{0DDC6846-012E-F92A-4CF0-FDEB3F02531F}"/>
                </a:ext>
              </a:extLst>
            </p:cNvPr>
            <p:cNvSpPr txBox="1">
              <a:spLocks/>
            </p:cNvSpPr>
            <p:nvPr/>
          </p:nvSpPr>
          <p:spPr>
            <a:xfrm>
              <a:off x="551938" y="2444835"/>
              <a:ext cx="1826003" cy="3419568"/>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pPr>
              <a:r>
                <a:rPr lang="en-AU" sz="1200">
                  <a:solidFill>
                    <a:schemeClr val="accent3"/>
                  </a:solidFill>
                  <a:effectLst/>
                  <a:latin typeface="VIC SemiBold" panose="00000700000000000000" pitchFamily="50" charset="0"/>
                  <a:ea typeface="Calibri" panose="020F0502020204030204" pitchFamily="34" charset="0"/>
                  <a:cs typeface="Segoe UI Semibold" panose="020B0702040204020203" pitchFamily="34" charset="0"/>
                </a:rPr>
                <a:t>Understand your baseline process and practice</a:t>
              </a:r>
            </a:p>
            <a:p>
              <a:pPr>
                <a:spcBef>
                  <a:spcPts val="0"/>
                </a:spcBef>
                <a:spcAft>
                  <a:spcPts val="400"/>
                </a:spcAft>
              </a:pPr>
              <a:r>
                <a:rPr lang="en-AU" sz="1200">
                  <a:solidFill>
                    <a:schemeClr val="tx2"/>
                  </a:solidFill>
                  <a:latin typeface="+mn-lt"/>
                  <a:cs typeface="Segoe UI" panose="020B0502040204020203" pitchFamily="34" charset="0"/>
                </a:rPr>
                <a:t>Gather baseline information on your current state practice and processes and identify pain points and challenges across the permission journey. </a:t>
              </a:r>
            </a:p>
          </p:txBody>
        </p:sp>
        <p:sp>
          <p:nvSpPr>
            <p:cNvPr id="6" name="Text Placeholder 7">
              <a:extLst>
                <a:ext uri="{FF2B5EF4-FFF2-40B4-BE49-F238E27FC236}">
                  <a16:creationId xmlns:a16="http://schemas.microsoft.com/office/drawing/2014/main" id="{CA6FA6ED-B18F-4948-0F15-DFD0B32A319A}"/>
                </a:ext>
              </a:extLst>
            </p:cNvPr>
            <p:cNvSpPr txBox="1">
              <a:spLocks/>
            </p:cNvSpPr>
            <p:nvPr/>
          </p:nvSpPr>
          <p:spPr>
            <a:xfrm>
              <a:off x="2555634" y="2444835"/>
              <a:ext cx="1826003" cy="3419568"/>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defRPr/>
              </a:pPr>
              <a:r>
                <a:rPr lang="en-AU" sz="1200">
                  <a:solidFill>
                    <a:schemeClr val="accent3"/>
                  </a:solidFill>
                  <a:latin typeface="VIC SemiBold" panose="00000700000000000000" pitchFamily="50" charset="0"/>
                  <a:cs typeface="Segoe UI Semibold" panose="020B0702040204020203" pitchFamily="34" charset="0"/>
                </a:rPr>
                <a:t>Define your  parameters and ambitions </a:t>
              </a:r>
            </a:p>
            <a:p>
              <a:pPr>
                <a:spcBef>
                  <a:spcPts val="0"/>
                </a:spcBef>
                <a:spcAft>
                  <a:spcPts val="400"/>
                </a:spcAft>
                <a:defRPr/>
              </a:pPr>
              <a:r>
                <a:rPr lang="en-US" sz="1200">
                  <a:solidFill>
                    <a:schemeClr val="tx2"/>
                  </a:solidFill>
                  <a:latin typeface="+mn-lt"/>
                  <a:cs typeface="Segoe UI Semilight" panose="020B0402040204020203" pitchFamily="34" charset="0"/>
                </a:rPr>
                <a:t>Understand your ambitions and constraints for reform</a:t>
              </a:r>
              <a:r>
                <a:rPr lang="en-US" sz="1200">
                  <a:solidFill>
                    <a:schemeClr val="tx2"/>
                  </a:solidFill>
                  <a:latin typeface="+mn-lt"/>
                </a:rPr>
                <a:t>. Identify your parameters for digital and non-digital improvements, guided by frameworks and criteria.  </a:t>
              </a:r>
              <a:endParaRPr lang="en-US" sz="1200">
                <a:solidFill>
                  <a:schemeClr val="tx2"/>
                </a:solidFill>
                <a:latin typeface="+mn-lt"/>
                <a:cs typeface="Segoe UI Semilight" panose="020B0402040204020203" pitchFamily="34" charset="0"/>
              </a:endParaRPr>
            </a:p>
          </p:txBody>
        </p:sp>
        <p:grpSp>
          <p:nvGrpSpPr>
            <p:cNvPr id="10" name="Group 9">
              <a:extLst>
                <a:ext uri="{FF2B5EF4-FFF2-40B4-BE49-F238E27FC236}">
                  <a16:creationId xmlns:a16="http://schemas.microsoft.com/office/drawing/2014/main" id="{7993A4B9-56E2-54E3-8178-C221C0EE0411}"/>
                </a:ext>
              </a:extLst>
            </p:cNvPr>
            <p:cNvGrpSpPr>
              <a:grpSpLocks noChangeAspect="1"/>
            </p:cNvGrpSpPr>
            <p:nvPr/>
          </p:nvGrpSpPr>
          <p:grpSpPr>
            <a:xfrm>
              <a:off x="551939" y="2447807"/>
              <a:ext cx="1820685" cy="497346"/>
              <a:chOff x="699941" y="2036988"/>
              <a:chExt cx="1692000" cy="576000"/>
            </a:xfrm>
            <a:solidFill>
              <a:schemeClr val="accent3"/>
            </a:solidFill>
          </p:grpSpPr>
          <p:grpSp>
            <p:nvGrpSpPr>
              <p:cNvPr id="11" name="Graphic 3">
                <a:extLst>
                  <a:ext uri="{FF2B5EF4-FFF2-40B4-BE49-F238E27FC236}">
                    <a16:creationId xmlns:a16="http://schemas.microsoft.com/office/drawing/2014/main" id="{FF6FABCA-C45F-21BD-8952-203A009350A6}"/>
                  </a:ext>
                </a:extLst>
              </p:cNvPr>
              <p:cNvGrpSpPr>
                <a:grpSpLocks/>
              </p:cNvGrpSpPr>
              <p:nvPr/>
            </p:nvGrpSpPr>
            <p:grpSpPr>
              <a:xfrm>
                <a:off x="699941" y="2036988"/>
                <a:ext cx="1692000" cy="576000"/>
                <a:chOff x="2000250" y="2000250"/>
                <a:chExt cx="5907976" cy="2857500"/>
              </a:xfrm>
              <a:grpFill/>
            </p:grpSpPr>
            <p:sp>
              <p:nvSpPr>
                <p:cNvPr id="14" name="Freeform: Shape 13">
                  <a:extLst>
                    <a:ext uri="{FF2B5EF4-FFF2-40B4-BE49-F238E27FC236}">
                      <a16:creationId xmlns:a16="http://schemas.microsoft.com/office/drawing/2014/main" id="{0B322BE4-FE3C-349D-7930-4DE105F330C0}"/>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grp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1C44B7E1-8540-0B00-91EC-0110C70C0DF9}"/>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tx2"/>
                </a:solidFill>
                <a:ln w="9525" cap="flat">
                  <a:noFill/>
                  <a:prstDash val="solid"/>
                  <a:miter/>
                </a:ln>
              </p:spPr>
              <p:txBody>
                <a:bodyPr rtlCol="0" anchor="ctr"/>
                <a:lstStyle/>
                <a:p>
                  <a:endParaRPr lang="en-AU"/>
                </a:p>
              </p:txBody>
            </p:sp>
          </p:grpSp>
          <p:sp>
            <p:nvSpPr>
              <p:cNvPr id="12" name="Text Placeholder 14">
                <a:extLst>
                  <a:ext uri="{FF2B5EF4-FFF2-40B4-BE49-F238E27FC236}">
                    <a16:creationId xmlns:a16="http://schemas.microsoft.com/office/drawing/2014/main" id="{882102F7-6924-504D-DE43-A40A00FB961B}"/>
                  </a:ext>
                </a:extLst>
              </p:cNvPr>
              <p:cNvSpPr txBox="1">
                <a:spLocks/>
              </p:cNvSpPr>
              <p:nvPr/>
            </p:nvSpPr>
            <p:spPr>
              <a:xfrm>
                <a:off x="828000" y="2216988"/>
                <a:ext cx="945250" cy="216000"/>
              </a:xfrm>
              <a:prstGeom prst="rect">
                <a:avLst/>
              </a:prstGeom>
              <a:grp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algn="ctr"/>
                <a:r>
                  <a:rPr lang="en-AU" sz="1400">
                    <a:solidFill>
                      <a:schemeClr val="bg1"/>
                    </a:solidFill>
                    <a:latin typeface="VIC SemiBold" panose="00000700000000000000" pitchFamily="50" charset="0"/>
                    <a:cs typeface="Segoe UI Semibold" panose="020B0702040204020203" pitchFamily="34" charset="0"/>
                  </a:rPr>
                  <a:t>BASELINE</a:t>
                </a:r>
              </a:p>
            </p:txBody>
          </p:sp>
        </p:grpSp>
        <p:grpSp>
          <p:nvGrpSpPr>
            <p:cNvPr id="16" name="Group 15">
              <a:extLst>
                <a:ext uri="{FF2B5EF4-FFF2-40B4-BE49-F238E27FC236}">
                  <a16:creationId xmlns:a16="http://schemas.microsoft.com/office/drawing/2014/main" id="{E76B6B70-2510-3FE4-8F50-6A2A683B9869}"/>
                </a:ext>
              </a:extLst>
            </p:cNvPr>
            <p:cNvGrpSpPr>
              <a:grpSpLocks noChangeAspect="1"/>
            </p:cNvGrpSpPr>
            <p:nvPr/>
          </p:nvGrpSpPr>
          <p:grpSpPr>
            <a:xfrm>
              <a:off x="2549487" y="2447807"/>
              <a:ext cx="1811664" cy="497346"/>
              <a:chOff x="2875313" y="2036988"/>
              <a:chExt cx="1764000" cy="576000"/>
            </a:xfrm>
            <a:solidFill>
              <a:schemeClr val="accent3"/>
            </a:solidFill>
          </p:grpSpPr>
          <p:grpSp>
            <p:nvGrpSpPr>
              <p:cNvPr id="17" name="Graphic 3">
                <a:extLst>
                  <a:ext uri="{FF2B5EF4-FFF2-40B4-BE49-F238E27FC236}">
                    <a16:creationId xmlns:a16="http://schemas.microsoft.com/office/drawing/2014/main" id="{2B64EFC0-1FD8-D1D6-B60B-7F4F11DF67AE}"/>
                  </a:ext>
                </a:extLst>
              </p:cNvPr>
              <p:cNvGrpSpPr>
                <a:grpSpLocks/>
              </p:cNvGrpSpPr>
              <p:nvPr/>
            </p:nvGrpSpPr>
            <p:grpSpPr>
              <a:xfrm>
                <a:off x="2875313" y="2036988"/>
                <a:ext cx="1764000" cy="576000"/>
                <a:chOff x="2000250" y="2000250"/>
                <a:chExt cx="5907976" cy="2857500"/>
              </a:xfrm>
              <a:grpFill/>
            </p:grpSpPr>
            <p:sp>
              <p:nvSpPr>
                <p:cNvPr id="20" name="Freeform: Shape 19">
                  <a:extLst>
                    <a:ext uri="{FF2B5EF4-FFF2-40B4-BE49-F238E27FC236}">
                      <a16:creationId xmlns:a16="http://schemas.microsoft.com/office/drawing/2014/main" id="{A49D9AE1-F4D7-2307-F6F0-B18721FA69FA}"/>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grpFill/>
                <a:ln w="9525" cap="flat">
                  <a:noFill/>
                  <a:prstDash val="solid"/>
                  <a:miter/>
                </a:ln>
              </p:spPr>
              <p:txBody>
                <a:bodyPr rtlCol="0" anchor="ctr"/>
                <a:lstStyle/>
                <a:p>
                  <a:endParaRPr lang="en-AU"/>
                </a:p>
              </p:txBody>
            </p:sp>
            <p:sp>
              <p:nvSpPr>
                <p:cNvPr id="21" name="Freeform: Shape 20">
                  <a:extLst>
                    <a:ext uri="{FF2B5EF4-FFF2-40B4-BE49-F238E27FC236}">
                      <a16:creationId xmlns:a16="http://schemas.microsoft.com/office/drawing/2014/main" id="{F9B36A74-4B24-97F0-7801-12FC820FEE1D}"/>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tx2"/>
                </a:solidFill>
                <a:ln w="9525" cap="flat">
                  <a:noFill/>
                  <a:prstDash val="solid"/>
                  <a:miter/>
                </a:ln>
              </p:spPr>
              <p:txBody>
                <a:bodyPr rtlCol="0" anchor="ctr"/>
                <a:lstStyle/>
                <a:p>
                  <a:endParaRPr lang="en-AU"/>
                </a:p>
              </p:txBody>
            </p:sp>
          </p:grpSp>
          <p:sp>
            <p:nvSpPr>
              <p:cNvPr id="18" name="Text Placeholder 14">
                <a:extLst>
                  <a:ext uri="{FF2B5EF4-FFF2-40B4-BE49-F238E27FC236}">
                    <a16:creationId xmlns:a16="http://schemas.microsoft.com/office/drawing/2014/main" id="{9B9029C9-48F4-79DC-845D-7D91520C77F0}"/>
                  </a:ext>
                </a:extLst>
              </p:cNvPr>
              <p:cNvSpPr txBox="1">
                <a:spLocks/>
              </p:cNvSpPr>
              <p:nvPr/>
            </p:nvSpPr>
            <p:spPr>
              <a:xfrm>
                <a:off x="3003371" y="2216988"/>
                <a:ext cx="723595" cy="216000"/>
              </a:xfrm>
              <a:prstGeom prst="rect">
                <a:avLst/>
              </a:prstGeom>
              <a:grp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DEFINE</a:t>
                </a:r>
              </a:p>
            </p:txBody>
          </p:sp>
        </p:grpSp>
      </p:grpSp>
      <p:grpSp>
        <p:nvGrpSpPr>
          <p:cNvPr id="31" name="Group 30">
            <a:extLst>
              <a:ext uri="{FF2B5EF4-FFF2-40B4-BE49-F238E27FC236}">
                <a16:creationId xmlns:a16="http://schemas.microsoft.com/office/drawing/2014/main" id="{2B3D3A23-7D83-988C-ED53-10A2524CBA1E}"/>
              </a:ext>
            </a:extLst>
          </p:cNvPr>
          <p:cNvGrpSpPr/>
          <p:nvPr/>
        </p:nvGrpSpPr>
        <p:grpSpPr>
          <a:xfrm>
            <a:off x="5175443" y="2530382"/>
            <a:ext cx="4178409" cy="3419568"/>
            <a:chOff x="5175444" y="2444835"/>
            <a:chExt cx="3831532" cy="3419568"/>
          </a:xfrm>
        </p:grpSpPr>
        <p:sp>
          <p:nvSpPr>
            <p:cNvPr id="7" name="Text Placeholder 7">
              <a:extLst>
                <a:ext uri="{FF2B5EF4-FFF2-40B4-BE49-F238E27FC236}">
                  <a16:creationId xmlns:a16="http://schemas.microsoft.com/office/drawing/2014/main" id="{5FCCBEDA-C82A-2496-7182-CE49AAA6956E}"/>
                </a:ext>
              </a:extLst>
            </p:cNvPr>
            <p:cNvSpPr txBox="1">
              <a:spLocks/>
            </p:cNvSpPr>
            <p:nvPr/>
          </p:nvSpPr>
          <p:spPr>
            <a:xfrm>
              <a:off x="5181590" y="2444835"/>
              <a:ext cx="1826003" cy="3419568"/>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defRPr/>
              </a:pPr>
              <a:r>
                <a:rPr lang="en-AU" sz="1200">
                  <a:solidFill>
                    <a:schemeClr val="accent3"/>
                  </a:solidFill>
                  <a:effectLst/>
                  <a:latin typeface="VIC SemiBold" panose="00000700000000000000" pitchFamily="50" charset="0"/>
                  <a:ea typeface="Calibri" panose="020F0502020204030204" pitchFamily="34" charset="0"/>
                  <a:cs typeface="Segoe UI Semibold" panose="020B0702040204020203" pitchFamily="34" charset="0"/>
                </a:rPr>
                <a:t>Design ‘better practice’ processes</a:t>
              </a:r>
              <a:endParaRPr lang="en-AU" sz="1200">
                <a:solidFill>
                  <a:schemeClr val="accent3"/>
                </a:solidFill>
                <a:latin typeface="VIC SemiBold" panose="00000700000000000000" pitchFamily="50" charset="0"/>
                <a:cs typeface="Segoe UI Semibold" panose="020B0702040204020203" pitchFamily="34" charset="0"/>
              </a:endParaRPr>
            </a:p>
            <a:p>
              <a:pPr>
                <a:spcBef>
                  <a:spcPts val="0"/>
                </a:spcBef>
                <a:spcAft>
                  <a:spcPts val="400"/>
                </a:spcAft>
                <a:defRPr/>
              </a:pPr>
              <a:r>
                <a:rPr lang="en-AU" sz="1200">
                  <a:solidFill>
                    <a:schemeClr val="tx2"/>
                  </a:solidFill>
                  <a:latin typeface="+mn-lt"/>
                </a:rPr>
                <a:t>Work through the ‘better practice’ permission journey and use it to design an improved permission process.</a:t>
              </a:r>
            </a:p>
            <a:p>
              <a:pPr>
                <a:spcBef>
                  <a:spcPts val="0"/>
                </a:spcBef>
                <a:spcAft>
                  <a:spcPts val="400"/>
                </a:spcAft>
                <a:defRPr/>
              </a:pPr>
              <a:r>
                <a:rPr lang="en-AU" sz="1200">
                  <a:solidFill>
                    <a:schemeClr val="tx2"/>
                  </a:solidFill>
                  <a:latin typeface="+mn-lt"/>
                </a:rPr>
                <a:t>Consider your requirements for digital reform, including through Service Victoria. </a:t>
              </a:r>
            </a:p>
          </p:txBody>
        </p:sp>
        <p:sp>
          <p:nvSpPr>
            <p:cNvPr id="8" name="Text Placeholder 7">
              <a:extLst>
                <a:ext uri="{FF2B5EF4-FFF2-40B4-BE49-F238E27FC236}">
                  <a16:creationId xmlns:a16="http://schemas.microsoft.com/office/drawing/2014/main" id="{D45F94DD-93FC-4E95-85B9-6BBA5DE3E5E7}"/>
                </a:ext>
              </a:extLst>
            </p:cNvPr>
            <p:cNvSpPr txBox="1">
              <a:spLocks/>
            </p:cNvSpPr>
            <p:nvPr/>
          </p:nvSpPr>
          <p:spPr>
            <a:xfrm>
              <a:off x="7180973" y="2444835"/>
              <a:ext cx="1826003" cy="3419568"/>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0"/>
                </a:spcBef>
                <a:spcAft>
                  <a:spcPts val="400"/>
                </a:spcAft>
                <a:buClrTx/>
                <a:buSzTx/>
                <a:buFontTx/>
                <a:buNone/>
                <a:tabLst/>
                <a:defRPr/>
              </a:pPr>
              <a:r>
                <a:rPr lang="en-AU" sz="1200">
                  <a:solidFill>
                    <a:schemeClr val="accent3"/>
                  </a:solidFill>
                  <a:latin typeface="VIC SemiBold" panose="00000700000000000000" pitchFamily="50" charset="0"/>
                  <a:ea typeface="Calibri" panose="020F0502020204030204" pitchFamily="34" charset="0"/>
                  <a:cs typeface="Segoe UI Semibold" panose="020B0702040204020203" pitchFamily="34" charset="0"/>
                </a:rPr>
                <a:t>Identify and implement improvements</a:t>
              </a:r>
            </a:p>
            <a:p>
              <a:pPr>
                <a:spcBef>
                  <a:spcPts val="0"/>
                </a:spcBef>
                <a:spcAft>
                  <a:spcPts val="400"/>
                </a:spcAft>
                <a:defRPr/>
              </a:pPr>
              <a:r>
                <a:rPr lang="en-AU" sz="1200">
                  <a:solidFill>
                    <a:schemeClr val="tx2"/>
                  </a:solidFill>
                  <a:latin typeface="+mn-lt"/>
                </a:rPr>
                <a:t>Conduct an in-depth review of key stages and components to identify improvements.</a:t>
              </a:r>
              <a:endParaRPr lang="en-US" sz="1200">
                <a:solidFill>
                  <a:schemeClr val="tx2"/>
                </a:solidFill>
                <a:latin typeface="+mn-lt"/>
              </a:endParaRPr>
            </a:p>
            <a:p>
              <a:pPr>
                <a:spcBef>
                  <a:spcPts val="0"/>
                </a:spcBef>
                <a:spcAft>
                  <a:spcPts val="400"/>
                </a:spcAft>
                <a:defRPr/>
              </a:pPr>
              <a:r>
                <a:rPr lang="en-AU" sz="1200">
                  <a:solidFill>
                    <a:srgbClr val="1F2A44"/>
                  </a:solidFill>
                  <a:latin typeface="+mn-lt"/>
                  <a:ea typeface="+mn-ea"/>
                </a:rPr>
                <a:t>Document and prioritise opportunities, actions, and enablers for reform and digitisation, developing an action plan. </a:t>
              </a:r>
            </a:p>
          </p:txBody>
        </p:sp>
        <p:grpSp>
          <p:nvGrpSpPr>
            <p:cNvPr id="22" name="Group 21">
              <a:extLst>
                <a:ext uri="{FF2B5EF4-FFF2-40B4-BE49-F238E27FC236}">
                  <a16:creationId xmlns:a16="http://schemas.microsoft.com/office/drawing/2014/main" id="{CF2FA8EB-880B-916D-769D-2C475C68AE2E}"/>
                </a:ext>
              </a:extLst>
            </p:cNvPr>
            <p:cNvGrpSpPr>
              <a:grpSpLocks noChangeAspect="1"/>
            </p:cNvGrpSpPr>
            <p:nvPr/>
          </p:nvGrpSpPr>
          <p:grpSpPr>
            <a:xfrm>
              <a:off x="5175444" y="2447807"/>
              <a:ext cx="1815005" cy="497346"/>
              <a:chOff x="5050687" y="2036988"/>
              <a:chExt cx="1692000" cy="576000"/>
            </a:xfrm>
            <a:solidFill>
              <a:schemeClr val="accent3"/>
            </a:solidFill>
          </p:grpSpPr>
          <p:grpSp>
            <p:nvGrpSpPr>
              <p:cNvPr id="23" name="Graphic 3">
                <a:extLst>
                  <a:ext uri="{FF2B5EF4-FFF2-40B4-BE49-F238E27FC236}">
                    <a16:creationId xmlns:a16="http://schemas.microsoft.com/office/drawing/2014/main" id="{0EAB3C07-0174-7EC8-FD4D-3070738B47E0}"/>
                  </a:ext>
                </a:extLst>
              </p:cNvPr>
              <p:cNvGrpSpPr>
                <a:grpSpLocks/>
              </p:cNvGrpSpPr>
              <p:nvPr/>
            </p:nvGrpSpPr>
            <p:grpSpPr>
              <a:xfrm>
                <a:off x="5050687" y="2036988"/>
                <a:ext cx="1692000" cy="576000"/>
                <a:chOff x="2000250" y="2000250"/>
                <a:chExt cx="5907976" cy="2857500"/>
              </a:xfrm>
              <a:grpFill/>
            </p:grpSpPr>
            <p:sp>
              <p:nvSpPr>
                <p:cNvPr id="26" name="Freeform: Shape 25">
                  <a:extLst>
                    <a:ext uri="{FF2B5EF4-FFF2-40B4-BE49-F238E27FC236}">
                      <a16:creationId xmlns:a16="http://schemas.microsoft.com/office/drawing/2014/main" id="{B182A366-0949-D39E-538E-730B2C22DAC1}"/>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grpFill/>
                <a:ln w="9525" cap="flat">
                  <a:noFill/>
                  <a:prstDash val="solid"/>
                  <a:miter/>
                </a:ln>
              </p:spPr>
              <p:txBody>
                <a:bodyPr rtlCol="0" anchor="ctr"/>
                <a:lstStyle/>
                <a:p>
                  <a:endParaRPr lang="en-AU"/>
                </a:p>
              </p:txBody>
            </p:sp>
            <p:sp>
              <p:nvSpPr>
                <p:cNvPr id="27" name="Freeform: Shape 26">
                  <a:extLst>
                    <a:ext uri="{FF2B5EF4-FFF2-40B4-BE49-F238E27FC236}">
                      <a16:creationId xmlns:a16="http://schemas.microsoft.com/office/drawing/2014/main" id="{DEFA0C87-2B21-E47C-AFCC-9F903C5A8F8C}"/>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tx2"/>
                </a:solidFill>
                <a:ln w="9525" cap="flat">
                  <a:noFill/>
                  <a:prstDash val="solid"/>
                  <a:miter/>
                </a:ln>
              </p:spPr>
              <p:txBody>
                <a:bodyPr rtlCol="0" anchor="ctr"/>
                <a:lstStyle/>
                <a:p>
                  <a:endParaRPr lang="en-AU"/>
                </a:p>
              </p:txBody>
            </p:sp>
          </p:grpSp>
          <p:sp>
            <p:nvSpPr>
              <p:cNvPr id="24" name="Text Placeholder 14">
                <a:extLst>
                  <a:ext uri="{FF2B5EF4-FFF2-40B4-BE49-F238E27FC236}">
                    <a16:creationId xmlns:a16="http://schemas.microsoft.com/office/drawing/2014/main" id="{195EB1DB-BAEE-1AE5-782B-303471B07803}"/>
                  </a:ext>
                </a:extLst>
              </p:cNvPr>
              <p:cNvSpPr txBox="1">
                <a:spLocks/>
              </p:cNvSpPr>
              <p:nvPr/>
            </p:nvSpPr>
            <p:spPr>
              <a:xfrm>
                <a:off x="5178746" y="2216988"/>
                <a:ext cx="719768" cy="216000"/>
              </a:xfrm>
              <a:prstGeom prst="rect">
                <a:avLst/>
              </a:prstGeom>
              <a:grp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DESIGN</a:t>
                </a:r>
              </a:p>
            </p:txBody>
          </p:sp>
        </p:grpSp>
        <p:grpSp>
          <p:nvGrpSpPr>
            <p:cNvPr id="28" name="Group 27">
              <a:extLst>
                <a:ext uri="{FF2B5EF4-FFF2-40B4-BE49-F238E27FC236}">
                  <a16:creationId xmlns:a16="http://schemas.microsoft.com/office/drawing/2014/main" id="{3FF62D95-52A8-C8DD-7EB2-6ECC940261B6}"/>
                </a:ext>
              </a:extLst>
            </p:cNvPr>
            <p:cNvGrpSpPr>
              <a:grpSpLocks noChangeAspect="1"/>
            </p:cNvGrpSpPr>
            <p:nvPr/>
          </p:nvGrpSpPr>
          <p:grpSpPr>
            <a:xfrm>
              <a:off x="7178312" y="2444835"/>
              <a:ext cx="1814376" cy="497346"/>
              <a:chOff x="7226061" y="2036988"/>
              <a:chExt cx="1692000" cy="576000"/>
            </a:xfrm>
            <a:solidFill>
              <a:schemeClr val="accent3"/>
            </a:solidFill>
          </p:grpSpPr>
          <p:grpSp>
            <p:nvGrpSpPr>
              <p:cNvPr id="29" name="Graphic 3">
                <a:extLst>
                  <a:ext uri="{FF2B5EF4-FFF2-40B4-BE49-F238E27FC236}">
                    <a16:creationId xmlns:a16="http://schemas.microsoft.com/office/drawing/2014/main" id="{7AE9B926-C793-96F1-0081-C7A8853AA8C9}"/>
                  </a:ext>
                </a:extLst>
              </p:cNvPr>
              <p:cNvGrpSpPr>
                <a:grpSpLocks/>
              </p:cNvGrpSpPr>
              <p:nvPr/>
            </p:nvGrpSpPr>
            <p:grpSpPr>
              <a:xfrm>
                <a:off x="7226061" y="2036988"/>
                <a:ext cx="1692000" cy="576000"/>
                <a:chOff x="2000250" y="2000250"/>
                <a:chExt cx="5907976" cy="2857500"/>
              </a:xfrm>
              <a:grpFill/>
            </p:grpSpPr>
            <p:sp>
              <p:nvSpPr>
                <p:cNvPr id="32" name="Freeform: Shape 31">
                  <a:extLst>
                    <a:ext uri="{FF2B5EF4-FFF2-40B4-BE49-F238E27FC236}">
                      <a16:creationId xmlns:a16="http://schemas.microsoft.com/office/drawing/2014/main" id="{92F3D8AD-59C0-3649-6B62-DA540488B49E}"/>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grpFill/>
                <a:ln w="9525" cap="flat">
                  <a:noFill/>
                  <a:prstDash val="solid"/>
                  <a:miter/>
                </a:ln>
              </p:spPr>
              <p:txBody>
                <a:bodyPr rtlCol="0" anchor="ctr"/>
                <a:lstStyle/>
                <a:p>
                  <a:endParaRPr lang="en-AU"/>
                </a:p>
              </p:txBody>
            </p:sp>
            <p:sp>
              <p:nvSpPr>
                <p:cNvPr id="33" name="Freeform: Shape 32">
                  <a:extLst>
                    <a:ext uri="{FF2B5EF4-FFF2-40B4-BE49-F238E27FC236}">
                      <a16:creationId xmlns:a16="http://schemas.microsoft.com/office/drawing/2014/main" id="{0477DBC0-9464-653E-91A4-02F353B5D0C9}"/>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tx2"/>
                </a:solidFill>
                <a:ln w="9525" cap="flat">
                  <a:noFill/>
                  <a:prstDash val="solid"/>
                  <a:miter/>
                </a:ln>
              </p:spPr>
              <p:txBody>
                <a:bodyPr rtlCol="0" anchor="ctr"/>
                <a:lstStyle/>
                <a:p>
                  <a:endParaRPr lang="en-AU"/>
                </a:p>
              </p:txBody>
            </p:sp>
          </p:grpSp>
          <p:sp>
            <p:nvSpPr>
              <p:cNvPr id="30" name="Text Placeholder 14">
                <a:extLst>
                  <a:ext uri="{FF2B5EF4-FFF2-40B4-BE49-F238E27FC236}">
                    <a16:creationId xmlns:a16="http://schemas.microsoft.com/office/drawing/2014/main" id="{FA6E83EA-5C77-B024-6F82-CAF9CAE7D3E7}"/>
                  </a:ext>
                </a:extLst>
              </p:cNvPr>
              <p:cNvSpPr txBox="1">
                <a:spLocks/>
              </p:cNvSpPr>
              <p:nvPr/>
            </p:nvSpPr>
            <p:spPr>
              <a:xfrm>
                <a:off x="7354118" y="2216988"/>
                <a:ext cx="1024310" cy="216000"/>
              </a:xfrm>
              <a:prstGeom prst="rect">
                <a:avLst/>
              </a:prstGeom>
              <a:grp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IMPLEMENT</a:t>
                </a:r>
              </a:p>
            </p:txBody>
          </p:sp>
        </p:grpSp>
      </p:grpSp>
      <p:sp>
        <p:nvSpPr>
          <p:cNvPr id="2" name="Rectangle 1">
            <a:extLst>
              <a:ext uri="{FF2B5EF4-FFF2-40B4-BE49-F238E27FC236}">
                <a16:creationId xmlns:a16="http://schemas.microsoft.com/office/drawing/2014/main" id="{8A08785D-E2D6-7C2A-A941-9F8A0CAEBCD6}"/>
              </a:ext>
            </a:extLst>
          </p:cNvPr>
          <p:cNvSpPr/>
          <p:nvPr/>
        </p:nvSpPr>
        <p:spPr>
          <a:xfrm>
            <a:off x="541338" y="1628066"/>
            <a:ext cx="4216732" cy="7081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i="1">
                <a:solidFill>
                  <a:schemeClr val="tx2"/>
                </a:solidFill>
                <a:latin typeface="+mj-lt"/>
                <a:cs typeface="Segoe UI Semilight" panose="020B0402040204020203" pitchFamily="34" charset="0"/>
              </a:rPr>
              <a:t>Primarily for Service Owners – you are a regulatory leader or senior manager responsible for administering the permission.</a:t>
            </a:r>
            <a:endParaRPr lang="en-AU" sz="1200">
              <a:solidFill>
                <a:schemeClr val="tx2"/>
              </a:solidFill>
              <a:latin typeface="+mj-lt"/>
              <a:cs typeface="Segoe UI Semilight" panose="020B0402040204020203" pitchFamily="34" charset="0"/>
            </a:endParaRPr>
          </a:p>
        </p:txBody>
      </p:sp>
      <p:sp>
        <p:nvSpPr>
          <p:cNvPr id="4" name="Rectangle 3">
            <a:extLst>
              <a:ext uri="{FF2B5EF4-FFF2-40B4-BE49-F238E27FC236}">
                <a16:creationId xmlns:a16="http://schemas.microsoft.com/office/drawing/2014/main" id="{3FD720DC-3A8E-9AD4-CE25-D74678F45FC3}"/>
              </a:ext>
            </a:extLst>
          </p:cNvPr>
          <p:cNvSpPr/>
          <p:nvPr/>
        </p:nvSpPr>
        <p:spPr>
          <a:xfrm>
            <a:off x="5181590" y="1628066"/>
            <a:ext cx="4178409" cy="7081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i="1">
                <a:solidFill>
                  <a:schemeClr val="tx2"/>
                </a:solidFill>
                <a:latin typeface="+mj-lt"/>
                <a:cs typeface="Segoe UI Semilight" panose="020B0402040204020203" pitchFamily="34" charset="0"/>
              </a:rPr>
              <a:t>Primarily for Reform Officers – you are a reform officer or team member responsible for designing and implementing regulatory improvements.  </a:t>
            </a:r>
          </a:p>
        </p:txBody>
      </p:sp>
      <p:sp>
        <p:nvSpPr>
          <p:cNvPr id="9" name="Rectangle 8">
            <a:extLst>
              <a:ext uri="{FF2B5EF4-FFF2-40B4-BE49-F238E27FC236}">
                <a16:creationId xmlns:a16="http://schemas.microsoft.com/office/drawing/2014/main" id="{78264FEE-B902-E569-9476-126F910D9DE7}"/>
              </a:ext>
            </a:extLst>
          </p:cNvPr>
          <p:cNvSpPr/>
          <p:nvPr/>
        </p:nvSpPr>
        <p:spPr>
          <a:xfrm>
            <a:off x="541338" y="1377974"/>
            <a:ext cx="4216732" cy="2500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solidFill>
                  <a:schemeClr val="bg1"/>
                </a:solidFill>
                <a:latin typeface="VIC SemiBold" panose="00000700000000000000" pitchFamily="50" charset="0"/>
                <a:cs typeface="Segoe UI Semibold" panose="020B0702040204020203" pitchFamily="34" charset="0"/>
              </a:rPr>
              <a:t>PART A </a:t>
            </a:r>
          </a:p>
        </p:txBody>
      </p:sp>
      <p:sp>
        <p:nvSpPr>
          <p:cNvPr id="13" name="Rectangle 12">
            <a:extLst>
              <a:ext uri="{FF2B5EF4-FFF2-40B4-BE49-F238E27FC236}">
                <a16:creationId xmlns:a16="http://schemas.microsoft.com/office/drawing/2014/main" id="{FB69B6B7-FA59-492A-BCC7-C053E79D47DA}"/>
              </a:ext>
            </a:extLst>
          </p:cNvPr>
          <p:cNvSpPr/>
          <p:nvPr/>
        </p:nvSpPr>
        <p:spPr>
          <a:xfrm>
            <a:off x="5181590" y="1377973"/>
            <a:ext cx="4178409" cy="2500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solidFill>
                  <a:schemeClr val="bg1"/>
                </a:solidFill>
                <a:latin typeface="VIC SemiBold" panose="00000700000000000000" pitchFamily="50" charset="0"/>
                <a:cs typeface="Segoe UI Semibold" panose="020B0702040204020203" pitchFamily="34" charset="0"/>
              </a:rPr>
              <a:t>PART B </a:t>
            </a:r>
          </a:p>
        </p:txBody>
      </p:sp>
      <p:sp>
        <p:nvSpPr>
          <p:cNvPr id="19" name="TextBox 18">
            <a:extLst>
              <a:ext uri="{FF2B5EF4-FFF2-40B4-BE49-F238E27FC236}">
                <a16:creationId xmlns:a16="http://schemas.microsoft.com/office/drawing/2014/main" id="{B252F91B-E030-5BFD-92E8-B161785069BE}"/>
              </a:ext>
            </a:extLst>
          </p:cNvPr>
          <p:cNvSpPr txBox="1"/>
          <p:nvPr/>
        </p:nvSpPr>
        <p:spPr>
          <a:xfrm>
            <a:off x="539999" y="6366884"/>
            <a:ext cx="7157973" cy="320995"/>
          </a:xfrm>
          <a:prstGeom prst="rect">
            <a:avLst/>
          </a:prstGeom>
          <a:noFill/>
        </p:spPr>
        <p:txBody>
          <a:bodyPr wrap="none" lIns="36000" tIns="36000" rIns="36000" bIns="36000" rtlCol="0">
            <a:noAutofit/>
          </a:bodyPr>
          <a:lstStyle/>
          <a:p>
            <a:pPr algn="l"/>
            <a:r>
              <a:rPr lang="en-AU" sz="900">
                <a:solidFill>
                  <a:srgbClr val="1F2A44"/>
                </a:solidFill>
                <a:cs typeface="Segoe UI Semilight" panose="020B0402040204020203" pitchFamily="34" charset="0"/>
              </a:rPr>
              <a:t>Note: Going through this process might surface strategic questions related to the policy, role and design of your permission.</a:t>
            </a:r>
          </a:p>
          <a:p>
            <a:pPr algn="l"/>
            <a:r>
              <a:rPr lang="en-AU" sz="900">
                <a:solidFill>
                  <a:srgbClr val="1F2A44"/>
                </a:solidFill>
                <a:cs typeface="Segoe UI Semilight" panose="020B0402040204020203" pitchFamily="34" charset="0"/>
              </a:rPr>
              <a:t>Refer to Page 9 for other resources to help you with these broader considerations. </a:t>
            </a:r>
          </a:p>
        </p:txBody>
      </p:sp>
    </p:spTree>
    <p:extLst>
      <p:ext uri="{BB962C8B-B14F-4D97-AF65-F5344CB8AC3E}">
        <p14:creationId xmlns:p14="http://schemas.microsoft.com/office/powerpoint/2010/main" val="35244912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23&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m/%Y&lt;/m_strFormatTime&gt;&lt;/m_precDefaultDate&gt;&lt;m_precDefaultYear/&gt;&lt;m_precDefaultQuarter/&gt;&lt;m_precDefaultMonth/&gt;&lt;m_precDefaultWeek/&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port - Core">
  <a:themeElements>
    <a:clrScheme name="New Brand">
      <a:dk1>
        <a:sysClr val="windowText" lastClr="000000"/>
      </a:dk1>
      <a:lt1>
        <a:sysClr val="window" lastClr="FFFFFF"/>
      </a:lt1>
      <a:dk2>
        <a:srgbClr val="2E368F"/>
      </a:dk2>
      <a:lt2>
        <a:srgbClr val="00264D"/>
      </a:lt2>
      <a:accent1>
        <a:srgbClr val="FF3A40"/>
      </a:accent1>
      <a:accent2>
        <a:srgbClr val="F25E21"/>
      </a:accent2>
      <a:accent3>
        <a:srgbClr val="F8981D"/>
      </a:accent3>
      <a:accent4>
        <a:srgbClr val="FED13B"/>
      </a:accent4>
      <a:accent5>
        <a:srgbClr val="E6E6E1"/>
      </a:accent5>
      <a:accent6>
        <a:srgbClr val="25B3E0"/>
      </a:accent6>
      <a:hlink>
        <a:srgbClr val="0048C7"/>
      </a:hlink>
      <a:folHlink>
        <a:srgbClr val="0048C7"/>
      </a:folHlink>
    </a:clrScheme>
    <a:fontScheme name="Custom 1">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3"/>
          </a:solidFill>
        </a:ln>
      </a:spPr>
      <a:bodyPr rtlCol="0" anchor="ctr"/>
      <a:lstStyle>
        <a:defPPr algn="ctr">
          <a:defRPr sz="1100" dirty="0" err="1">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oAutofit/>
      </a:bodyPr>
      <a:lstStyle>
        <a:defPPr algn="l">
          <a:defRPr b="1" dirty="0" smtClean="0">
            <a:solidFill>
              <a:schemeClr val="tx2"/>
            </a:solidFill>
          </a:defRPr>
        </a:defPPr>
      </a:lstStyle>
    </a:txDef>
  </a:objectDefaults>
  <a:extraClrSchemeLst/>
  <a:extLst>
    <a:ext uri="{05A4C25C-085E-4340-85A3-A5531E510DB2}">
      <thm15:themeFamily xmlns:thm15="http://schemas.microsoft.com/office/thememl/2012/main" name="1 Report - Formal" id="{3D01A89B-675F-4EB8-AB6F-2F8A15D6011D}" vid="{E1B2056E-2324-4CAB-A746-A79D76BAA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7580cac-1a46-464e-a749-263d0beaf9ec" xsi:nil="true"/>
    <lcf76f155ced4ddcb4097134ff3c332f xmlns="c5048082-e052-44c2-9313-1529a8e2ac53">
      <Terms xmlns="http://schemas.microsoft.com/office/infopath/2007/PartnerControls"/>
    </lcf76f155ced4ddcb4097134ff3c332f>
    <Department xmlns="c5048082-e052-44c2-9313-1529a8e2ac53" xsi:nil="true"/>
    <Status xmlns="c5048082-e052-44c2-9313-1529a8e2ac53" xsi:nil="true"/>
    <Requiredbydate xmlns="c5048082-e052-44c2-9313-1529a8e2ac53" xsi:nil="true"/>
    <WorkCategory xmlns="c5048082-e052-44c2-9313-1529a8e2ac53" xsi:nil="true"/>
    <DocumentType xmlns="c5048082-e052-44c2-9313-1529a8e2ac53" xsi:nil="true"/>
    <Assignedto xmlns="c5048082-e052-44c2-9313-1529a8e2ac53">
      <UserInfo>
        <DisplayName/>
        <AccountId xsi:nil="true"/>
        <AccountType/>
      </UserInfo>
    </Assignedto>
    <Requester xmlns="c5048082-e052-44c2-9313-1529a8e2ac53">
      <UserInfo>
        <DisplayName/>
        <AccountId xsi:nil="true"/>
        <AccountType/>
      </UserInfo>
    </Requester>
    <HasaRIS_x002f_LIAdrafted_x003f_ xmlns="c5048082-e052-44c2-9313-1529a8e2ac53">false</HasaRIS_x002f_LIAdrafted_x003f_>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2AF1AD5AF15524C920CB3BE3D72725D" ma:contentTypeVersion="25" ma:contentTypeDescription="Create a new document." ma:contentTypeScope="" ma:versionID="7e78eae1329cb7cf9c11b8a06b98cf95">
  <xsd:schema xmlns:xsd="http://www.w3.org/2001/XMLSchema" xmlns:xs="http://www.w3.org/2001/XMLSchema" xmlns:p="http://schemas.microsoft.com/office/2006/metadata/properties" xmlns:ns2="c5048082-e052-44c2-9313-1529a8e2ac53" xmlns:ns3="97580cac-1a46-464e-a749-263d0beaf9ec" targetNamespace="http://schemas.microsoft.com/office/2006/metadata/properties" ma:root="true" ma:fieldsID="9fa7559b858f1ea72c2a46313ecc2a1c" ns2:_="" ns3:_="">
    <xsd:import namespace="c5048082-e052-44c2-9313-1529a8e2ac53"/>
    <xsd:import namespace="97580cac-1a46-464e-a749-263d0beaf9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WorkCategory" minOccurs="0"/>
                <xsd:element ref="ns2:DocumentType" minOccurs="0"/>
                <xsd:element ref="ns2:Status" minOccurs="0"/>
                <xsd:element ref="ns2:Assignedto" minOccurs="0"/>
                <xsd:element ref="ns2:Requiredbydate" minOccurs="0"/>
                <xsd:element ref="ns2:MediaServiceObjectDetectorVersions" minOccurs="0"/>
                <xsd:element ref="ns2:Department" minOccurs="0"/>
                <xsd:element ref="ns2:Requester" minOccurs="0"/>
                <xsd:element ref="ns2:HasaRIS_x002f_LIAdrafted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48082-e052-44c2-9313-1529a8e2a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WorkCategory" ma:index="23" nillable="true" ma:displayName="Work Category" ma:format="Dropdown" ma:indexed="true" ma:internalName="WorkCategory">
      <xsd:simpleType>
        <xsd:restriction base="dms:Choice">
          <xsd:enumeration value="Building System Review"/>
          <xsd:enumeration value="Competitive Neutrality"/>
          <xsd:enumeration value="General"/>
          <xsd:enumeration value="Guidance Project"/>
          <xsd:enumeration value="Marked for Deletion"/>
          <xsd:enumeration value="Presentations and Conferences"/>
          <xsd:enumeration value="Regulators as a Profession"/>
          <xsd:enumeration value="Regulator Reform Project and Health Checks"/>
          <xsd:enumeration value="RegTech Project"/>
          <xsd:enumeration value="Reviews"/>
          <xsd:enumeration value="Scrutiny Project"/>
        </xsd:restriction>
      </xsd:simpleType>
    </xsd:element>
    <xsd:element name="DocumentType" ma:index="24" nillable="true" ma:displayName="Document Type" ma:format="Dropdown" ma:internalName="DocumentType">
      <xsd:simpleType>
        <xsd:restriction base="dms:Choice">
          <xsd:enumeration value="Agenda"/>
          <xsd:enumeration value="Brief"/>
          <xsd:enumeration value="Guidance"/>
          <xsd:enumeration value="Presentation"/>
          <xsd:enumeration value="Memo"/>
          <xsd:enumeration value="Minutes"/>
          <xsd:enumeration value="Report"/>
        </xsd:restriction>
      </xsd:simpleType>
    </xsd:element>
    <xsd:element name="Status" ma:index="25" nillable="true" ma:displayName="Status" ma:format="Dropdown" ma:internalName="Status">
      <xsd:simpleType>
        <xsd:restriction base="dms:Choice">
          <xsd:enumeration value="Draft"/>
          <xsd:enumeration value="For review"/>
          <xsd:enumeration value="For approval"/>
          <xsd:enumeration value="Approved"/>
          <xsd:enumeration value="On-hold"/>
        </xsd:restriction>
      </xsd:simpleType>
    </xsd:element>
    <xsd:element name="Assignedto" ma:index="26" nillable="true" ma:displayName="Assigned to" ma:format="Dropdown" ma:list="UserInfo" ma:SharePointGroup="0"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iredbydate" ma:index="27" nillable="true" ma:displayName="Required by date" ma:format="DateOnly" ma:internalName="Requiredby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Department" ma:index="30" nillable="true" ma:displayName="Department" ma:format="Dropdown" ma:internalName="Department">
      <xsd:simpleType>
        <xsd:union memberTypes="dms:Text">
          <xsd:simpleType>
            <xsd:restriction base="dms:Choice">
              <xsd:enumeration value="DTF"/>
              <xsd:enumeration value="DPC"/>
              <xsd:enumeration value="DGS"/>
              <xsd:enumeration value="DJSIR"/>
              <xsd:enumeration value="DH"/>
              <xsd:enumeration value="DTP"/>
              <xsd:enumeration value="DEECA"/>
              <xsd:enumeration value="ESC"/>
              <xsd:enumeration value="VPA"/>
              <xsd:enumeration value="DJCS"/>
              <xsd:enumeration value="WorkSafe"/>
              <xsd:enumeration value="DFFH"/>
              <xsd:enumeration value="DELWP"/>
              <xsd:enumeration value="DE"/>
              <xsd:enumeration value="DET"/>
            </xsd:restriction>
          </xsd:simpleType>
        </xsd:union>
      </xsd:simpleType>
    </xsd:element>
    <xsd:element name="Requester" ma:index="31" nillable="true" ma:displayName="Requester" ma:format="Dropdown" ma:list="UserInfo" ma:SharePointGroup="0" ma:internalName="Reques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asaRIS_x002f_LIAdrafted_x003f_" ma:index="32" nillable="true" ma:displayName="Has a RIS/LIA been drafted?" ma:default="0" ma:format="Dropdown" ma:internalName="HasaRIS_x002f_LIAdrafted_x003f_">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7580cac-1a46-464e-a749-263d0beaf9e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364121-4511-4e9b-9ea9-dbc06523d608}" ma:internalName="TaxCatchAll" ma:showField="CatchAllData" ma:web="97580cac-1a46-464e-a749-263d0beaf9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D297E5D-4929-4641-B886-44A98166C815}">
  <ds:schemaRefs>
    <ds:schemaRef ds:uri="http://purl.org/dc/dcmitype/"/>
    <ds:schemaRef ds:uri="97580cac-1a46-464e-a749-263d0beaf9ec"/>
    <ds:schemaRef ds:uri="http://schemas.microsoft.com/office/2006/documentManagement/types"/>
    <ds:schemaRef ds:uri="http://purl.org/dc/elements/1.1/"/>
    <ds:schemaRef ds:uri="http://schemas.microsoft.com/office/infopath/2007/PartnerControls"/>
    <ds:schemaRef ds:uri="c5048082-e052-44c2-9313-1529a8e2ac53"/>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5D67901-E5A7-4095-9B84-D59F73F2D25B}">
  <ds:schemaRefs>
    <ds:schemaRef ds:uri="http://schemas.microsoft.com/sharepoint/v3/contenttype/forms"/>
  </ds:schemaRefs>
</ds:datastoreItem>
</file>

<file path=customXml/itemProps3.xml><?xml version="1.0" encoding="utf-8"?>
<ds:datastoreItem xmlns:ds="http://schemas.openxmlformats.org/officeDocument/2006/customXml" ds:itemID="{384B8C95-18FE-43CF-AEA8-A9B164004F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048082-e052-44c2-9313-1529a8e2ac53"/>
    <ds:schemaRef ds:uri="97580cac-1a46-464e-a749-263d0beaf9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 Report - Formal</Template>
  <TotalTime>420</TotalTime>
  <Words>2088</Words>
  <Application>Microsoft Office PowerPoint</Application>
  <PresentationFormat>A4 Paper (210x297 mm)</PresentationFormat>
  <Paragraphs>157</Paragraphs>
  <Slides>11</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vt:lpstr>
      <vt:lpstr>Calibri</vt:lpstr>
      <vt:lpstr>Segoe UI</vt:lpstr>
      <vt:lpstr>Segoe UI </vt:lpstr>
      <vt:lpstr>Segoe UI Semibold</vt:lpstr>
      <vt:lpstr>VIC</vt:lpstr>
      <vt:lpstr>VIC SemiBold</vt:lpstr>
      <vt:lpstr>Wingdings</vt:lpstr>
      <vt:lpstr>Report - Core</vt:lpstr>
      <vt:lpstr>think-cell Slide</vt:lpstr>
      <vt:lpstr>PowerPoint Presentation</vt:lpstr>
      <vt:lpstr>PowerPoint Presentation</vt:lpstr>
      <vt:lpstr>This Playbook was developed to help regulators improve administration of permissions</vt:lpstr>
      <vt:lpstr>It outlines a repeatable approach for regulators to achieve ‘better practice’ permissions and enable future digital reform </vt:lpstr>
      <vt:lpstr>Implementing ‘better practice’ permissions have clear benefits</vt:lpstr>
      <vt:lpstr>Digital reform can enhance regulatory outcomes</vt:lpstr>
      <vt:lpstr>PowerPoint Presentation</vt:lpstr>
      <vt:lpstr>The Playbook is a ‘how to’ guide to implement ‘better practice’ permissions </vt:lpstr>
      <vt:lpstr>Use this Playbook to develop an action plan for practice and process improvements and digital reform</vt:lpstr>
      <vt:lpstr>Glossary </vt:lpstr>
      <vt:lpstr>PowerPoint Presentation</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Helena Worthington (DTF)</cp:lastModifiedBy>
  <cp:revision>3</cp:revision>
  <dcterms:created xsi:type="dcterms:W3CDTF">2023-04-25T01:08:19Z</dcterms:created>
  <dcterms:modified xsi:type="dcterms:W3CDTF">2023-11-15T23:50:28Z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0x01010072AF1AD5AF15524C920CB3BE3D72725D</vt:lpwstr>
  </property>
  <property fmtid="{D5CDD505-2E9C-101B-9397-08002B2CF9AE}" pid="3" name="MediaServiceImageTags">
    <vt:lpwstr/>
  </property>
</Properties>
</file>