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9" r:id="rId5"/>
    <p:sldId id="339" r:id="rId6"/>
    <p:sldId id="381" r:id="rId7"/>
    <p:sldId id="355" r:id="rId8"/>
    <p:sldId id="366" r:id="rId9"/>
    <p:sldId id="385" r:id="rId10"/>
    <p:sldId id="260" r:id="rId11"/>
    <p:sldId id="384" r:id="rId12"/>
    <p:sldId id="269" r:id="rId13"/>
    <p:sldId id="346" r:id="rId14"/>
    <p:sldId id="383" r:id="rId15"/>
    <p:sldId id="372" r:id="rId16"/>
    <p:sldId id="374" r:id="rId17"/>
    <p:sldId id="3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6327" autoAdjust="0"/>
  </p:normalViewPr>
  <p:slideViewPr>
    <p:cSldViewPr snapToGrid="0">
      <p:cViewPr varScale="1">
        <p:scale>
          <a:sx n="64" d="100"/>
          <a:sy n="64" d="100"/>
        </p:scale>
        <p:origin x="32" y="3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8A06F2-8AE3-B572-DDAC-74F97603A7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3F4BA1-7090-34F9-142B-BFCAC4EED7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43ACF6-1BA9-7942-AB8D-79CB5B12A993}" type="datetimeFigureOut">
              <a:rPr lang="en-US" smtClean="0"/>
              <a:t>9/18/2023</a:t>
            </a:fld>
            <a:endParaRPr lang="en-US"/>
          </a:p>
        </p:txBody>
      </p:sp>
      <p:sp>
        <p:nvSpPr>
          <p:cNvPr id="4" name="Footer Placeholder 3">
            <a:extLst>
              <a:ext uri="{FF2B5EF4-FFF2-40B4-BE49-F238E27FC236}">
                <a16:creationId xmlns:a16="http://schemas.microsoft.com/office/drawing/2014/main" id="{07691839-56F0-D162-8303-059CC49F5B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5ABB674-551D-3039-8C50-B3B1A7E44D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757D67-58A2-A14A-95CC-868E0C449699}" type="slidenum">
              <a:rPr lang="en-US" smtClean="0"/>
              <a:t>‹#›</a:t>
            </a:fld>
            <a:endParaRPr lang="en-US"/>
          </a:p>
        </p:txBody>
      </p:sp>
    </p:spTree>
    <p:extLst>
      <p:ext uri="{BB962C8B-B14F-4D97-AF65-F5344CB8AC3E}">
        <p14:creationId xmlns:p14="http://schemas.microsoft.com/office/powerpoint/2010/main" val="1056908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CD3B2-4D7A-4E7B-BDA7-2DB5BDD53175}" type="datetimeFigureOut">
              <a:rPr lang="en-AU" smtClean="0"/>
              <a:t>18/09/2023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C1774-FB25-401F-8CDD-2DAF6D4705F7}" type="slidenum">
              <a:rPr lang="en-AU" smtClean="0"/>
              <a:t>‹#›</a:t>
            </a:fld>
            <a:endParaRPr lang="en-AU"/>
          </a:p>
        </p:txBody>
      </p:sp>
    </p:spTree>
    <p:extLst>
      <p:ext uri="{BB962C8B-B14F-4D97-AF65-F5344CB8AC3E}">
        <p14:creationId xmlns:p14="http://schemas.microsoft.com/office/powerpoint/2010/main" val="3989712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5"/>
          </p:nvPr>
        </p:nvSpPr>
        <p:spPr/>
        <p:txBody>
          <a:bodyPr/>
          <a:lstStyle/>
          <a:p>
            <a:fld id="{EFADB9CD-F385-4B60-B265-505054043856}" type="slidenum">
              <a:rPr lang="en-AU" smtClean="0"/>
              <a:t>2</a:t>
            </a:fld>
            <a:endParaRPr lang="en-AU" dirty="0"/>
          </a:p>
        </p:txBody>
      </p:sp>
    </p:spTree>
    <p:extLst>
      <p:ext uri="{BB962C8B-B14F-4D97-AF65-F5344CB8AC3E}">
        <p14:creationId xmlns:p14="http://schemas.microsoft.com/office/powerpoint/2010/main" val="2976451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$36,000 </a:t>
            </a:r>
            <a:r>
              <a:rPr lang="en-AU" sz="1200" kern="1200" err="1">
                <a:solidFill>
                  <a:schemeClr val="tx1"/>
                </a:solidFill>
                <a:effectLst/>
                <a:latin typeface="+mn-lt"/>
                <a:ea typeface="+mn-ea"/>
                <a:cs typeface="+mn-cs"/>
              </a:rPr>
              <a:t>FLTSP</a:t>
            </a:r>
            <a:r>
              <a:rPr lang="en-AU" sz="1200" kern="1200">
                <a:solidFill>
                  <a:schemeClr val="tx1"/>
                </a:solidFill>
                <a:effectLst/>
                <a:latin typeface="+mn-lt"/>
                <a:ea typeface="+mn-ea"/>
                <a:cs typeface="+mn-cs"/>
              </a:rPr>
              <a:t> funding for a 57-seat chartered bus service (including driver and insurance) to pilot transport and access for students from Bass Coast and South Gippsland (particularly Phillip Island) to VET programs in Korumburra (AGA Apprenticeships Plus) and Leongatha (Federation Training &amp; CCG (Community College Gippsland) in 2019.</a:t>
            </a:r>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This initiative was largely driven by the closure of the building and construction VET program at Chisolm TAFE in Wonthaggi at the end of 2017.  This meant that Bass Coast and South Gippsland students who aspired to pursue a building and construction career path (particularly those from Phillip Island) were limited by their capacity to find transport to AGA (Korumburra).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The service in 2019 had 12 stops and follow a route from Phillip Island to Leongatha, via Wonthaggi, Inverloch and Korumburra catering for about 60 students in total over the two days per week.</a:t>
            </a:r>
          </a:p>
          <a:p>
            <a:endParaRPr lang="en-AU"/>
          </a:p>
        </p:txBody>
      </p:sp>
      <p:sp>
        <p:nvSpPr>
          <p:cNvPr id="4" name="Slide Number Placeholder 3"/>
          <p:cNvSpPr>
            <a:spLocks noGrp="1"/>
          </p:cNvSpPr>
          <p:nvPr>
            <p:ph type="sldNum" sz="quarter" idx="5"/>
          </p:nvPr>
        </p:nvSpPr>
        <p:spPr/>
        <p:txBody>
          <a:bodyPr/>
          <a:lstStyle/>
          <a:p>
            <a:fld id="{EFADB9CD-F385-4B60-B265-505054043856}" type="slidenum">
              <a:rPr lang="en-AU" smtClean="0"/>
              <a:t>13</a:t>
            </a:fld>
            <a:endParaRPr lang="en-AU"/>
          </a:p>
        </p:txBody>
      </p:sp>
    </p:spTree>
    <p:extLst>
      <p:ext uri="{BB962C8B-B14F-4D97-AF65-F5344CB8AC3E}">
        <p14:creationId xmlns:p14="http://schemas.microsoft.com/office/powerpoint/2010/main" val="1810839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412750"/>
            <a:ext cx="3660775" cy="2060575"/>
          </a:xfrm>
        </p:spPr>
      </p:sp>
      <p:sp>
        <p:nvSpPr>
          <p:cNvPr id="3" name="Notes Placeholder 2"/>
          <p:cNvSpPr>
            <a:spLocks noGrp="1"/>
          </p:cNvSpPr>
          <p:nvPr>
            <p:ph type="body" idx="1"/>
          </p:nvPr>
        </p:nvSpPr>
        <p:spPr/>
        <p:txBody>
          <a:bodyPr/>
          <a:lstStyle/>
          <a:p>
            <a:r>
              <a:rPr lang="en-AU" sz="1200">
                <a:solidFill>
                  <a:srgbClr val="1F497D"/>
                </a:solidFill>
                <a:effectLst/>
                <a:latin typeface="Calibri" panose="020F0502020204030204" pitchFamily="34" charset="0"/>
                <a:ea typeface="Calibri" panose="020F0502020204030204" pitchFamily="34" charset="0"/>
              </a:rPr>
              <a:t> </a:t>
            </a:r>
            <a:endParaRPr lang="en-AU" sz="120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pPr defTabSz="486735">
              <a:defRPr/>
            </a:pPr>
            <a:fld id="{BC78139D-ACAD-E746-A55F-1A866E319D31}" type="slidenum">
              <a:rPr lang="en-US">
                <a:solidFill>
                  <a:prstClr val="black"/>
                </a:solidFill>
                <a:latin typeface="Calibri" panose="020F0502020204030204"/>
              </a:rPr>
              <a:pPr defTabSz="486735">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21084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5"/>
          </p:nvPr>
        </p:nvSpPr>
        <p:spPr/>
        <p:txBody>
          <a:bodyPr/>
          <a:lstStyle/>
          <a:p>
            <a:fld id="{EFADB9CD-F385-4B60-B265-505054043856}" type="slidenum">
              <a:rPr lang="en-AU" smtClean="0"/>
              <a:t>3</a:t>
            </a:fld>
            <a:endParaRPr lang="en-AU" dirty="0"/>
          </a:p>
        </p:txBody>
      </p:sp>
    </p:spTree>
    <p:extLst>
      <p:ext uri="{BB962C8B-B14F-4D97-AF65-F5344CB8AC3E}">
        <p14:creationId xmlns:p14="http://schemas.microsoft.com/office/powerpoint/2010/main" val="297319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FADB9CD-F385-4B60-B265-505054043856}" type="slidenum">
              <a:rPr lang="en-AU" smtClean="0"/>
              <a:t>4</a:t>
            </a:fld>
            <a:endParaRPr lang="en-AU" dirty="0"/>
          </a:p>
        </p:txBody>
      </p:sp>
    </p:spTree>
    <p:extLst>
      <p:ext uri="{BB962C8B-B14F-4D97-AF65-F5344CB8AC3E}">
        <p14:creationId xmlns:p14="http://schemas.microsoft.com/office/powerpoint/2010/main" val="303218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FADB9CD-F385-4B60-B265-505054043856}" type="slidenum">
              <a:rPr lang="en-AU" smtClean="0"/>
              <a:t>5</a:t>
            </a:fld>
            <a:endParaRPr lang="en-AU" dirty="0"/>
          </a:p>
        </p:txBody>
      </p:sp>
    </p:spTree>
    <p:extLst>
      <p:ext uri="{BB962C8B-B14F-4D97-AF65-F5344CB8AC3E}">
        <p14:creationId xmlns:p14="http://schemas.microsoft.com/office/powerpoint/2010/main" val="359277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ADB9CD-F385-4B60-B265-505054043856}" type="slidenum">
              <a:rPr lang="en-AU" smtClean="0"/>
              <a:t>6</a:t>
            </a:fld>
            <a:endParaRPr lang="en-AU" dirty="0"/>
          </a:p>
        </p:txBody>
      </p:sp>
    </p:spTree>
    <p:extLst>
      <p:ext uri="{BB962C8B-B14F-4D97-AF65-F5344CB8AC3E}">
        <p14:creationId xmlns:p14="http://schemas.microsoft.com/office/powerpoint/2010/main" val="1242707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ADB9CD-F385-4B60-B265-505054043856}" type="slidenum">
              <a:rPr lang="en-AU" smtClean="0"/>
              <a:t>8</a:t>
            </a:fld>
            <a:endParaRPr lang="en-AU" dirty="0"/>
          </a:p>
        </p:txBody>
      </p:sp>
    </p:spTree>
    <p:extLst>
      <p:ext uri="{BB962C8B-B14F-4D97-AF65-F5344CB8AC3E}">
        <p14:creationId xmlns:p14="http://schemas.microsoft.com/office/powerpoint/2010/main" val="205889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FADB9CD-F385-4B60-B265-505054043856}" type="slidenum">
              <a:rPr lang="en-AU" smtClean="0"/>
              <a:t>9</a:t>
            </a:fld>
            <a:endParaRPr lang="en-AU" dirty="0"/>
          </a:p>
        </p:txBody>
      </p:sp>
    </p:spTree>
    <p:extLst>
      <p:ext uri="{BB962C8B-B14F-4D97-AF65-F5344CB8AC3E}">
        <p14:creationId xmlns:p14="http://schemas.microsoft.com/office/powerpoint/2010/main" val="401069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Supported by $300,000 from FLTSP, the project is providing the needed technology to manage a fleet of community vehicles enabling them to be securely booked and equipped with routing equipment.</a:t>
            </a:r>
            <a:br>
              <a:rPr lang="en-AU" sz="1200" kern="1200">
                <a:solidFill>
                  <a:schemeClr val="tx1"/>
                </a:solidFill>
                <a:effectLst/>
                <a:latin typeface="+mn-lt"/>
                <a:ea typeface="+mn-ea"/>
                <a:cs typeface="+mn-cs"/>
              </a:rPr>
            </a:br>
            <a:endParaRPr lang="en-AU" sz="1200" kern="1200">
              <a:solidFill>
                <a:schemeClr val="tx1"/>
              </a:solidFill>
              <a:effectLst/>
              <a:latin typeface="+mn-lt"/>
              <a:ea typeface="+mn-ea"/>
              <a:cs typeface="+mn-cs"/>
            </a:endParaRPr>
          </a:p>
          <a:p>
            <a:r>
              <a:rPr lang="en-AU" sz="1200" kern="1200" dirty="0">
                <a:solidFill>
                  <a:schemeClr val="tx1"/>
                </a:solidFill>
                <a:effectLst/>
                <a:latin typeface="+mn-lt"/>
                <a:ea typeface="+mn-ea"/>
                <a:cs typeface="+mn-cs"/>
              </a:rPr>
              <a:t>Community </a:t>
            </a:r>
            <a:r>
              <a:rPr lang="en-AU" sz="1200" kern="1200" dirty="0" err="1">
                <a:solidFill>
                  <a:schemeClr val="tx1"/>
                </a:solidFill>
                <a:effectLst/>
                <a:latin typeface="+mn-lt"/>
                <a:ea typeface="+mn-ea"/>
                <a:cs typeface="+mn-cs"/>
              </a:rPr>
              <a:t>Accessability</a:t>
            </a:r>
            <a:r>
              <a:rPr lang="en-AU" sz="1200" kern="1200" dirty="0">
                <a:solidFill>
                  <a:schemeClr val="tx1"/>
                </a:solidFill>
                <a:effectLst/>
                <a:latin typeface="+mn-lt"/>
                <a:ea typeface="+mn-ea"/>
                <a:cs typeface="+mn-cs"/>
              </a:rPr>
              <a:t> is working with the CSIRO to develop technology that will be tailored for the unique needs of community transport, encompassing mobility issues and volunteer drivers. </a:t>
            </a:r>
            <a:br>
              <a:rPr lang="en-AU" sz="1200" kern="1200">
                <a:solidFill>
                  <a:schemeClr val="tx1"/>
                </a:solidFill>
                <a:effectLst/>
                <a:latin typeface="+mn-lt"/>
                <a:ea typeface="+mn-ea"/>
                <a:cs typeface="+mn-cs"/>
              </a:rPr>
            </a:br>
            <a:endParaRPr lang="en-AU" sz="1200" kern="1200">
              <a:solidFill>
                <a:schemeClr val="tx1"/>
              </a:solidFill>
              <a:effectLst/>
              <a:latin typeface="+mn-lt"/>
              <a:ea typeface="+mn-ea"/>
              <a:cs typeface="+mn-cs"/>
            </a:endParaRPr>
          </a:p>
          <a:p>
            <a:r>
              <a:rPr lang="en-AU" sz="1200" kern="1200" dirty="0">
                <a:solidFill>
                  <a:schemeClr val="tx1"/>
                </a:solidFill>
                <a:effectLst/>
                <a:latin typeface="+mn-lt"/>
                <a:ea typeface="+mn-ea"/>
                <a:cs typeface="+mn-cs"/>
              </a:rPr>
              <a:t>Murrindindi Shire Council will utilise the technology developed within their own fleet of community vehicles. This will ensure a more efficient use of resources that target the transport disadvantaged.</a:t>
            </a:r>
            <a:br>
              <a:rPr lang="en-AU" sz="1200" kern="1200">
                <a:solidFill>
                  <a:schemeClr val="tx1"/>
                </a:solidFill>
                <a:effectLst/>
                <a:latin typeface="+mn-lt"/>
                <a:ea typeface="+mn-ea"/>
                <a:cs typeface="+mn-cs"/>
              </a:rPr>
            </a:br>
            <a:endParaRPr lang="en-AU" sz="1200" kern="120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initiative will enable tailored service to meet the transport needs of the user. Targeting people without the ability to drive or without a vehicle of their own, the project will provide transport for those who cannot connect to regional centres, health services and the public transport system.</a:t>
            </a:r>
          </a:p>
          <a:p>
            <a:endParaRPr lang="en-AU" sz="1200" b="1" kern="120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Project Benefits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One Network project will provide greater capacity to respond in a coordinated manner to address the growing demand for community transport in rural and regional towns. </a:t>
            </a:r>
            <a:br>
              <a:rPr lang="en-AU" sz="1200" kern="1200">
                <a:solidFill>
                  <a:schemeClr val="tx1"/>
                </a:solidFill>
                <a:effectLst/>
                <a:latin typeface="+mn-lt"/>
                <a:ea typeface="+mn-ea"/>
                <a:cs typeface="+mn-cs"/>
              </a:rPr>
            </a:br>
            <a:endParaRPr lang="en-AU" sz="1200" kern="1200">
              <a:solidFill>
                <a:schemeClr val="tx1"/>
              </a:solidFill>
              <a:effectLst/>
              <a:latin typeface="+mn-lt"/>
              <a:ea typeface="+mn-ea"/>
              <a:cs typeface="+mn-cs"/>
            </a:endParaRPr>
          </a:p>
          <a:p>
            <a:r>
              <a:rPr lang="en-AU" sz="1200" kern="1200" dirty="0">
                <a:solidFill>
                  <a:schemeClr val="tx1"/>
                </a:solidFill>
                <a:effectLst/>
                <a:latin typeface="+mn-lt"/>
                <a:ea typeface="+mn-ea"/>
                <a:cs typeface="+mn-cs"/>
              </a:rPr>
              <a:t>By developing technology that delivers a more efficient fleet management and booking system, Community AccessAbility are positioned to deliver </a:t>
            </a:r>
          </a:p>
          <a:p>
            <a:r>
              <a:rPr lang="en-AU" sz="1200" kern="1200" dirty="0">
                <a:solidFill>
                  <a:schemeClr val="tx1"/>
                </a:solidFill>
                <a:effectLst/>
                <a:latin typeface="+mn-lt"/>
                <a:ea typeface="+mn-ea"/>
                <a:cs typeface="+mn-cs"/>
              </a:rPr>
              <a:t>more flexible local transport solutions. </a:t>
            </a:r>
          </a:p>
          <a:p>
            <a:endParaRPr lang="en-AU" sz="1200" kern="120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new technology will include an SMS functionality to advise clients of approaching transport and inform carers and family of the arrival and departure of transport users.</a:t>
            </a:r>
            <a:br>
              <a:rPr lang="en-AU" sz="1200" kern="1200">
                <a:solidFill>
                  <a:schemeClr val="tx1"/>
                </a:solidFill>
                <a:effectLst/>
                <a:latin typeface="+mn-lt"/>
                <a:ea typeface="+mn-ea"/>
                <a:cs typeface="+mn-cs"/>
              </a:rPr>
            </a:br>
            <a:endParaRPr lang="en-AU" sz="1200" kern="1200">
              <a:solidFill>
                <a:schemeClr val="tx1"/>
              </a:solidFill>
              <a:effectLst/>
              <a:latin typeface="+mn-lt"/>
              <a:ea typeface="+mn-ea"/>
              <a:cs typeface="+mn-cs"/>
            </a:endParaRPr>
          </a:p>
          <a:p>
            <a:r>
              <a:rPr lang="en-AU" sz="1200" kern="1200" dirty="0">
                <a:solidFill>
                  <a:schemeClr val="tx1"/>
                </a:solidFill>
                <a:effectLst/>
                <a:latin typeface="+mn-lt"/>
                <a:ea typeface="+mn-ea"/>
                <a:cs typeface="+mn-cs"/>
              </a:rPr>
              <a:t>Targeting connectivity to public transport, health services and other regional centres, One Network aims to fill the transport gaps being experienced by the transport disadvantaged.</a:t>
            </a:r>
          </a:p>
          <a:p>
            <a:endParaRPr lang="en-AU" sz="1200" b="1" kern="1200">
              <a:solidFill>
                <a:schemeClr val="tx1"/>
              </a:solidFill>
              <a:effectLst/>
              <a:latin typeface="+mn-lt"/>
              <a:ea typeface="+mn-ea"/>
              <a:cs typeface="+mn-cs"/>
            </a:endParaRPr>
          </a:p>
          <a:p>
            <a:pPr marL="0" indent="0">
              <a:lnSpc>
                <a:spcPct val="90000"/>
              </a:lnSpc>
              <a:spcAft>
                <a:spcPts val="600"/>
              </a:spcAft>
              <a:buFont typeface="Arial" panose="020B0604020202020204" pitchFamily="34" charset="0"/>
              <a:buNone/>
            </a:pPr>
            <a:r>
              <a:rPr lang="en-US" sz="1200" b="1" dirty="0"/>
              <a:t>The aim is to promote the technology to other community transport groups.  </a:t>
            </a:r>
          </a:p>
          <a:p>
            <a:endParaRPr lang="en-AU"/>
          </a:p>
        </p:txBody>
      </p:sp>
      <p:sp>
        <p:nvSpPr>
          <p:cNvPr id="4" name="Slide Number Placeholder 3"/>
          <p:cNvSpPr>
            <a:spLocks noGrp="1"/>
          </p:cNvSpPr>
          <p:nvPr>
            <p:ph type="sldNum" sz="quarter" idx="5"/>
          </p:nvPr>
        </p:nvSpPr>
        <p:spPr/>
        <p:txBody>
          <a:bodyPr/>
          <a:lstStyle/>
          <a:p>
            <a:fld id="{EFADB9CD-F385-4B60-B265-505054043856}" type="slidenum">
              <a:rPr lang="en-AU" smtClean="0"/>
              <a:t>10</a:t>
            </a:fld>
            <a:endParaRPr lang="en-AU"/>
          </a:p>
        </p:txBody>
      </p:sp>
    </p:spTree>
    <p:extLst>
      <p:ext uri="{BB962C8B-B14F-4D97-AF65-F5344CB8AC3E}">
        <p14:creationId xmlns:p14="http://schemas.microsoft.com/office/powerpoint/2010/main" val="2294151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FADB9CD-F385-4B60-B265-505054043856}" type="slidenum">
              <a:rPr lang="en-AU" smtClean="0"/>
              <a:t>11</a:t>
            </a:fld>
            <a:endParaRPr lang="en-AU" dirty="0"/>
          </a:p>
        </p:txBody>
      </p:sp>
    </p:spTree>
    <p:extLst>
      <p:ext uri="{BB962C8B-B14F-4D97-AF65-F5344CB8AC3E}">
        <p14:creationId xmlns:p14="http://schemas.microsoft.com/office/powerpoint/2010/main" val="2994936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BAB11CFF-20DB-F824-5507-317D7C27F614}"/>
              </a:ext>
            </a:extLst>
          </p:cNvPr>
          <p:cNvSpPr/>
          <p:nvPr/>
        </p:nvSpPr>
        <p:spPr>
          <a:xfrm>
            <a:off x="0" y="2222500"/>
            <a:ext cx="12192000" cy="4000500"/>
          </a:xfrm>
          <a:custGeom>
            <a:avLst/>
            <a:gdLst>
              <a:gd name="connsiteX0" fmla="*/ 0 w 12192000"/>
              <a:gd name="connsiteY0" fmla="*/ 0 h 4000500"/>
              <a:gd name="connsiteX1" fmla="*/ 12192000 w 12192000"/>
              <a:gd name="connsiteY1" fmla="*/ 0 h 4000500"/>
              <a:gd name="connsiteX2" fmla="*/ 12192000 w 12192000"/>
              <a:gd name="connsiteY2" fmla="*/ 4000500 h 4000500"/>
              <a:gd name="connsiteX3" fmla="*/ 0 w 12192000"/>
              <a:gd name="connsiteY3" fmla="*/ 4000500 h 4000500"/>
            </a:gdLst>
            <a:ahLst/>
            <a:cxnLst>
              <a:cxn ang="0">
                <a:pos x="connsiteX0" y="connsiteY0"/>
              </a:cxn>
              <a:cxn ang="0">
                <a:pos x="connsiteX1" y="connsiteY1"/>
              </a:cxn>
              <a:cxn ang="0">
                <a:pos x="connsiteX2" y="connsiteY2"/>
              </a:cxn>
              <a:cxn ang="0">
                <a:pos x="connsiteX3" y="connsiteY3"/>
              </a:cxn>
            </a:cxnLst>
            <a:rect l="l" t="t" r="r" b="b"/>
            <a:pathLst>
              <a:path w="12192000" h="4000500">
                <a:moveTo>
                  <a:pt x="0" y="0"/>
                </a:moveTo>
                <a:lnTo>
                  <a:pt x="12192000" y="0"/>
                </a:lnTo>
                <a:lnTo>
                  <a:pt x="12192000" y="4000500"/>
                </a:lnTo>
                <a:lnTo>
                  <a:pt x="0" y="4000500"/>
                </a:lnTo>
                <a:close/>
              </a:path>
            </a:pathLst>
          </a:custGeom>
          <a:solidFill>
            <a:srgbClr val="E0EDF8"/>
          </a:solidFill>
          <a:ln w="6350"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D5C2211F-CDAF-809F-4B88-EDA1A131FB79}"/>
              </a:ext>
            </a:extLst>
          </p:cNvPr>
          <p:cNvSpPr/>
          <p:nvPr/>
        </p:nvSpPr>
        <p:spPr>
          <a:xfrm>
            <a:off x="6413944" y="3978402"/>
            <a:ext cx="3486658" cy="2879597"/>
          </a:xfrm>
          <a:custGeom>
            <a:avLst/>
            <a:gdLst>
              <a:gd name="connsiteX0" fmla="*/ 1366774 w 3486658"/>
              <a:gd name="connsiteY0" fmla="*/ 0 h 2879597"/>
              <a:gd name="connsiteX1" fmla="*/ 299275 w 3486658"/>
              <a:gd name="connsiteY1" fmla="*/ 2249424 h 2879597"/>
              <a:gd name="connsiteX2" fmla="*/ 0 w 3486658"/>
              <a:gd name="connsiteY2" fmla="*/ 2879598 h 2879597"/>
              <a:gd name="connsiteX3" fmla="*/ 2120456 w 3486658"/>
              <a:gd name="connsiteY3" fmla="*/ 2879598 h 2879597"/>
              <a:gd name="connsiteX4" fmla="*/ 3486658 w 3486658"/>
              <a:gd name="connsiteY4" fmla="*/ 0 h 2879597"/>
              <a:gd name="connsiteX5" fmla="*/ 1366774 w 3486658"/>
              <a:gd name="connsiteY5" fmla="*/ 0 h 287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6658" h="2879597">
                <a:moveTo>
                  <a:pt x="1366774" y="0"/>
                </a:moveTo>
                <a:lnTo>
                  <a:pt x="299275" y="2249424"/>
                </a:lnTo>
                <a:lnTo>
                  <a:pt x="0" y="2879598"/>
                </a:lnTo>
                <a:lnTo>
                  <a:pt x="2120456" y="2879598"/>
                </a:lnTo>
                <a:lnTo>
                  <a:pt x="3486658" y="0"/>
                </a:lnTo>
                <a:lnTo>
                  <a:pt x="1366774" y="0"/>
                </a:lnTo>
                <a:close/>
              </a:path>
            </a:pathLst>
          </a:custGeom>
          <a:solidFill>
            <a:srgbClr val="00B1A8"/>
          </a:solidFill>
          <a:ln w="6350"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E1DFFED7-688B-50BA-7278-6025FD9F8DE4}"/>
              </a:ext>
            </a:extLst>
          </p:cNvPr>
          <p:cNvSpPr/>
          <p:nvPr/>
        </p:nvSpPr>
        <p:spPr>
          <a:xfrm>
            <a:off x="6715315" y="3978402"/>
            <a:ext cx="2120265" cy="2244597"/>
          </a:xfrm>
          <a:custGeom>
            <a:avLst/>
            <a:gdLst>
              <a:gd name="connsiteX0" fmla="*/ 1065403 w 2120265"/>
              <a:gd name="connsiteY0" fmla="*/ 0 h 2244597"/>
              <a:gd name="connsiteX1" fmla="*/ 0 w 2120265"/>
              <a:gd name="connsiteY1" fmla="*/ 2244598 h 2244597"/>
              <a:gd name="connsiteX2" fmla="*/ 2120265 w 2120265"/>
              <a:gd name="connsiteY2" fmla="*/ 2244598 h 2244597"/>
              <a:gd name="connsiteX3" fmla="*/ 1065340 w 2120265"/>
              <a:gd name="connsiteY3" fmla="*/ 0 h 2244597"/>
            </a:gdLst>
            <a:ahLst/>
            <a:cxnLst>
              <a:cxn ang="0">
                <a:pos x="connsiteX0" y="connsiteY0"/>
              </a:cxn>
              <a:cxn ang="0">
                <a:pos x="connsiteX1" y="connsiteY1"/>
              </a:cxn>
              <a:cxn ang="0">
                <a:pos x="connsiteX2" y="connsiteY2"/>
              </a:cxn>
              <a:cxn ang="0">
                <a:pos x="connsiteX3" y="connsiteY3"/>
              </a:cxn>
            </a:cxnLst>
            <a:rect l="l" t="t" r="r" b="b"/>
            <a:pathLst>
              <a:path w="2120265" h="2244597">
                <a:moveTo>
                  <a:pt x="1065403" y="0"/>
                </a:moveTo>
                <a:lnTo>
                  <a:pt x="0" y="2244598"/>
                </a:lnTo>
                <a:lnTo>
                  <a:pt x="2120265" y="2244598"/>
                </a:lnTo>
                <a:lnTo>
                  <a:pt x="1065340" y="0"/>
                </a:lnTo>
                <a:close/>
              </a:path>
            </a:pathLst>
          </a:custGeom>
          <a:solidFill>
            <a:srgbClr val="FFFFFF">
              <a:alpha val="30000"/>
            </a:srgbClr>
          </a:solidFill>
          <a:ln w="635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D1961E10-0ACD-4273-B74B-A5FC406C19C6}"/>
              </a:ext>
            </a:extLst>
          </p:cNvPr>
          <p:cNvSpPr/>
          <p:nvPr/>
        </p:nvSpPr>
        <p:spPr>
          <a:xfrm>
            <a:off x="7780718" y="3978402"/>
            <a:ext cx="3174682" cy="2244597"/>
          </a:xfrm>
          <a:custGeom>
            <a:avLst/>
            <a:gdLst>
              <a:gd name="connsiteX0" fmla="*/ 0 w 3174682"/>
              <a:gd name="connsiteY0" fmla="*/ 0 h 2244597"/>
              <a:gd name="connsiteX1" fmla="*/ 1054925 w 3174682"/>
              <a:gd name="connsiteY1" fmla="*/ 2244598 h 2244597"/>
              <a:gd name="connsiteX2" fmla="*/ 3174682 w 3174682"/>
              <a:gd name="connsiteY2" fmla="*/ 2244598 h 2244597"/>
              <a:gd name="connsiteX3" fmla="*/ 2119757 w 3174682"/>
              <a:gd name="connsiteY3" fmla="*/ 0 h 2244597"/>
              <a:gd name="connsiteX4" fmla="*/ 0 w 3174682"/>
              <a:gd name="connsiteY4" fmla="*/ 0 h 2244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682" h="2244597">
                <a:moveTo>
                  <a:pt x="0" y="0"/>
                </a:moveTo>
                <a:lnTo>
                  <a:pt x="1054925" y="2244598"/>
                </a:lnTo>
                <a:lnTo>
                  <a:pt x="3174682" y="2244598"/>
                </a:lnTo>
                <a:cubicBezTo>
                  <a:pt x="3174682" y="2244598"/>
                  <a:pt x="2119757" y="0"/>
                  <a:pt x="2119757" y="0"/>
                </a:cubicBezTo>
                <a:lnTo>
                  <a:pt x="0" y="0"/>
                </a:lnTo>
                <a:close/>
              </a:path>
            </a:pathLst>
          </a:custGeom>
          <a:solidFill>
            <a:srgbClr val="FFFFFF">
              <a:alpha val="50000"/>
            </a:srgbClr>
          </a:solidFill>
          <a:ln w="635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DCBA8527-AAC2-AE8C-AE99-3ED3855615A2}"/>
              </a:ext>
            </a:extLst>
          </p:cNvPr>
          <p:cNvSpPr/>
          <p:nvPr/>
        </p:nvSpPr>
        <p:spPr>
          <a:xfrm>
            <a:off x="6126162" y="0"/>
            <a:ext cx="3547998" cy="3978402"/>
          </a:xfrm>
          <a:custGeom>
            <a:avLst/>
            <a:gdLst>
              <a:gd name="connsiteX0" fmla="*/ 1654556 w 3547998"/>
              <a:gd name="connsiteY0" fmla="*/ 3978402 h 3978402"/>
              <a:gd name="connsiteX1" fmla="*/ 3547999 w 3547998"/>
              <a:gd name="connsiteY1" fmla="*/ 0 h 3978402"/>
              <a:gd name="connsiteX2" fmla="*/ 1877314 w 3547998"/>
              <a:gd name="connsiteY2" fmla="*/ 0 h 3978402"/>
              <a:gd name="connsiteX3" fmla="*/ 0 w 3547998"/>
              <a:gd name="connsiteY3" fmla="*/ 3978402 h 3978402"/>
              <a:gd name="connsiteX4" fmla="*/ 1654556 w 3547998"/>
              <a:gd name="connsiteY4" fmla="*/ 3978402 h 3978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7998" h="3978402">
                <a:moveTo>
                  <a:pt x="1654556" y="3978402"/>
                </a:moveTo>
                <a:lnTo>
                  <a:pt x="3547999" y="0"/>
                </a:lnTo>
                <a:lnTo>
                  <a:pt x="1877314" y="0"/>
                </a:lnTo>
                <a:lnTo>
                  <a:pt x="0" y="3978402"/>
                </a:lnTo>
                <a:lnTo>
                  <a:pt x="1654556" y="3978402"/>
                </a:lnTo>
                <a:close/>
              </a:path>
            </a:pathLst>
          </a:custGeom>
          <a:solidFill>
            <a:srgbClr val="CDDB00"/>
          </a:solidFill>
          <a:ln w="635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BDB4C663-9154-C5E2-2448-06B2DBCE67CB}"/>
              </a:ext>
            </a:extLst>
          </p:cNvPr>
          <p:cNvSpPr/>
          <p:nvPr/>
        </p:nvSpPr>
        <p:spPr>
          <a:xfrm>
            <a:off x="6954710" y="2222500"/>
            <a:ext cx="1661668" cy="1755902"/>
          </a:xfrm>
          <a:custGeom>
            <a:avLst/>
            <a:gdLst>
              <a:gd name="connsiteX0" fmla="*/ 826009 w 1661668"/>
              <a:gd name="connsiteY0" fmla="*/ 1755902 h 1755902"/>
              <a:gd name="connsiteX1" fmla="*/ 1661668 w 1661668"/>
              <a:gd name="connsiteY1" fmla="*/ 0 h 1755902"/>
              <a:gd name="connsiteX2" fmla="*/ 0 w 1661668"/>
              <a:gd name="connsiteY2" fmla="*/ 0 h 1755902"/>
              <a:gd name="connsiteX3" fmla="*/ 826009 w 1661668"/>
              <a:gd name="connsiteY3" fmla="*/ 1755902 h 1755902"/>
            </a:gdLst>
            <a:ahLst/>
            <a:cxnLst>
              <a:cxn ang="0">
                <a:pos x="connsiteX0" y="connsiteY0"/>
              </a:cxn>
              <a:cxn ang="0">
                <a:pos x="connsiteX1" y="connsiteY1"/>
              </a:cxn>
              <a:cxn ang="0">
                <a:pos x="connsiteX2" y="connsiteY2"/>
              </a:cxn>
              <a:cxn ang="0">
                <a:pos x="connsiteX3" y="connsiteY3"/>
              </a:cxn>
            </a:cxnLst>
            <a:rect l="l" t="t" r="r" b="b"/>
            <a:pathLst>
              <a:path w="1661668" h="1755902">
                <a:moveTo>
                  <a:pt x="826009" y="1755902"/>
                </a:moveTo>
                <a:lnTo>
                  <a:pt x="1661668" y="0"/>
                </a:lnTo>
                <a:lnTo>
                  <a:pt x="0" y="0"/>
                </a:lnTo>
                <a:cubicBezTo>
                  <a:pt x="0" y="0"/>
                  <a:pt x="826009" y="1755902"/>
                  <a:pt x="826009" y="1755902"/>
                </a:cubicBezTo>
                <a:close/>
              </a:path>
            </a:pathLst>
          </a:custGeom>
          <a:solidFill>
            <a:srgbClr val="FFFFFF">
              <a:alpha val="30000"/>
            </a:srgbClr>
          </a:solidFill>
          <a:ln w="635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ADB7A50D-4182-FFB2-310E-7320D789B12C}"/>
              </a:ext>
            </a:extLst>
          </p:cNvPr>
          <p:cNvSpPr/>
          <p:nvPr/>
        </p:nvSpPr>
        <p:spPr>
          <a:xfrm>
            <a:off x="5300154" y="2222500"/>
            <a:ext cx="2480564" cy="1755902"/>
          </a:xfrm>
          <a:custGeom>
            <a:avLst/>
            <a:gdLst>
              <a:gd name="connsiteX0" fmla="*/ 2480565 w 2480564"/>
              <a:gd name="connsiteY0" fmla="*/ 1755902 h 1755902"/>
              <a:gd name="connsiteX1" fmla="*/ 1654556 w 2480564"/>
              <a:gd name="connsiteY1" fmla="*/ 0 h 1755902"/>
              <a:gd name="connsiteX2" fmla="*/ 0 w 2480564"/>
              <a:gd name="connsiteY2" fmla="*/ 0 h 1755902"/>
              <a:gd name="connsiteX3" fmla="*/ 826008 w 2480564"/>
              <a:gd name="connsiteY3" fmla="*/ 1755902 h 1755902"/>
              <a:gd name="connsiteX4" fmla="*/ 2480565 w 2480564"/>
              <a:gd name="connsiteY4" fmla="*/ 1755902 h 175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564" h="1755902">
                <a:moveTo>
                  <a:pt x="2480565" y="1755902"/>
                </a:moveTo>
                <a:lnTo>
                  <a:pt x="1654556" y="0"/>
                </a:lnTo>
                <a:lnTo>
                  <a:pt x="0" y="0"/>
                </a:lnTo>
                <a:cubicBezTo>
                  <a:pt x="0" y="0"/>
                  <a:pt x="826008" y="1755902"/>
                  <a:pt x="826008" y="1755902"/>
                </a:cubicBezTo>
                <a:lnTo>
                  <a:pt x="2480565" y="1755902"/>
                </a:lnTo>
                <a:close/>
              </a:path>
            </a:pathLst>
          </a:custGeom>
          <a:solidFill>
            <a:srgbClr val="FFFFFF">
              <a:alpha val="50000"/>
            </a:srgbClr>
          </a:solidFill>
          <a:ln w="6350" cap="flat">
            <a:noFill/>
            <a:prstDash val="solid"/>
            <a:miter/>
          </a:ln>
        </p:spPr>
        <p:txBody>
          <a:bodyPr rtlCol="0" anchor="ctr"/>
          <a:lstStyle/>
          <a:p>
            <a:endParaRPr lang="en-AU"/>
          </a:p>
        </p:txBody>
      </p:sp>
      <p:pic>
        <p:nvPicPr>
          <p:cNvPr id="5" name="Graphic 4">
            <a:extLst>
              <a:ext uri="{FF2B5EF4-FFF2-40B4-BE49-F238E27FC236}">
                <a16:creationId xmlns:a16="http://schemas.microsoft.com/office/drawing/2014/main" id="{D7EF04EB-0482-5775-6DD9-DFD8DBF5AD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93472" y="782868"/>
            <a:ext cx="2174677" cy="666065"/>
          </a:xfrm>
          <a:prstGeom prst="rect">
            <a:avLst/>
          </a:prstGeom>
        </p:spPr>
      </p:pic>
      <p:sp>
        <p:nvSpPr>
          <p:cNvPr id="12" name="Footer Placeholder 4">
            <a:extLst>
              <a:ext uri="{FF2B5EF4-FFF2-40B4-BE49-F238E27FC236}">
                <a16:creationId xmlns:a16="http://schemas.microsoft.com/office/drawing/2014/main" id="{A100E9CA-597C-8D3A-F40C-33281AC44A24}"/>
              </a:ext>
            </a:extLst>
          </p:cNvPr>
          <p:cNvSpPr>
            <a:spLocks noGrp="1"/>
          </p:cNvSpPr>
          <p:nvPr>
            <p:ph type="ftr" sz="quarter" idx="3"/>
          </p:nvPr>
        </p:nvSpPr>
        <p:spPr>
          <a:xfrm>
            <a:off x="647699" y="6353950"/>
            <a:ext cx="5975238" cy="360000"/>
          </a:xfrm>
          <a:prstGeom prst="rect">
            <a:avLst/>
          </a:prstGeom>
        </p:spPr>
        <p:txBody>
          <a:bodyPr vert="horz" lIns="0" tIns="0" rIns="0" bIns="0" rtlCol="0" anchor="ctr"/>
          <a:lstStyle>
            <a:lvl1pPr algn="l">
              <a:defRPr sz="1000">
                <a:solidFill>
                  <a:schemeClr val="accent6"/>
                </a:solidFill>
              </a:defRPr>
            </a:lvl1pPr>
          </a:lstStyle>
          <a:p>
            <a:r>
              <a:rPr lang="en-GB"/>
              <a:t>To add a Footer, select 'Insert &gt; Header &amp; Footer'</a:t>
            </a:r>
            <a:endParaRPr lang="en-GB" dirty="0"/>
          </a:p>
        </p:txBody>
      </p:sp>
      <p:sp>
        <p:nvSpPr>
          <p:cNvPr id="13" name="Slide Number Placeholder 5">
            <a:extLst>
              <a:ext uri="{FF2B5EF4-FFF2-40B4-BE49-F238E27FC236}">
                <a16:creationId xmlns:a16="http://schemas.microsoft.com/office/drawing/2014/main" id="{E4FF72CD-FCEB-896C-7975-222BFDF5C5BA}"/>
              </a:ext>
            </a:extLst>
          </p:cNvPr>
          <p:cNvSpPr>
            <a:spLocks noGrp="1"/>
          </p:cNvSpPr>
          <p:nvPr>
            <p:ph type="sldNum" sz="quarter" idx="4"/>
          </p:nvPr>
        </p:nvSpPr>
        <p:spPr>
          <a:xfrm>
            <a:off x="11468278" y="6353950"/>
            <a:ext cx="720000" cy="360000"/>
          </a:xfrm>
          <a:prstGeom prst="rect">
            <a:avLst/>
          </a:prstGeom>
        </p:spPr>
        <p:txBody>
          <a:bodyPr vert="horz" lIns="0" tIns="0" rIns="0" bIns="0" rtlCol="0" anchor="ctr"/>
          <a:lstStyle>
            <a:lvl1pPr algn="l">
              <a:defRPr sz="1000">
                <a:solidFill>
                  <a:schemeClr val="accent6"/>
                </a:solidFill>
              </a:defRPr>
            </a:lvl1pPr>
          </a:lstStyle>
          <a:p>
            <a:r>
              <a:rPr lang="en-GB"/>
              <a:t>Page </a:t>
            </a:r>
            <a:fld id="{F5AEA0E0-5CC6-4BD0-905C-A0021E419432}" type="slidenum">
              <a:rPr lang="en-GB" smtClean="0"/>
              <a:pPr/>
              <a:t>‹#›</a:t>
            </a:fld>
            <a:endParaRPr lang="en-GB" dirty="0"/>
          </a:p>
        </p:txBody>
      </p:sp>
      <p:cxnSp>
        <p:nvCxnSpPr>
          <p:cNvPr id="14" name="Straight Connector 13">
            <a:extLst>
              <a:ext uri="{FF2B5EF4-FFF2-40B4-BE49-F238E27FC236}">
                <a16:creationId xmlns:a16="http://schemas.microsoft.com/office/drawing/2014/main" id="{20306DDC-F26C-45D8-D01F-068BDCCCCEF4}"/>
              </a:ext>
            </a:extLst>
          </p:cNvPr>
          <p:cNvCxnSpPr/>
          <p:nvPr/>
        </p:nvCxnSpPr>
        <p:spPr>
          <a:xfrm>
            <a:off x="11322050" y="6464300"/>
            <a:ext cx="0" cy="1555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Subtitle 2">
            <a:extLst>
              <a:ext uri="{FF2B5EF4-FFF2-40B4-BE49-F238E27FC236}">
                <a16:creationId xmlns:a16="http://schemas.microsoft.com/office/drawing/2014/main" id="{6B334685-C921-7BF8-BD42-E66D7F73CDEC}"/>
              </a:ext>
            </a:extLst>
          </p:cNvPr>
          <p:cNvSpPr>
            <a:spLocks noGrp="1"/>
          </p:cNvSpPr>
          <p:nvPr>
            <p:ph type="subTitle" idx="1" hasCustomPrompt="1"/>
          </p:nvPr>
        </p:nvSpPr>
        <p:spPr>
          <a:xfrm>
            <a:off x="647698" y="557638"/>
            <a:ext cx="6120000" cy="1440000"/>
          </a:xfrm>
        </p:spPr>
        <p:txBody>
          <a:bodyPr/>
          <a:lstStyle>
            <a:lvl1pPr marL="0" indent="0" algn="l">
              <a:buNone/>
              <a:defRPr sz="3100" b="0">
                <a:solidFill>
                  <a:schemeClr val="accent6"/>
                </a:solidFill>
              </a:defRPr>
            </a:lvl1pPr>
            <a:lvl2pPr marL="0" indent="0" algn="l">
              <a:buNone/>
              <a:defRPr sz="2300" b="0">
                <a:solidFill>
                  <a:schemeClr val="accent6"/>
                </a:solidFill>
              </a:defRPr>
            </a:lvl2pPr>
            <a:lvl3pPr marL="0" indent="0" algn="l">
              <a:buNone/>
              <a:defRPr sz="2300" b="0">
                <a:solidFill>
                  <a:schemeClr val="accent6"/>
                </a:solidFill>
              </a:defRPr>
            </a:lvl3pPr>
            <a:lvl4pPr marL="0" indent="0" algn="l">
              <a:buNone/>
              <a:defRPr sz="2300" b="0">
                <a:solidFill>
                  <a:schemeClr val="accent6"/>
                </a:solidFill>
              </a:defRPr>
            </a:lvl4pPr>
            <a:lvl5pPr marL="0" indent="0" algn="l">
              <a:buNone/>
              <a:defRPr sz="2300" b="0">
                <a:solidFill>
                  <a:schemeClr val="accent6"/>
                </a:solidFill>
              </a:defRPr>
            </a:lvl5pPr>
            <a:lvl6pPr marL="0" indent="0" algn="l">
              <a:buNone/>
              <a:defRPr sz="2300" b="0">
                <a:solidFill>
                  <a:schemeClr val="accent6"/>
                </a:solidFill>
              </a:defRPr>
            </a:lvl6pPr>
            <a:lvl7pPr marL="0" indent="0" algn="l">
              <a:buNone/>
              <a:defRPr sz="2300" b="0">
                <a:solidFill>
                  <a:schemeClr val="accent6"/>
                </a:solidFill>
              </a:defRPr>
            </a:lvl7pPr>
            <a:lvl8pPr marL="0" indent="0" algn="l">
              <a:buNone/>
              <a:defRPr sz="2300" b="0">
                <a:solidFill>
                  <a:schemeClr val="accent6"/>
                </a:solidFill>
              </a:defRPr>
            </a:lvl8pPr>
            <a:lvl9pPr marL="0" indent="0" algn="l">
              <a:buNone/>
              <a:defRPr sz="2300" b="0">
                <a:solidFill>
                  <a:schemeClr val="accent6"/>
                </a:solidFill>
              </a:defRPr>
            </a:lvl9pPr>
          </a:lstStyle>
          <a:p>
            <a:r>
              <a:rPr lang="en-AU" dirty="0"/>
              <a:t>Title heading-first level</a:t>
            </a:r>
            <a:endParaRPr lang="en-GB" dirty="0"/>
          </a:p>
          <a:p>
            <a:pPr lvl="1"/>
            <a:r>
              <a:rPr lang="en-US" dirty="0"/>
              <a:t>Subheading-second level</a:t>
            </a:r>
            <a:endParaRPr lang="en-GB" dirty="0"/>
          </a:p>
        </p:txBody>
      </p:sp>
    </p:spTree>
    <p:extLst>
      <p:ext uri="{BB962C8B-B14F-4D97-AF65-F5344CB8AC3E}">
        <p14:creationId xmlns:p14="http://schemas.microsoft.com/office/powerpoint/2010/main" val="242943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image">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AC8C855E-6D49-5452-2AF3-B7E4410E2DA9}"/>
              </a:ext>
            </a:extLst>
          </p:cNvPr>
          <p:cNvSpPr>
            <a:spLocks noGrp="1" noChangeAspect="1"/>
          </p:cNvSpPr>
          <p:nvPr>
            <p:ph type="pic" sz="quarter" idx="14" hasCustomPrompt="1"/>
          </p:nvPr>
        </p:nvSpPr>
        <p:spPr>
          <a:xfrm>
            <a:off x="4777232" y="634999"/>
            <a:ext cx="7414768" cy="5588000"/>
          </a:xfrm>
          <a:custGeom>
            <a:avLst/>
            <a:gdLst>
              <a:gd name="connsiteX0" fmla="*/ 2645029 w 7414768"/>
              <a:gd name="connsiteY0" fmla="*/ 0 h 5588000"/>
              <a:gd name="connsiteX1" fmla="*/ 7414768 w 7414768"/>
              <a:gd name="connsiteY1" fmla="*/ 0 h 5588000"/>
              <a:gd name="connsiteX2" fmla="*/ 7414768 w 7414768"/>
              <a:gd name="connsiteY2" fmla="*/ 5588000 h 5588000"/>
              <a:gd name="connsiteX3" fmla="*/ 0 w 7414768"/>
              <a:gd name="connsiteY3" fmla="*/ 5588000 h 5588000"/>
            </a:gdLst>
            <a:ahLst/>
            <a:cxnLst>
              <a:cxn ang="0">
                <a:pos x="connsiteX0" y="connsiteY0"/>
              </a:cxn>
              <a:cxn ang="0">
                <a:pos x="connsiteX1" y="connsiteY1"/>
              </a:cxn>
              <a:cxn ang="0">
                <a:pos x="connsiteX2" y="connsiteY2"/>
              </a:cxn>
              <a:cxn ang="0">
                <a:pos x="connsiteX3" y="connsiteY3"/>
              </a:cxn>
            </a:cxnLst>
            <a:rect l="l" t="t" r="r" b="b"/>
            <a:pathLst>
              <a:path w="7414768" h="5588000">
                <a:moveTo>
                  <a:pt x="2645029" y="0"/>
                </a:moveTo>
                <a:lnTo>
                  <a:pt x="7414768" y="0"/>
                </a:lnTo>
                <a:lnTo>
                  <a:pt x="7414768" y="5588000"/>
                </a:lnTo>
                <a:lnTo>
                  <a:pt x="0" y="5588000"/>
                </a:lnTo>
                <a:close/>
              </a:path>
            </a:pathLst>
          </a:custGeom>
          <a:solidFill>
            <a:schemeClr val="bg1">
              <a:lumMod val="75000"/>
            </a:schemeClr>
          </a:solidFill>
        </p:spPr>
        <p:txBody>
          <a:bodyPr wrap="square" lIns="4320000" tIns="288000" rIns="360000" bIns="360000" anchor="t" anchorCtr="0">
            <a:noAutofit/>
          </a:bodyPr>
          <a:lstStyle>
            <a:lvl1pPr algn="r">
              <a:defRPr sz="1400" b="0">
                <a:solidFill>
                  <a:schemeClr val="bg1"/>
                </a:solidFill>
                <a:latin typeface="+mj-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13" name="Free-form: Shape 12">
            <a:extLst>
              <a:ext uri="{FF2B5EF4-FFF2-40B4-BE49-F238E27FC236}">
                <a16:creationId xmlns:a16="http://schemas.microsoft.com/office/drawing/2014/main" id="{A6833558-9D2F-590E-6A07-68442D157548}"/>
              </a:ext>
            </a:extLst>
          </p:cNvPr>
          <p:cNvSpPr/>
          <p:nvPr/>
        </p:nvSpPr>
        <p:spPr>
          <a:xfrm>
            <a:off x="0" y="635000"/>
            <a:ext cx="7422260" cy="5588000"/>
          </a:xfrm>
          <a:custGeom>
            <a:avLst/>
            <a:gdLst>
              <a:gd name="connsiteX0" fmla="*/ 0 w 7422260"/>
              <a:gd name="connsiteY0" fmla="*/ 5588000 h 5588000"/>
              <a:gd name="connsiteX1" fmla="*/ 4777232 w 7422260"/>
              <a:gd name="connsiteY1" fmla="*/ 5588000 h 5588000"/>
              <a:gd name="connsiteX2" fmla="*/ 7422261 w 7422260"/>
              <a:gd name="connsiteY2" fmla="*/ 0 h 5588000"/>
              <a:gd name="connsiteX3" fmla="*/ 0 w 7422260"/>
              <a:gd name="connsiteY3" fmla="*/ 0 h 5588000"/>
              <a:gd name="connsiteX4" fmla="*/ 0 w 7422260"/>
              <a:gd name="connsiteY4" fmla="*/ 5588000 h 55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2260" h="5588000">
                <a:moveTo>
                  <a:pt x="0" y="5588000"/>
                </a:moveTo>
                <a:lnTo>
                  <a:pt x="4777232" y="5588000"/>
                </a:lnTo>
                <a:lnTo>
                  <a:pt x="7422261" y="0"/>
                </a:lnTo>
                <a:lnTo>
                  <a:pt x="0" y="0"/>
                </a:lnTo>
                <a:lnTo>
                  <a:pt x="0" y="5588000"/>
                </a:lnTo>
                <a:close/>
              </a:path>
            </a:pathLst>
          </a:custGeom>
          <a:solidFill>
            <a:srgbClr val="00B1A8"/>
          </a:solidFill>
          <a:ln w="6350" cap="flat">
            <a:noFill/>
            <a:prstDash val="solid"/>
            <a:miter/>
          </a:ln>
        </p:spPr>
        <p:txBody>
          <a:bodyPr rtlCol="0" anchor="ctr"/>
          <a:lstStyle/>
          <a:p>
            <a:endParaRPr lang="en-AU"/>
          </a:p>
        </p:txBody>
      </p:sp>
      <p:sp>
        <p:nvSpPr>
          <p:cNvPr id="10" name="Subtitle 2">
            <a:extLst>
              <a:ext uri="{FF2B5EF4-FFF2-40B4-BE49-F238E27FC236}">
                <a16:creationId xmlns:a16="http://schemas.microsoft.com/office/drawing/2014/main" id="{D39926BE-0D9D-4400-A90E-88C8BB726BE5}"/>
              </a:ext>
            </a:extLst>
          </p:cNvPr>
          <p:cNvSpPr>
            <a:spLocks noGrp="1"/>
          </p:cNvSpPr>
          <p:nvPr>
            <p:ph type="subTitle" idx="1" hasCustomPrompt="1"/>
          </p:nvPr>
        </p:nvSpPr>
        <p:spPr>
          <a:xfrm>
            <a:off x="643977" y="3176337"/>
            <a:ext cx="5040000" cy="1440000"/>
          </a:xfrm>
        </p:spPr>
        <p:txBody>
          <a:bodyPr/>
          <a:lstStyle>
            <a:lvl1pPr marL="0" indent="0" algn="l">
              <a:buNone/>
              <a:defRPr sz="2300" b="0">
                <a:solidFill>
                  <a:schemeClr val="bg1"/>
                </a:solidFill>
              </a:defRPr>
            </a:lvl1pPr>
            <a:lvl2pPr marL="0" indent="0" algn="l">
              <a:buNone/>
              <a:defRPr sz="2300" b="0">
                <a:solidFill>
                  <a:schemeClr val="accent3"/>
                </a:solidFill>
              </a:defRPr>
            </a:lvl2pPr>
            <a:lvl3pPr marL="0" indent="0" algn="l">
              <a:buNone/>
              <a:defRPr sz="2300" b="0">
                <a:solidFill>
                  <a:schemeClr val="bg1"/>
                </a:solidFill>
              </a:defRPr>
            </a:lvl3pPr>
            <a:lvl4pPr marL="0" indent="0" algn="l">
              <a:buNone/>
              <a:defRPr sz="2300" b="0">
                <a:solidFill>
                  <a:schemeClr val="bg1"/>
                </a:solidFill>
              </a:defRPr>
            </a:lvl4pPr>
            <a:lvl5pPr marL="0" indent="0" algn="l">
              <a:buNone/>
              <a:defRPr sz="2300" b="0">
                <a:solidFill>
                  <a:schemeClr val="bg1"/>
                </a:solidFill>
              </a:defRPr>
            </a:lvl5pPr>
            <a:lvl6pPr marL="0" indent="0" algn="l">
              <a:buNone/>
              <a:defRPr sz="2300" b="0">
                <a:solidFill>
                  <a:schemeClr val="bg1"/>
                </a:solidFill>
              </a:defRPr>
            </a:lvl6pPr>
            <a:lvl7pPr marL="0" indent="0" algn="l">
              <a:buNone/>
              <a:defRPr sz="2300" b="0">
                <a:solidFill>
                  <a:schemeClr val="bg1"/>
                </a:solidFill>
              </a:defRPr>
            </a:lvl7pPr>
            <a:lvl8pPr marL="0" indent="0" algn="l">
              <a:buNone/>
              <a:defRPr sz="2300" b="0">
                <a:solidFill>
                  <a:schemeClr val="bg1"/>
                </a:solidFill>
              </a:defRPr>
            </a:lvl8pPr>
            <a:lvl9pPr marL="0" indent="0" algn="l">
              <a:buNone/>
              <a:defRPr sz="2300" b="0">
                <a:solidFill>
                  <a:schemeClr val="bg1"/>
                </a:solidFill>
              </a:defRPr>
            </a:lvl9pPr>
          </a:lstStyle>
          <a:p>
            <a:r>
              <a:rPr lang="en-US" dirty="0"/>
              <a:t>Click to add subheading</a:t>
            </a:r>
            <a:endParaRPr lang="en-GB" dirty="0"/>
          </a:p>
        </p:txBody>
      </p:sp>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647699" y="2011612"/>
            <a:ext cx="5040000" cy="1080000"/>
          </a:xfrm>
        </p:spPr>
        <p:txBody>
          <a:bodyPr anchor="b" anchorCtr="0"/>
          <a:lstStyle>
            <a:lvl1pPr>
              <a:defRPr sz="3100">
                <a:solidFill>
                  <a:schemeClr val="bg1"/>
                </a:solidFill>
              </a:defRPr>
            </a:lvl1pPr>
          </a:lstStyle>
          <a:p>
            <a:r>
              <a:rPr lang="en-US" dirty="0"/>
              <a:t>Section Header</a:t>
            </a:r>
            <a:endParaRPr lang="en-GB" dirty="0"/>
          </a:p>
        </p:txBody>
      </p:sp>
      <p:sp>
        <p:nvSpPr>
          <p:cNvPr id="12" name="Free-form: Shape 11">
            <a:extLst>
              <a:ext uri="{FF2B5EF4-FFF2-40B4-BE49-F238E27FC236}">
                <a16:creationId xmlns:a16="http://schemas.microsoft.com/office/drawing/2014/main" id="{46A622D3-ACA9-C40F-E4FC-7C7DA829AD89}"/>
              </a:ext>
            </a:extLst>
          </p:cNvPr>
          <p:cNvSpPr/>
          <p:nvPr/>
        </p:nvSpPr>
        <p:spPr>
          <a:xfrm>
            <a:off x="7422324" y="0"/>
            <a:ext cx="1185227" cy="635000"/>
          </a:xfrm>
          <a:custGeom>
            <a:avLst/>
            <a:gdLst>
              <a:gd name="connsiteX0" fmla="*/ 300228 w 1185227"/>
              <a:gd name="connsiteY0" fmla="*/ 0 h 635000"/>
              <a:gd name="connsiteX1" fmla="*/ 0 w 1185227"/>
              <a:gd name="connsiteY1" fmla="*/ 635000 h 635000"/>
              <a:gd name="connsiteX2" fmla="*/ 885698 w 1185227"/>
              <a:gd name="connsiteY2" fmla="*/ 635000 h 635000"/>
              <a:gd name="connsiteX3" fmla="*/ 1185228 w 1185227"/>
              <a:gd name="connsiteY3" fmla="*/ 0 h 635000"/>
              <a:gd name="connsiteX4" fmla="*/ 300228 w 1185227"/>
              <a:gd name="connsiteY4" fmla="*/ 0 h 63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227" h="635000">
                <a:moveTo>
                  <a:pt x="300228" y="0"/>
                </a:moveTo>
                <a:lnTo>
                  <a:pt x="0" y="635000"/>
                </a:lnTo>
                <a:lnTo>
                  <a:pt x="885698" y="635000"/>
                </a:lnTo>
                <a:cubicBezTo>
                  <a:pt x="885698" y="635000"/>
                  <a:pt x="1185228" y="0"/>
                  <a:pt x="1185228" y="0"/>
                </a:cubicBezTo>
                <a:lnTo>
                  <a:pt x="300228" y="0"/>
                </a:lnTo>
                <a:close/>
              </a:path>
            </a:pathLst>
          </a:custGeom>
          <a:solidFill>
            <a:srgbClr val="CDDB00"/>
          </a:solidFill>
          <a:ln w="6350"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D132F4E9-A47A-DFCF-A30E-0DF06ABFF4EC}"/>
              </a:ext>
            </a:extLst>
          </p:cNvPr>
          <p:cNvSpPr/>
          <p:nvPr/>
        </p:nvSpPr>
        <p:spPr>
          <a:xfrm>
            <a:off x="7860283" y="6222936"/>
            <a:ext cx="1322641" cy="635127"/>
          </a:xfrm>
          <a:custGeom>
            <a:avLst/>
            <a:gdLst>
              <a:gd name="connsiteX0" fmla="*/ 1322642 w 1322641"/>
              <a:gd name="connsiteY0" fmla="*/ 0 h 635127"/>
              <a:gd name="connsiteX1" fmla="*/ 300482 w 1322641"/>
              <a:gd name="connsiteY1" fmla="*/ 2540 h 635127"/>
              <a:gd name="connsiteX2" fmla="*/ 0 w 1322641"/>
              <a:gd name="connsiteY2" fmla="*/ 635127 h 635127"/>
              <a:gd name="connsiteX3" fmla="*/ 1021080 w 1322641"/>
              <a:gd name="connsiteY3" fmla="*/ 635127 h 635127"/>
              <a:gd name="connsiteX4" fmla="*/ 1322578 w 1322641"/>
              <a:gd name="connsiteY4" fmla="*/ 64 h 635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641" h="635127">
                <a:moveTo>
                  <a:pt x="1322642" y="0"/>
                </a:moveTo>
                <a:lnTo>
                  <a:pt x="300482" y="2540"/>
                </a:lnTo>
                <a:lnTo>
                  <a:pt x="0" y="635127"/>
                </a:lnTo>
                <a:lnTo>
                  <a:pt x="1021080" y="635127"/>
                </a:lnTo>
                <a:lnTo>
                  <a:pt x="1322578" y="64"/>
                </a:lnTo>
                <a:close/>
              </a:path>
            </a:pathLst>
          </a:custGeom>
          <a:solidFill>
            <a:srgbClr val="53565A"/>
          </a:solidFill>
          <a:ln w="6350"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76A699EE-32B6-DF42-B15C-A2EB2445DBF7}"/>
              </a:ext>
            </a:extLst>
          </p:cNvPr>
          <p:cNvSpPr/>
          <p:nvPr/>
        </p:nvSpPr>
        <p:spPr>
          <a:xfrm>
            <a:off x="7865109" y="635000"/>
            <a:ext cx="442848" cy="936625"/>
          </a:xfrm>
          <a:custGeom>
            <a:avLst/>
            <a:gdLst>
              <a:gd name="connsiteX0" fmla="*/ 442849 w 442848"/>
              <a:gd name="connsiteY0" fmla="*/ 0 h 936625"/>
              <a:gd name="connsiteX1" fmla="*/ 0 w 442848"/>
              <a:gd name="connsiteY1" fmla="*/ 936625 h 936625"/>
            </a:gdLst>
            <a:ahLst/>
            <a:cxnLst>
              <a:cxn ang="0">
                <a:pos x="connsiteX0" y="connsiteY0"/>
              </a:cxn>
              <a:cxn ang="0">
                <a:pos x="connsiteX1" y="connsiteY1"/>
              </a:cxn>
            </a:cxnLst>
            <a:rect l="l" t="t" r="r" b="b"/>
            <a:pathLst>
              <a:path w="442848" h="936625">
                <a:moveTo>
                  <a:pt x="442849" y="0"/>
                </a:moveTo>
                <a:lnTo>
                  <a:pt x="0" y="936625"/>
                </a:lnTo>
              </a:path>
            </a:pathLst>
          </a:custGeom>
          <a:solidFill>
            <a:srgbClr val="FFFFFF"/>
          </a:solidFill>
          <a:ln w="6350" cap="flat">
            <a:noFill/>
            <a:prstDash val="solid"/>
            <a:miter/>
          </a:ln>
        </p:spPr>
        <p:txBody>
          <a:bodyPr rtlCol="0" anchor="ctr"/>
          <a:lstStyle/>
          <a:p>
            <a:endParaRPr lang="en-AU"/>
          </a:p>
        </p:txBody>
      </p:sp>
      <p:sp>
        <p:nvSpPr>
          <p:cNvPr id="21" name="Date Placeholder 3">
            <a:extLst>
              <a:ext uri="{FF2B5EF4-FFF2-40B4-BE49-F238E27FC236}">
                <a16:creationId xmlns:a16="http://schemas.microsoft.com/office/drawing/2014/main" id="{A591062E-F0A2-F145-9596-91D65AA7717A}"/>
              </a:ext>
            </a:extLst>
          </p:cNvPr>
          <p:cNvSpPr>
            <a:spLocks noGrp="1"/>
          </p:cNvSpPr>
          <p:nvPr>
            <p:ph type="dt" sz="half" idx="2"/>
          </p:nvPr>
        </p:nvSpPr>
        <p:spPr>
          <a:xfrm>
            <a:off x="7423409" y="6353950"/>
            <a:ext cx="2584290" cy="360000"/>
          </a:xfrm>
          <a:prstGeom prst="rect">
            <a:avLst/>
          </a:prstGeom>
        </p:spPr>
        <p:txBody>
          <a:bodyPr vert="horz" lIns="0" tIns="0" rIns="0" bIns="0" rtlCol="0" anchor="ctr"/>
          <a:lstStyle>
            <a:lvl1pPr algn="r">
              <a:defRPr sz="1000">
                <a:solidFill>
                  <a:schemeClr val="accent6"/>
                </a:solidFill>
              </a:defRPr>
            </a:lvl1pPr>
          </a:lstStyle>
          <a:p>
            <a:fld id="{0AD5CFBE-2369-4C9B-8CE4-1396F5E21299}" type="datetime1">
              <a:rPr lang="en-GB" smtClean="0"/>
              <a:t>18/09/2023</a:t>
            </a:fld>
            <a:endParaRPr lang="en-GB" dirty="0"/>
          </a:p>
        </p:txBody>
      </p:sp>
      <p:sp>
        <p:nvSpPr>
          <p:cNvPr id="22" name="Footer Placeholder 4">
            <a:extLst>
              <a:ext uri="{FF2B5EF4-FFF2-40B4-BE49-F238E27FC236}">
                <a16:creationId xmlns:a16="http://schemas.microsoft.com/office/drawing/2014/main" id="{E478B37A-93E5-3050-AED1-1AE614E5E923}"/>
              </a:ext>
            </a:extLst>
          </p:cNvPr>
          <p:cNvSpPr>
            <a:spLocks noGrp="1"/>
          </p:cNvSpPr>
          <p:nvPr>
            <p:ph type="ftr" sz="quarter" idx="3"/>
          </p:nvPr>
        </p:nvSpPr>
        <p:spPr>
          <a:xfrm>
            <a:off x="647699" y="6353950"/>
            <a:ext cx="5975238" cy="360000"/>
          </a:xfrm>
          <a:prstGeom prst="rect">
            <a:avLst/>
          </a:prstGeom>
        </p:spPr>
        <p:txBody>
          <a:bodyPr vert="horz" lIns="0" tIns="0" rIns="0" bIns="0" rtlCol="0" anchor="ctr"/>
          <a:lstStyle>
            <a:lvl1pPr algn="l">
              <a:defRPr sz="1000">
                <a:solidFill>
                  <a:schemeClr val="accent6"/>
                </a:solidFill>
              </a:defRPr>
            </a:lvl1pPr>
          </a:lstStyle>
          <a:p>
            <a:r>
              <a:rPr lang="en-GB"/>
              <a:t>To add a Footer, select 'Insert &gt; Header &amp; Footer'</a:t>
            </a:r>
            <a:endParaRPr lang="en-GB" dirty="0"/>
          </a:p>
        </p:txBody>
      </p:sp>
      <p:sp>
        <p:nvSpPr>
          <p:cNvPr id="23" name="Slide Number Placeholder 5">
            <a:extLst>
              <a:ext uri="{FF2B5EF4-FFF2-40B4-BE49-F238E27FC236}">
                <a16:creationId xmlns:a16="http://schemas.microsoft.com/office/drawing/2014/main" id="{C903D72C-DFD6-E8D3-917D-CD26FF3DBA8F}"/>
              </a:ext>
            </a:extLst>
          </p:cNvPr>
          <p:cNvSpPr>
            <a:spLocks noGrp="1"/>
          </p:cNvSpPr>
          <p:nvPr>
            <p:ph type="sldNum" sz="quarter" idx="4"/>
          </p:nvPr>
        </p:nvSpPr>
        <p:spPr>
          <a:xfrm>
            <a:off x="11468278" y="6353950"/>
            <a:ext cx="720000" cy="360000"/>
          </a:xfrm>
          <a:prstGeom prst="rect">
            <a:avLst/>
          </a:prstGeom>
        </p:spPr>
        <p:txBody>
          <a:bodyPr vert="horz" lIns="0" tIns="0" rIns="0" bIns="0" rtlCol="0" anchor="ctr"/>
          <a:lstStyle>
            <a:lvl1pPr algn="l">
              <a:defRPr sz="1000">
                <a:solidFill>
                  <a:schemeClr val="accent6"/>
                </a:solidFill>
              </a:defRPr>
            </a:lvl1pPr>
          </a:lstStyle>
          <a:p>
            <a:r>
              <a:rPr lang="en-GB" dirty="0"/>
              <a:t>Page </a:t>
            </a:r>
            <a:fld id="{F5AEA0E0-5CC6-4BD0-905C-A0021E419432}" type="slidenum">
              <a:rPr lang="en-GB" smtClean="0"/>
              <a:pPr/>
              <a:t>‹#›</a:t>
            </a:fld>
            <a:endParaRPr lang="en-GB" dirty="0"/>
          </a:p>
        </p:txBody>
      </p:sp>
      <p:cxnSp>
        <p:nvCxnSpPr>
          <p:cNvPr id="24" name="Straight Connector 23">
            <a:extLst>
              <a:ext uri="{FF2B5EF4-FFF2-40B4-BE49-F238E27FC236}">
                <a16:creationId xmlns:a16="http://schemas.microsoft.com/office/drawing/2014/main" id="{6A2A799F-8F7A-5A2E-D0E0-255E6412E181}"/>
              </a:ext>
            </a:extLst>
          </p:cNvPr>
          <p:cNvCxnSpPr/>
          <p:nvPr userDrawn="1"/>
        </p:nvCxnSpPr>
        <p:spPr>
          <a:xfrm>
            <a:off x="11322050" y="6464300"/>
            <a:ext cx="0" cy="1555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836526B3-0C3D-620A-284C-4E10B42279C4}"/>
              </a:ext>
            </a:extLst>
          </p:cNvPr>
          <p:cNvSpPr>
            <a:spLocks noGrp="1"/>
          </p:cNvSpPr>
          <p:nvPr>
            <p:ph type="body" sz="quarter" idx="15"/>
          </p:nvPr>
        </p:nvSpPr>
        <p:spPr>
          <a:xfrm>
            <a:off x="7422259" y="635000"/>
            <a:ext cx="885698" cy="936625"/>
          </a:xfrm>
          <a:custGeom>
            <a:avLst/>
            <a:gdLst>
              <a:gd name="connsiteX0" fmla="*/ 0 w 885698"/>
              <a:gd name="connsiteY0" fmla="*/ 0 h 936625"/>
              <a:gd name="connsiteX1" fmla="*/ 885698 w 885698"/>
              <a:gd name="connsiteY1" fmla="*/ 0 h 936625"/>
              <a:gd name="connsiteX2" fmla="*/ 442849 w 885698"/>
              <a:gd name="connsiteY2" fmla="*/ 936625 h 936625"/>
              <a:gd name="connsiteX3" fmla="*/ 0 w 885698"/>
              <a:gd name="connsiteY3" fmla="*/ 0 h 936625"/>
            </a:gdLst>
            <a:ahLst/>
            <a:cxnLst>
              <a:cxn ang="0">
                <a:pos x="connsiteX0" y="connsiteY0"/>
              </a:cxn>
              <a:cxn ang="0">
                <a:pos x="connsiteX1" y="connsiteY1"/>
              </a:cxn>
              <a:cxn ang="0">
                <a:pos x="connsiteX2" y="connsiteY2"/>
              </a:cxn>
              <a:cxn ang="0">
                <a:pos x="connsiteX3" y="connsiteY3"/>
              </a:cxn>
            </a:cxnLst>
            <a:rect l="l" t="t" r="r" b="b"/>
            <a:pathLst>
              <a:path w="885698" h="936625">
                <a:moveTo>
                  <a:pt x="0" y="0"/>
                </a:moveTo>
                <a:lnTo>
                  <a:pt x="885698" y="0"/>
                </a:lnTo>
                <a:lnTo>
                  <a:pt x="442849" y="936625"/>
                </a:lnTo>
                <a:cubicBezTo>
                  <a:pt x="442849" y="936625"/>
                  <a:pt x="0" y="0"/>
                  <a:pt x="0" y="0"/>
                </a:cubicBezTo>
                <a:close/>
              </a:path>
            </a:pathLst>
          </a:custGeom>
          <a:solidFill>
            <a:schemeClr val="accent1">
              <a:alpha val="66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9" name="Text Placeholder 28">
            <a:extLst>
              <a:ext uri="{FF2B5EF4-FFF2-40B4-BE49-F238E27FC236}">
                <a16:creationId xmlns:a16="http://schemas.microsoft.com/office/drawing/2014/main" id="{EC59A0FD-3266-9C20-CA11-E79AA49761E5}"/>
              </a:ext>
            </a:extLst>
          </p:cNvPr>
          <p:cNvSpPr>
            <a:spLocks noGrp="1"/>
          </p:cNvSpPr>
          <p:nvPr>
            <p:ph type="body" sz="quarter" idx="17"/>
          </p:nvPr>
        </p:nvSpPr>
        <p:spPr>
          <a:xfrm>
            <a:off x="6979411" y="635000"/>
            <a:ext cx="885698" cy="936625"/>
          </a:xfrm>
          <a:custGeom>
            <a:avLst/>
            <a:gdLst>
              <a:gd name="connsiteX0" fmla="*/ 442849 w 885698"/>
              <a:gd name="connsiteY0" fmla="*/ 0 h 936625"/>
              <a:gd name="connsiteX1" fmla="*/ 885698 w 885698"/>
              <a:gd name="connsiteY1" fmla="*/ 936625 h 936625"/>
              <a:gd name="connsiteX2" fmla="*/ 0 w 885698"/>
              <a:gd name="connsiteY2" fmla="*/ 936625 h 936625"/>
            </a:gdLst>
            <a:ahLst/>
            <a:cxnLst>
              <a:cxn ang="0">
                <a:pos x="connsiteX0" y="connsiteY0"/>
              </a:cxn>
              <a:cxn ang="0">
                <a:pos x="connsiteX1" y="connsiteY1"/>
              </a:cxn>
              <a:cxn ang="0">
                <a:pos x="connsiteX2" y="connsiteY2"/>
              </a:cxn>
            </a:cxnLst>
            <a:rect l="l" t="t" r="r" b="b"/>
            <a:pathLst>
              <a:path w="885698" h="936625">
                <a:moveTo>
                  <a:pt x="442849" y="0"/>
                </a:moveTo>
                <a:cubicBezTo>
                  <a:pt x="442849" y="0"/>
                  <a:pt x="885698" y="936625"/>
                  <a:pt x="885698" y="936625"/>
                </a:cubicBezTo>
                <a:lnTo>
                  <a:pt x="0" y="936625"/>
                </a:lnTo>
                <a:close/>
              </a:path>
            </a:pathLst>
          </a:custGeom>
          <a:solidFill>
            <a:schemeClr val="accent1">
              <a:alpha val="66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2" name="Text Placeholder 31">
            <a:extLst>
              <a:ext uri="{FF2B5EF4-FFF2-40B4-BE49-F238E27FC236}">
                <a16:creationId xmlns:a16="http://schemas.microsoft.com/office/drawing/2014/main" id="{0F4536EB-8E6D-1D62-C2FF-741D9E4B1F56}"/>
              </a:ext>
            </a:extLst>
          </p:cNvPr>
          <p:cNvSpPr>
            <a:spLocks noGrp="1"/>
          </p:cNvSpPr>
          <p:nvPr>
            <p:ph type="body" sz="quarter" idx="18"/>
          </p:nvPr>
        </p:nvSpPr>
        <p:spPr>
          <a:xfrm>
            <a:off x="6536563" y="635000"/>
            <a:ext cx="1328547" cy="936625"/>
          </a:xfrm>
          <a:custGeom>
            <a:avLst/>
            <a:gdLst>
              <a:gd name="connsiteX0" fmla="*/ 0 w 1328547"/>
              <a:gd name="connsiteY0" fmla="*/ 0 h 936625"/>
              <a:gd name="connsiteX1" fmla="*/ 885698 w 1328547"/>
              <a:gd name="connsiteY1" fmla="*/ 0 h 936625"/>
              <a:gd name="connsiteX2" fmla="*/ 1328547 w 1328547"/>
              <a:gd name="connsiteY2" fmla="*/ 936625 h 936625"/>
              <a:gd name="connsiteX3" fmla="*/ 442849 w 1328547"/>
              <a:gd name="connsiteY3" fmla="*/ 936625 h 936625"/>
              <a:gd name="connsiteX4" fmla="*/ 0 w 1328547"/>
              <a:gd name="connsiteY4" fmla="*/ 0 h 93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547" h="936625">
                <a:moveTo>
                  <a:pt x="0" y="0"/>
                </a:moveTo>
                <a:lnTo>
                  <a:pt x="885698" y="0"/>
                </a:lnTo>
                <a:lnTo>
                  <a:pt x="1328547" y="936625"/>
                </a:lnTo>
                <a:lnTo>
                  <a:pt x="442849" y="936625"/>
                </a:lnTo>
                <a:cubicBezTo>
                  <a:pt x="442849" y="936625"/>
                  <a:pt x="0" y="0"/>
                  <a:pt x="0" y="0"/>
                </a:cubicBezTo>
                <a:close/>
              </a:path>
            </a:pathLst>
          </a:custGeom>
          <a:solidFill>
            <a:schemeClr val="bg1">
              <a:alpha val="33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4" name="Text Placeholder 33">
            <a:extLst>
              <a:ext uri="{FF2B5EF4-FFF2-40B4-BE49-F238E27FC236}">
                <a16:creationId xmlns:a16="http://schemas.microsoft.com/office/drawing/2014/main" id="{FF9B5E4E-19ED-3962-BB80-62C1D1A6B9AA}"/>
              </a:ext>
            </a:extLst>
          </p:cNvPr>
          <p:cNvSpPr>
            <a:spLocks noGrp="1"/>
          </p:cNvSpPr>
          <p:nvPr>
            <p:ph type="body" sz="quarter" idx="19"/>
          </p:nvPr>
        </p:nvSpPr>
        <p:spPr>
          <a:xfrm>
            <a:off x="8160829" y="5142166"/>
            <a:ext cx="1534858" cy="1083247"/>
          </a:xfrm>
          <a:custGeom>
            <a:avLst/>
            <a:gdLst>
              <a:gd name="connsiteX0" fmla="*/ 514032 w 1534858"/>
              <a:gd name="connsiteY0" fmla="*/ 0 h 1083247"/>
              <a:gd name="connsiteX1" fmla="*/ 1534858 w 1534858"/>
              <a:gd name="connsiteY1" fmla="*/ 0 h 1083247"/>
              <a:gd name="connsiteX2" fmla="*/ 1022159 w 1534858"/>
              <a:gd name="connsiteY2" fmla="*/ 1080707 h 1083247"/>
              <a:gd name="connsiteX3" fmla="*/ 0 w 1534858"/>
              <a:gd name="connsiteY3" fmla="*/ 1083247 h 1083247"/>
              <a:gd name="connsiteX4" fmla="*/ 514032 w 1534858"/>
              <a:gd name="connsiteY4" fmla="*/ 64 h 108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58" h="1083247">
                <a:moveTo>
                  <a:pt x="514032" y="0"/>
                </a:moveTo>
                <a:lnTo>
                  <a:pt x="1534858" y="0"/>
                </a:lnTo>
                <a:lnTo>
                  <a:pt x="1022159" y="1080707"/>
                </a:lnTo>
                <a:lnTo>
                  <a:pt x="0" y="1083247"/>
                </a:lnTo>
                <a:lnTo>
                  <a:pt x="514032" y="64"/>
                </a:lnTo>
                <a:close/>
              </a:path>
            </a:pathLst>
          </a:custGeom>
          <a:solidFill>
            <a:schemeClr val="accent6">
              <a:alpha val="50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5" name="Text Placeholder 34">
            <a:extLst>
              <a:ext uri="{FF2B5EF4-FFF2-40B4-BE49-F238E27FC236}">
                <a16:creationId xmlns:a16="http://schemas.microsoft.com/office/drawing/2014/main" id="{E0F68770-2220-C533-58D1-B508958AAC32}"/>
              </a:ext>
            </a:extLst>
          </p:cNvPr>
          <p:cNvSpPr>
            <a:spLocks noGrp="1"/>
          </p:cNvSpPr>
          <p:nvPr>
            <p:ph type="body" sz="quarter" idx="16"/>
          </p:nvPr>
        </p:nvSpPr>
        <p:spPr>
          <a:xfrm>
            <a:off x="8674798" y="5142228"/>
            <a:ext cx="1528826" cy="1080770"/>
          </a:xfrm>
          <a:custGeom>
            <a:avLst/>
            <a:gdLst>
              <a:gd name="connsiteX0" fmla="*/ 0 w 1528826"/>
              <a:gd name="connsiteY0" fmla="*/ 0 h 1080770"/>
              <a:gd name="connsiteX1" fmla="*/ 1020763 w 1528826"/>
              <a:gd name="connsiteY1" fmla="*/ 0 h 1080770"/>
              <a:gd name="connsiteX2" fmla="*/ 1528826 w 1528826"/>
              <a:gd name="connsiteY2" fmla="*/ 1080770 h 1080770"/>
              <a:gd name="connsiteX3" fmla="*/ 508064 w 1528826"/>
              <a:gd name="connsiteY3" fmla="*/ 1080770 h 1080770"/>
            </a:gdLst>
            <a:ahLst/>
            <a:cxnLst>
              <a:cxn ang="0">
                <a:pos x="connsiteX0" y="connsiteY0"/>
              </a:cxn>
              <a:cxn ang="0">
                <a:pos x="connsiteX1" y="connsiteY1"/>
              </a:cxn>
              <a:cxn ang="0">
                <a:pos x="connsiteX2" y="connsiteY2"/>
              </a:cxn>
              <a:cxn ang="0">
                <a:pos x="connsiteX3" y="connsiteY3"/>
              </a:cxn>
            </a:cxnLst>
            <a:rect l="l" t="t" r="r" b="b"/>
            <a:pathLst>
              <a:path w="1528826" h="1080770">
                <a:moveTo>
                  <a:pt x="0" y="0"/>
                </a:moveTo>
                <a:lnTo>
                  <a:pt x="1020763" y="0"/>
                </a:lnTo>
                <a:cubicBezTo>
                  <a:pt x="1020763" y="0"/>
                  <a:pt x="1528826" y="1080770"/>
                  <a:pt x="1528826" y="1080770"/>
                </a:cubicBezTo>
                <a:lnTo>
                  <a:pt x="508064" y="1080770"/>
                </a:lnTo>
                <a:close/>
              </a:path>
            </a:pathLst>
          </a:custGeom>
          <a:solidFill>
            <a:schemeClr val="bg1">
              <a:alpha val="33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04869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image">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AC8C855E-6D49-5452-2AF3-B7E4410E2DA9}"/>
              </a:ext>
            </a:extLst>
          </p:cNvPr>
          <p:cNvSpPr>
            <a:spLocks noGrp="1" noChangeAspect="1"/>
          </p:cNvSpPr>
          <p:nvPr>
            <p:ph type="pic" sz="quarter" idx="14" hasCustomPrompt="1"/>
          </p:nvPr>
        </p:nvSpPr>
        <p:spPr>
          <a:xfrm>
            <a:off x="4777232" y="634999"/>
            <a:ext cx="7414768" cy="5588000"/>
          </a:xfrm>
          <a:custGeom>
            <a:avLst/>
            <a:gdLst>
              <a:gd name="connsiteX0" fmla="*/ 2645029 w 7414768"/>
              <a:gd name="connsiteY0" fmla="*/ 0 h 5588000"/>
              <a:gd name="connsiteX1" fmla="*/ 7414768 w 7414768"/>
              <a:gd name="connsiteY1" fmla="*/ 0 h 5588000"/>
              <a:gd name="connsiteX2" fmla="*/ 7414768 w 7414768"/>
              <a:gd name="connsiteY2" fmla="*/ 5588000 h 5588000"/>
              <a:gd name="connsiteX3" fmla="*/ 0 w 7414768"/>
              <a:gd name="connsiteY3" fmla="*/ 5588000 h 5588000"/>
            </a:gdLst>
            <a:ahLst/>
            <a:cxnLst>
              <a:cxn ang="0">
                <a:pos x="connsiteX0" y="connsiteY0"/>
              </a:cxn>
              <a:cxn ang="0">
                <a:pos x="connsiteX1" y="connsiteY1"/>
              </a:cxn>
              <a:cxn ang="0">
                <a:pos x="connsiteX2" y="connsiteY2"/>
              </a:cxn>
              <a:cxn ang="0">
                <a:pos x="connsiteX3" y="connsiteY3"/>
              </a:cxn>
            </a:cxnLst>
            <a:rect l="l" t="t" r="r" b="b"/>
            <a:pathLst>
              <a:path w="7414768" h="5588000">
                <a:moveTo>
                  <a:pt x="2645029" y="0"/>
                </a:moveTo>
                <a:lnTo>
                  <a:pt x="7414768" y="0"/>
                </a:lnTo>
                <a:lnTo>
                  <a:pt x="7414768" y="5588000"/>
                </a:lnTo>
                <a:lnTo>
                  <a:pt x="0" y="5588000"/>
                </a:lnTo>
                <a:close/>
              </a:path>
            </a:pathLst>
          </a:custGeom>
          <a:solidFill>
            <a:schemeClr val="bg1">
              <a:lumMod val="75000"/>
            </a:schemeClr>
          </a:solidFill>
        </p:spPr>
        <p:txBody>
          <a:bodyPr wrap="square" lIns="4320000" tIns="288000" rIns="360000" bIns="360000" anchor="t" anchorCtr="0">
            <a:noAutofit/>
          </a:bodyPr>
          <a:lstStyle>
            <a:lvl1pPr algn="r">
              <a:defRPr sz="1400" b="0">
                <a:solidFill>
                  <a:schemeClr val="bg1"/>
                </a:solidFill>
                <a:latin typeface="+mj-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13" name="Free-form: Shape 12">
            <a:extLst>
              <a:ext uri="{FF2B5EF4-FFF2-40B4-BE49-F238E27FC236}">
                <a16:creationId xmlns:a16="http://schemas.microsoft.com/office/drawing/2014/main" id="{A6833558-9D2F-590E-6A07-68442D157548}"/>
              </a:ext>
            </a:extLst>
          </p:cNvPr>
          <p:cNvSpPr/>
          <p:nvPr/>
        </p:nvSpPr>
        <p:spPr>
          <a:xfrm>
            <a:off x="0" y="635000"/>
            <a:ext cx="7422260" cy="5588000"/>
          </a:xfrm>
          <a:custGeom>
            <a:avLst/>
            <a:gdLst>
              <a:gd name="connsiteX0" fmla="*/ 0 w 7422260"/>
              <a:gd name="connsiteY0" fmla="*/ 5588000 h 5588000"/>
              <a:gd name="connsiteX1" fmla="*/ 4777232 w 7422260"/>
              <a:gd name="connsiteY1" fmla="*/ 5588000 h 5588000"/>
              <a:gd name="connsiteX2" fmla="*/ 7422261 w 7422260"/>
              <a:gd name="connsiteY2" fmla="*/ 0 h 5588000"/>
              <a:gd name="connsiteX3" fmla="*/ 0 w 7422260"/>
              <a:gd name="connsiteY3" fmla="*/ 0 h 5588000"/>
              <a:gd name="connsiteX4" fmla="*/ 0 w 7422260"/>
              <a:gd name="connsiteY4" fmla="*/ 5588000 h 55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2260" h="5588000">
                <a:moveTo>
                  <a:pt x="0" y="5588000"/>
                </a:moveTo>
                <a:lnTo>
                  <a:pt x="4777232" y="5588000"/>
                </a:lnTo>
                <a:lnTo>
                  <a:pt x="7422261" y="0"/>
                </a:lnTo>
                <a:lnTo>
                  <a:pt x="0" y="0"/>
                </a:lnTo>
                <a:lnTo>
                  <a:pt x="0" y="5588000"/>
                </a:lnTo>
                <a:close/>
              </a:path>
            </a:pathLst>
          </a:custGeom>
          <a:solidFill>
            <a:schemeClr val="accent6"/>
          </a:solidFill>
          <a:ln w="6350" cap="flat">
            <a:noFill/>
            <a:prstDash val="solid"/>
            <a:miter/>
          </a:ln>
        </p:spPr>
        <p:txBody>
          <a:bodyPr rtlCol="0" anchor="ctr"/>
          <a:lstStyle/>
          <a:p>
            <a:endParaRPr lang="en-AU"/>
          </a:p>
        </p:txBody>
      </p:sp>
      <p:sp>
        <p:nvSpPr>
          <p:cNvPr id="10" name="Subtitle 2">
            <a:extLst>
              <a:ext uri="{FF2B5EF4-FFF2-40B4-BE49-F238E27FC236}">
                <a16:creationId xmlns:a16="http://schemas.microsoft.com/office/drawing/2014/main" id="{D39926BE-0D9D-4400-A90E-88C8BB726BE5}"/>
              </a:ext>
            </a:extLst>
          </p:cNvPr>
          <p:cNvSpPr>
            <a:spLocks noGrp="1"/>
          </p:cNvSpPr>
          <p:nvPr>
            <p:ph type="subTitle" idx="1" hasCustomPrompt="1"/>
          </p:nvPr>
        </p:nvSpPr>
        <p:spPr>
          <a:xfrm>
            <a:off x="643977" y="3176337"/>
            <a:ext cx="5040000" cy="1440000"/>
          </a:xfrm>
        </p:spPr>
        <p:txBody>
          <a:bodyPr/>
          <a:lstStyle>
            <a:lvl1pPr marL="0" indent="0" algn="l">
              <a:buNone/>
              <a:defRPr sz="2300" b="0">
                <a:solidFill>
                  <a:schemeClr val="bg1"/>
                </a:solidFill>
              </a:defRPr>
            </a:lvl1pPr>
            <a:lvl2pPr marL="0" indent="0" algn="l">
              <a:buNone/>
              <a:defRPr sz="2300" b="0">
                <a:solidFill>
                  <a:schemeClr val="accent3"/>
                </a:solidFill>
              </a:defRPr>
            </a:lvl2pPr>
            <a:lvl3pPr marL="0" indent="0" algn="l">
              <a:buNone/>
              <a:defRPr sz="2300" b="0">
                <a:solidFill>
                  <a:schemeClr val="bg1"/>
                </a:solidFill>
              </a:defRPr>
            </a:lvl3pPr>
            <a:lvl4pPr marL="0" indent="0" algn="l">
              <a:buNone/>
              <a:defRPr sz="2300" b="0">
                <a:solidFill>
                  <a:schemeClr val="bg1"/>
                </a:solidFill>
              </a:defRPr>
            </a:lvl4pPr>
            <a:lvl5pPr marL="0" indent="0" algn="l">
              <a:buNone/>
              <a:defRPr sz="2300" b="0">
                <a:solidFill>
                  <a:schemeClr val="bg1"/>
                </a:solidFill>
              </a:defRPr>
            </a:lvl5pPr>
            <a:lvl6pPr marL="0" indent="0" algn="l">
              <a:buNone/>
              <a:defRPr sz="2300" b="0">
                <a:solidFill>
                  <a:schemeClr val="bg1"/>
                </a:solidFill>
              </a:defRPr>
            </a:lvl6pPr>
            <a:lvl7pPr marL="0" indent="0" algn="l">
              <a:buNone/>
              <a:defRPr sz="2300" b="0">
                <a:solidFill>
                  <a:schemeClr val="bg1"/>
                </a:solidFill>
              </a:defRPr>
            </a:lvl7pPr>
            <a:lvl8pPr marL="0" indent="0" algn="l">
              <a:buNone/>
              <a:defRPr sz="2300" b="0">
                <a:solidFill>
                  <a:schemeClr val="bg1"/>
                </a:solidFill>
              </a:defRPr>
            </a:lvl8pPr>
            <a:lvl9pPr marL="0" indent="0" algn="l">
              <a:buNone/>
              <a:defRPr sz="2300" b="0">
                <a:solidFill>
                  <a:schemeClr val="bg1"/>
                </a:solidFill>
              </a:defRPr>
            </a:lvl9pPr>
          </a:lstStyle>
          <a:p>
            <a:r>
              <a:rPr lang="en-US" dirty="0"/>
              <a:t>Click to add subheading</a:t>
            </a:r>
            <a:endParaRPr lang="en-GB" dirty="0"/>
          </a:p>
        </p:txBody>
      </p:sp>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647699" y="2011612"/>
            <a:ext cx="5040000" cy="1080000"/>
          </a:xfrm>
        </p:spPr>
        <p:txBody>
          <a:bodyPr anchor="b" anchorCtr="0"/>
          <a:lstStyle>
            <a:lvl1pPr>
              <a:defRPr sz="3100">
                <a:solidFill>
                  <a:schemeClr val="bg1"/>
                </a:solidFill>
              </a:defRPr>
            </a:lvl1pPr>
          </a:lstStyle>
          <a:p>
            <a:r>
              <a:rPr lang="en-US" dirty="0"/>
              <a:t>Section Header</a:t>
            </a:r>
            <a:endParaRPr lang="en-GB" dirty="0"/>
          </a:p>
        </p:txBody>
      </p:sp>
      <p:sp>
        <p:nvSpPr>
          <p:cNvPr id="12" name="Free-form: Shape 11">
            <a:extLst>
              <a:ext uri="{FF2B5EF4-FFF2-40B4-BE49-F238E27FC236}">
                <a16:creationId xmlns:a16="http://schemas.microsoft.com/office/drawing/2014/main" id="{46A622D3-ACA9-C40F-E4FC-7C7DA829AD89}"/>
              </a:ext>
            </a:extLst>
          </p:cNvPr>
          <p:cNvSpPr/>
          <p:nvPr/>
        </p:nvSpPr>
        <p:spPr>
          <a:xfrm>
            <a:off x="7422324" y="0"/>
            <a:ext cx="1185227" cy="635000"/>
          </a:xfrm>
          <a:custGeom>
            <a:avLst/>
            <a:gdLst>
              <a:gd name="connsiteX0" fmla="*/ 300228 w 1185227"/>
              <a:gd name="connsiteY0" fmla="*/ 0 h 635000"/>
              <a:gd name="connsiteX1" fmla="*/ 0 w 1185227"/>
              <a:gd name="connsiteY1" fmla="*/ 635000 h 635000"/>
              <a:gd name="connsiteX2" fmla="*/ 885698 w 1185227"/>
              <a:gd name="connsiteY2" fmla="*/ 635000 h 635000"/>
              <a:gd name="connsiteX3" fmla="*/ 1185228 w 1185227"/>
              <a:gd name="connsiteY3" fmla="*/ 0 h 635000"/>
              <a:gd name="connsiteX4" fmla="*/ 300228 w 1185227"/>
              <a:gd name="connsiteY4" fmla="*/ 0 h 63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227" h="635000">
                <a:moveTo>
                  <a:pt x="300228" y="0"/>
                </a:moveTo>
                <a:lnTo>
                  <a:pt x="0" y="635000"/>
                </a:lnTo>
                <a:lnTo>
                  <a:pt x="885698" y="635000"/>
                </a:lnTo>
                <a:cubicBezTo>
                  <a:pt x="885698" y="635000"/>
                  <a:pt x="1185228" y="0"/>
                  <a:pt x="1185228" y="0"/>
                </a:cubicBezTo>
                <a:lnTo>
                  <a:pt x="300228" y="0"/>
                </a:lnTo>
                <a:close/>
              </a:path>
            </a:pathLst>
          </a:custGeom>
          <a:solidFill>
            <a:srgbClr val="CDDB00"/>
          </a:solidFill>
          <a:ln w="6350"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D132F4E9-A47A-DFCF-A30E-0DF06ABFF4EC}"/>
              </a:ext>
            </a:extLst>
          </p:cNvPr>
          <p:cNvSpPr/>
          <p:nvPr/>
        </p:nvSpPr>
        <p:spPr>
          <a:xfrm>
            <a:off x="7860283" y="6222936"/>
            <a:ext cx="1322641" cy="635127"/>
          </a:xfrm>
          <a:custGeom>
            <a:avLst/>
            <a:gdLst>
              <a:gd name="connsiteX0" fmla="*/ 1322642 w 1322641"/>
              <a:gd name="connsiteY0" fmla="*/ 0 h 635127"/>
              <a:gd name="connsiteX1" fmla="*/ 300482 w 1322641"/>
              <a:gd name="connsiteY1" fmla="*/ 2540 h 635127"/>
              <a:gd name="connsiteX2" fmla="*/ 0 w 1322641"/>
              <a:gd name="connsiteY2" fmla="*/ 635127 h 635127"/>
              <a:gd name="connsiteX3" fmla="*/ 1021080 w 1322641"/>
              <a:gd name="connsiteY3" fmla="*/ 635127 h 635127"/>
              <a:gd name="connsiteX4" fmla="*/ 1322578 w 1322641"/>
              <a:gd name="connsiteY4" fmla="*/ 64 h 635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641" h="635127">
                <a:moveTo>
                  <a:pt x="1322642" y="0"/>
                </a:moveTo>
                <a:lnTo>
                  <a:pt x="300482" y="2540"/>
                </a:lnTo>
                <a:lnTo>
                  <a:pt x="0" y="635127"/>
                </a:lnTo>
                <a:lnTo>
                  <a:pt x="1021080" y="635127"/>
                </a:lnTo>
                <a:lnTo>
                  <a:pt x="1322578" y="64"/>
                </a:lnTo>
                <a:close/>
              </a:path>
            </a:pathLst>
          </a:custGeom>
          <a:solidFill>
            <a:schemeClr val="tx2"/>
          </a:solidFill>
          <a:ln w="6350"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76A699EE-32B6-DF42-B15C-A2EB2445DBF7}"/>
              </a:ext>
            </a:extLst>
          </p:cNvPr>
          <p:cNvSpPr/>
          <p:nvPr/>
        </p:nvSpPr>
        <p:spPr>
          <a:xfrm>
            <a:off x="7865109" y="635000"/>
            <a:ext cx="442848" cy="936625"/>
          </a:xfrm>
          <a:custGeom>
            <a:avLst/>
            <a:gdLst>
              <a:gd name="connsiteX0" fmla="*/ 442849 w 442848"/>
              <a:gd name="connsiteY0" fmla="*/ 0 h 936625"/>
              <a:gd name="connsiteX1" fmla="*/ 0 w 442848"/>
              <a:gd name="connsiteY1" fmla="*/ 936625 h 936625"/>
            </a:gdLst>
            <a:ahLst/>
            <a:cxnLst>
              <a:cxn ang="0">
                <a:pos x="connsiteX0" y="connsiteY0"/>
              </a:cxn>
              <a:cxn ang="0">
                <a:pos x="connsiteX1" y="connsiteY1"/>
              </a:cxn>
            </a:cxnLst>
            <a:rect l="l" t="t" r="r" b="b"/>
            <a:pathLst>
              <a:path w="442848" h="936625">
                <a:moveTo>
                  <a:pt x="442849" y="0"/>
                </a:moveTo>
                <a:lnTo>
                  <a:pt x="0" y="936625"/>
                </a:lnTo>
              </a:path>
            </a:pathLst>
          </a:custGeom>
          <a:solidFill>
            <a:srgbClr val="FFFFFF"/>
          </a:solidFill>
          <a:ln w="6350" cap="flat">
            <a:noFill/>
            <a:prstDash val="solid"/>
            <a:miter/>
          </a:ln>
        </p:spPr>
        <p:txBody>
          <a:bodyPr rtlCol="0" anchor="ctr"/>
          <a:lstStyle/>
          <a:p>
            <a:endParaRPr lang="en-AU"/>
          </a:p>
        </p:txBody>
      </p:sp>
      <p:sp>
        <p:nvSpPr>
          <p:cNvPr id="21" name="Date Placeholder 3">
            <a:extLst>
              <a:ext uri="{FF2B5EF4-FFF2-40B4-BE49-F238E27FC236}">
                <a16:creationId xmlns:a16="http://schemas.microsoft.com/office/drawing/2014/main" id="{A591062E-F0A2-F145-9596-91D65AA7717A}"/>
              </a:ext>
            </a:extLst>
          </p:cNvPr>
          <p:cNvSpPr>
            <a:spLocks noGrp="1"/>
          </p:cNvSpPr>
          <p:nvPr>
            <p:ph type="dt" sz="half" idx="2"/>
          </p:nvPr>
        </p:nvSpPr>
        <p:spPr>
          <a:xfrm>
            <a:off x="7423409" y="6353950"/>
            <a:ext cx="2584290" cy="360000"/>
          </a:xfrm>
          <a:prstGeom prst="rect">
            <a:avLst/>
          </a:prstGeom>
        </p:spPr>
        <p:txBody>
          <a:bodyPr vert="horz" lIns="0" tIns="0" rIns="0" bIns="0" rtlCol="0" anchor="ctr"/>
          <a:lstStyle>
            <a:lvl1pPr algn="r">
              <a:defRPr sz="1000">
                <a:solidFill>
                  <a:schemeClr val="accent6"/>
                </a:solidFill>
              </a:defRPr>
            </a:lvl1pPr>
          </a:lstStyle>
          <a:p>
            <a:fld id="{39322CC3-9547-4D10-B025-0458666A2603}" type="datetime1">
              <a:rPr lang="en-GB" smtClean="0"/>
              <a:t>18/09/2023</a:t>
            </a:fld>
            <a:endParaRPr lang="en-GB" dirty="0"/>
          </a:p>
        </p:txBody>
      </p:sp>
      <p:sp>
        <p:nvSpPr>
          <p:cNvPr id="22" name="Footer Placeholder 4">
            <a:extLst>
              <a:ext uri="{FF2B5EF4-FFF2-40B4-BE49-F238E27FC236}">
                <a16:creationId xmlns:a16="http://schemas.microsoft.com/office/drawing/2014/main" id="{E478B37A-93E5-3050-AED1-1AE614E5E923}"/>
              </a:ext>
            </a:extLst>
          </p:cNvPr>
          <p:cNvSpPr>
            <a:spLocks noGrp="1"/>
          </p:cNvSpPr>
          <p:nvPr>
            <p:ph type="ftr" sz="quarter" idx="3"/>
          </p:nvPr>
        </p:nvSpPr>
        <p:spPr>
          <a:xfrm>
            <a:off x="647699" y="6353950"/>
            <a:ext cx="5975238" cy="360000"/>
          </a:xfrm>
          <a:prstGeom prst="rect">
            <a:avLst/>
          </a:prstGeom>
        </p:spPr>
        <p:txBody>
          <a:bodyPr vert="horz" lIns="0" tIns="0" rIns="0" bIns="0" rtlCol="0" anchor="ctr"/>
          <a:lstStyle>
            <a:lvl1pPr algn="l">
              <a:defRPr sz="1000">
                <a:solidFill>
                  <a:schemeClr val="accent6"/>
                </a:solidFill>
              </a:defRPr>
            </a:lvl1pPr>
          </a:lstStyle>
          <a:p>
            <a:r>
              <a:rPr lang="en-GB"/>
              <a:t>To add a Footer, select 'Insert &gt; Header &amp; Footer'</a:t>
            </a:r>
            <a:endParaRPr lang="en-GB" dirty="0"/>
          </a:p>
        </p:txBody>
      </p:sp>
      <p:sp>
        <p:nvSpPr>
          <p:cNvPr id="23" name="Slide Number Placeholder 5">
            <a:extLst>
              <a:ext uri="{FF2B5EF4-FFF2-40B4-BE49-F238E27FC236}">
                <a16:creationId xmlns:a16="http://schemas.microsoft.com/office/drawing/2014/main" id="{C903D72C-DFD6-E8D3-917D-CD26FF3DBA8F}"/>
              </a:ext>
            </a:extLst>
          </p:cNvPr>
          <p:cNvSpPr>
            <a:spLocks noGrp="1"/>
          </p:cNvSpPr>
          <p:nvPr>
            <p:ph type="sldNum" sz="quarter" idx="4"/>
          </p:nvPr>
        </p:nvSpPr>
        <p:spPr>
          <a:xfrm>
            <a:off x="11468278" y="6353950"/>
            <a:ext cx="720000" cy="360000"/>
          </a:xfrm>
          <a:prstGeom prst="rect">
            <a:avLst/>
          </a:prstGeom>
        </p:spPr>
        <p:txBody>
          <a:bodyPr vert="horz" lIns="0" tIns="0" rIns="0" bIns="0" rtlCol="0" anchor="ctr"/>
          <a:lstStyle>
            <a:lvl1pPr algn="l">
              <a:defRPr sz="1000">
                <a:solidFill>
                  <a:schemeClr val="accent6"/>
                </a:solidFill>
              </a:defRPr>
            </a:lvl1pPr>
          </a:lstStyle>
          <a:p>
            <a:r>
              <a:rPr lang="en-GB" dirty="0"/>
              <a:t>Page </a:t>
            </a:r>
            <a:fld id="{F5AEA0E0-5CC6-4BD0-905C-A0021E419432}" type="slidenum">
              <a:rPr lang="en-GB" smtClean="0"/>
              <a:pPr/>
              <a:t>‹#›</a:t>
            </a:fld>
            <a:endParaRPr lang="en-GB" dirty="0"/>
          </a:p>
        </p:txBody>
      </p:sp>
      <p:cxnSp>
        <p:nvCxnSpPr>
          <p:cNvPr id="24" name="Straight Connector 23">
            <a:extLst>
              <a:ext uri="{FF2B5EF4-FFF2-40B4-BE49-F238E27FC236}">
                <a16:creationId xmlns:a16="http://schemas.microsoft.com/office/drawing/2014/main" id="{6A2A799F-8F7A-5A2E-D0E0-255E6412E181}"/>
              </a:ext>
            </a:extLst>
          </p:cNvPr>
          <p:cNvCxnSpPr/>
          <p:nvPr userDrawn="1"/>
        </p:nvCxnSpPr>
        <p:spPr>
          <a:xfrm>
            <a:off x="11322050" y="6464300"/>
            <a:ext cx="0" cy="1555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836526B3-0C3D-620A-284C-4E10B42279C4}"/>
              </a:ext>
            </a:extLst>
          </p:cNvPr>
          <p:cNvSpPr>
            <a:spLocks noGrp="1"/>
          </p:cNvSpPr>
          <p:nvPr>
            <p:ph type="body" sz="quarter" idx="15"/>
          </p:nvPr>
        </p:nvSpPr>
        <p:spPr>
          <a:xfrm>
            <a:off x="7422259" y="635000"/>
            <a:ext cx="885698" cy="936625"/>
          </a:xfrm>
          <a:custGeom>
            <a:avLst/>
            <a:gdLst>
              <a:gd name="connsiteX0" fmla="*/ 0 w 885698"/>
              <a:gd name="connsiteY0" fmla="*/ 0 h 936625"/>
              <a:gd name="connsiteX1" fmla="*/ 885698 w 885698"/>
              <a:gd name="connsiteY1" fmla="*/ 0 h 936625"/>
              <a:gd name="connsiteX2" fmla="*/ 442849 w 885698"/>
              <a:gd name="connsiteY2" fmla="*/ 936625 h 936625"/>
              <a:gd name="connsiteX3" fmla="*/ 0 w 885698"/>
              <a:gd name="connsiteY3" fmla="*/ 0 h 936625"/>
            </a:gdLst>
            <a:ahLst/>
            <a:cxnLst>
              <a:cxn ang="0">
                <a:pos x="connsiteX0" y="connsiteY0"/>
              </a:cxn>
              <a:cxn ang="0">
                <a:pos x="connsiteX1" y="connsiteY1"/>
              </a:cxn>
              <a:cxn ang="0">
                <a:pos x="connsiteX2" y="connsiteY2"/>
              </a:cxn>
              <a:cxn ang="0">
                <a:pos x="connsiteX3" y="connsiteY3"/>
              </a:cxn>
            </a:cxnLst>
            <a:rect l="l" t="t" r="r" b="b"/>
            <a:pathLst>
              <a:path w="885698" h="936625">
                <a:moveTo>
                  <a:pt x="0" y="0"/>
                </a:moveTo>
                <a:lnTo>
                  <a:pt x="885698" y="0"/>
                </a:lnTo>
                <a:lnTo>
                  <a:pt x="442849" y="936625"/>
                </a:lnTo>
                <a:cubicBezTo>
                  <a:pt x="442849" y="936625"/>
                  <a:pt x="0" y="0"/>
                  <a:pt x="0" y="0"/>
                </a:cubicBezTo>
                <a:close/>
              </a:path>
            </a:pathLst>
          </a:custGeom>
          <a:solidFill>
            <a:schemeClr val="accent1">
              <a:alpha val="66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9" name="Text Placeholder 28">
            <a:extLst>
              <a:ext uri="{FF2B5EF4-FFF2-40B4-BE49-F238E27FC236}">
                <a16:creationId xmlns:a16="http://schemas.microsoft.com/office/drawing/2014/main" id="{EC59A0FD-3266-9C20-CA11-E79AA49761E5}"/>
              </a:ext>
            </a:extLst>
          </p:cNvPr>
          <p:cNvSpPr>
            <a:spLocks noGrp="1"/>
          </p:cNvSpPr>
          <p:nvPr>
            <p:ph type="body" sz="quarter" idx="17"/>
          </p:nvPr>
        </p:nvSpPr>
        <p:spPr>
          <a:xfrm>
            <a:off x="6979411" y="635000"/>
            <a:ext cx="885698" cy="936625"/>
          </a:xfrm>
          <a:custGeom>
            <a:avLst/>
            <a:gdLst>
              <a:gd name="connsiteX0" fmla="*/ 442849 w 885698"/>
              <a:gd name="connsiteY0" fmla="*/ 0 h 936625"/>
              <a:gd name="connsiteX1" fmla="*/ 885698 w 885698"/>
              <a:gd name="connsiteY1" fmla="*/ 936625 h 936625"/>
              <a:gd name="connsiteX2" fmla="*/ 0 w 885698"/>
              <a:gd name="connsiteY2" fmla="*/ 936625 h 936625"/>
            </a:gdLst>
            <a:ahLst/>
            <a:cxnLst>
              <a:cxn ang="0">
                <a:pos x="connsiteX0" y="connsiteY0"/>
              </a:cxn>
              <a:cxn ang="0">
                <a:pos x="connsiteX1" y="connsiteY1"/>
              </a:cxn>
              <a:cxn ang="0">
                <a:pos x="connsiteX2" y="connsiteY2"/>
              </a:cxn>
            </a:cxnLst>
            <a:rect l="l" t="t" r="r" b="b"/>
            <a:pathLst>
              <a:path w="885698" h="936625">
                <a:moveTo>
                  <a:pt x="442849" y="0"/>
                </a:moveTo>
                <a:cubicBezTo>
                  <a:pt x="442849" y="0"/>
                  <a:pt x="885698" y="936625"/>
                  <a:pt x="885698" y="936625"/>
                </a:cubicBezTo>
                <a:lnTo>
                  <a:pt x="0" y="936625"/>
                </a:lnTo>
                <a:close/>
              </a:path>
            </a:pathLst>
          </a:custGeom>
          <a:solidFill>
            <a:schemeClr val="accent1">
              <a:alpha val="66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2" name="Text Placeholder 31">
            <a:extLst>
              <a:ext uri="{FF2B5EF4-FFF2-40B4-BE49-F238E27FC236}">
                <a16:creationId xmlns:a16="http://schemas.microsoft.com/office/drawing/2014/main" id="{0F4536EB-8E6D-1D62-C2FF-741D9E4B1F56}"/>
              </a:ext>
            </a:extLst>
          </p:cNvPr>
          <p:cNvSpPr>
            <a:spLocks noGrp="1"/>
          </p:cNvSpPr>
          <p:nvPr>
            <p:ph type="body" sz="quarter" idx="18"/>
          </p:nvPr>
        </p:nvSpPr>
        <p:spPr>
          <a:xfrm>
            <a:off x="6536563" y="635000"/>
            <a:ext cx="1328547" cy="936625"/>
          </a:xfrm>
          <a:custGeom>
            <a:avLst/>
            <a:gdLst>
              <a:gd name="connsiteX0" fmla="*/ 0 w 1328547"/>
              <a:gd name="connsiteY0" fmla="*/ 0 h 936625"/>
              <a:gd name="connsiteX1" fmla="*/ 885698 w 1328547"/>
              <a:gd name="connsiteY1" fmla="*/ 0 h 936625"/>
              <a:gd name="connsiteX2" fmla="*/ 1328547 w 1328547"/>
              <a:gd name="connsiteY2" fmla="*/ 936625 h 936625"/>
              <a:gd name="connsiteX3" fmla="*/ 442849 w 1328547"/>
              <a:gd name="connsiteY3" fmla="*/ 936625 h 936625"/>
              <a:gd name="connsiteX4" fmla="*/ 0 w 1328547"/>
              <a:gd name="connsiteY4" fmla="*/ 0 h 93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547" h="936625">
                <a:moveTo>
                  <a:pt x="0" y="0"/>
                </a:moveTo>
                <a:lnTo>
                  <a:pt x="885698" y="0"/>
                </a:lnTo>
                <a:lnTo>
                  <a:pt x="1328547" y="936625"/>
                </a:lnTo>
                <a:lnTo>
                  <a:pt x="442849" y="936625"/>
                </a:lnTo>
                <a:cubicBezTo>
                  <a:pt x="442849" y="936625"/>
                  <a:pt x="0" y="0"/>
                  <a:pt x="0" y="0"/>
                </a:cubicBezTo>
                <a:close/>
              </a:path>
            </a:pathLst>
          </a:custGeom>
          <a:solidFill>
            <a:schemeClr val="bg1">
              <a:alpha val="33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4" name="Text Placeholder 33">
            <a:extLst>
              <a:ext uri="{FF2B5EF4-FFF2-40B4-BE49-F238E27FC236}">
                <a16:creationId xmlns:a16="http://schemas.microsoft.com/office/drawing/2014/main" id="{FF9B5E4E-19ED-3962-BB80-62C1D1A6B9AA}"/>
              </a:ext>
            </a:extLst>
          </p:cNvPr>
          <p:cNvSpPr>
            <a:spLocks noGrp="1"/>
          </p:cNvSpPr>
          <p:nvPr>
            <p:ph type="body" sz="quarter" idx="19"/>
          </p:nvPr>
        </p:nvSpPr>
        <p:spPr>
          <a:xfrm>
            <a:off x="8160829" y="5142166"/>
            <a:ext cx="1534858" cy="1083247"/>
          </a:xfrm>
          <a:custGeom>
            <a:avLst/>
            <a:gdLst>
              <a:gd name="connsiteX0" fmla="*/ 514032 w 1534858"/>
              <a:gd name="connsiteY0" fmla="*/ 0 h 1083247"/>
              <a:gd name="connsiteX1" fmla="*/ 1534858 w 1534858"/>
              <a:gd name="connsiteY1" fmla="*/ 0 h 1083247"/>
              <a:gd name="connsiteX2" fmla="*/ 1022159 w 1534858"/>
              <a:gd name="connsiteY2" fmla="*/ 1080707 h 1083247"/>
              <a:gd name="connsiteX3" fmla="*/ 0 w 1534858"/>
              <a:gd name="connsiteY3" fmla="*/ 1083247 h 1083247"/>
              <a:gd name="connsiteX4" fmla="*/ 514032 w 1534858"/>
              <a:gd name="connsiteY4" fmla="*/ 64 h 108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58" h="1083247">
                <a:moveTo>
                  <a:pt x="514032" y="0"/>
                </a:moveTo>
                <a:lnTo>
                  <a:pt x="1534858" y="0"/>
                </a:lnTo>
                <a:lnTo>
                  <a:pt x="1022159" y="1080707"/>
                </a:lnTo>
                <a:lnTo>
                  <a:pt x="0" y="1083247"/>
                </a:lnTo>
                <a:lnTo>
                  <a:pt x="514032" y="64"/>
                </a:lnTo>
                <a:close/>
              </a:path>
            </a:pathLst>
          </a:custGeom>
          <a:solidFill>
            <a:schemeClr val="tx2">
              <a:alpha val="50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5" name="Text Placeholder 34">
            <a:extLst>
              <a:ext uri="{FF2B5EF4-FFF2-40B4-BE49-F238E27FC236}">
                <a16:creationId xmlns:a16="http://schemas.microsoft.com/office/drawing/2014/main" id="{E0F68770-2220-C533-58D1-B508958AAC32}"/>
              </a:ext>
            </a:extLst>
          </p:cNvPr>
          <p:cNvSpPr>
            <a:spLocks noGrp="1"/>
          </p:cNvSpPr>
          <p:nvPr>
            <p:ph type="body" sz="quarter" idx="16"/>
          </p:nvPr>
        </p:nvSpPr>
        <p:spPr>
          <a:xfrm>
            <a:off x="8674798" y="5142228"/>
            <a:ext cx="1528826" cy="1080770"/>
          </a:xfrm>
          <a:custGeom>
            <a:avLst/>
            <a:gdLst>
              <a:gd name="connsiteX0" fmla="*/ 0 w 1528826"/>
              <a:gd name="connsiteY0" fmla="*/ 0 h 1080770"/>
              <a:gd name="connsiteX1" fmla="*/ 1020763 w 1528826"/>
              <a:gd name="connsiteY1" fmla="*/ 0 h 1080770"/>
              <a:gd name="connsiteX2" fmla="*/ 1528826 w 1528826"/>
              <a:gd name="connsiteY2" fmla="*/ 1080770 h 1080770"/>
              <a:gd name="connsiteX3" fmla="*/ 508064 w 1528826"/>
              <a:gd name="connsiteY3" fmla="*/ 1080770 h 1080770"/>
            </a:gdLst>
            <a:ahLst/>
            <a:cxnLst>
              <a:cxn ang="0">
                <a:pos x="connsiteX0" y="connsiteY0"/>
              </a:cxn>
              <a:cxn ang="0">
                <a:pos x="connsiteX1" y="connsiteY1"/>
              </a:cxn>
              <a:cxn ang="0">
                <a:pos x="connsiteX2" y="connsiteY2"/>
              </a:cxn>
              <a:cxn ang="0">
                <a:pos x="connsiteX3" y="connsiteY3"/>
              </a:cxn>
            </a:cxnLst>
            <a:rect l="l" t="t" r="r" b="b"/>
            <a:pathLst>
              <a:path w="1528826" h="1080770">
                <a:moveTo>
                  <a:pt x="0" y="0"/>
                </a:moveTo>
                <a:lnTo>
                  <a:pt x="1020763" y="0"/>
                </a:lnTo>
                <a:cubicBezTo>
                  <a:pt x="1020763" y="0"/>
                  <a:pt x="1528826" y="1080770"/>
                  <a:pt x="1528826" y="1080770"/>
                </a:cubicBezTo>
                <a:lnTo>
                  <a:pt x="508064" y="1080770"/>
                </a:lnTo>
                <a:close/>
              </a:path>
            </a:pathLst>
          </a:custGeom>
          <a:solidFill>
            <a:schemeClr val="bg1">
              <a:alpha val="33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27575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full width image">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AC8C855E-6D49-5452-2AF3-B7E4410E2DA9}"/>
              </a:ext>
            </a:extLst>
          </p:cNvPr>
          <p:cNvSpPr>
            <a:spLocks noGrp="1" noChangeAspect="1"/>
          </p:cNvSpPr>
          <p:nvPr>
            <p:ph type="pic" sz="quarter" idx="14" hasCustomPrompt="1"/>
          </p:nvPr>
        </p:nvSpPr>
        <p:spPr>
          <a:xfrm>
            <a:off x="0" y="634999"/>
            <a:ext cx="12192000" cy="5588000"/>
          </a:xfrm>
          <a:prstGeom prst="rect">
            <a:avLst/>
          </a:prstGeom>
          <a:solidFill>
            <a:schemeClr val="bg1">
              <a:lumMod val="75000"/>
            </a:schemeClr>
          </a:solidFill>
        </p:spPr>
        <p:txBody>
          <a:bodyPr wrap="square" lIns="9216000" tIns="288000" rIns="360000" bIns="360000" anchor="t" anchorCtr="0">
            <a:noAutofit/>
          </a:bodyPr>
          <a:lstStyle>
            <a:lvl1pPr algn="r">
              <a:defRPr sz="1400" b="0">
                <a:solidFill>
                  <a:schemeClr val="bg1"/>
                </a:solidFill>
                <a:latin typeface="+mj-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3" name="Text Placeholder 2">
            <a:extLst>
              <a:ext uri="{FF2B5EF4-FFF2-40B4-BE49-F238E27FC236}">
                <a16:creationId xmlns:a16="http://schemas.microsoft.com/office/drawing/2014/main" id="{2AAB867D-6AFD-D0B0-51BF-824903A7BBFD}"/>
              </a:ext>
            </a:extLst>
          </p:cNvPr>
          <p:cNvSpPr>
            <a:spLocks noGrp="1"/>
          </p:cNvSpPr>
          <p:nvPr>
            <p:ph type="body" sz="quarter" idx="20"/>
          </p:nvPr>
        </p:nvSpPr>
        <p:spPr>
          <a:xfrm>
            <a:off x="0" y="634999"/>
            <a:ext cx="7422261" cy="5588000"/>
          </a:xfrm>
          <a:custGeom>
            <a:avLst/>
            <a:gdLst>
              <a:gd name="connsiteX0" fmla="*/ 0 w 7422261"/>
              <a:gd name="connsiteY0" fmla="*/ 0 h 5588000"/>
              <a:gd name="connsiteX1" fmla="*/ 7422261 w 7422261"/>
              <a:gd name="connsiteY1" fmla="*/ 0 h 5588000"/>
              <a:gd name="connsiteX2" fmla="*/ 4777232 w 7422261"/>
              <a:gd name="connsiteY2" fmla="*/ 5588000 h 5588000"/>
              <a:gd name="connsiteX3" fmla="*/ 0 w 7422261"/>
              <a:gd name="connsiteY3" fmla="*/ 5588000 h 5588000"/>
            </a:gdLst>
            <a:ahLst/>
            <a:cxnLst>
              <a:cxn ang="0">
                <a:pos x="connsiteX0" y="connsiteY0"/>
              </a:cxn>
              <a:cxn ang="0">
                <a:pos x="connsiteX1" y="connsiteY1"/>
              </a:cxn>
              <a:cxn ang="0">
                <a:pos x="connsiteX2" y="connsiteY2"/>
              </a:cxn>
              <a:cxn ang="0">
                <a:pos x="connsiteX3" y="connsiteY3"/>
              </a:cxn>
            </a:cxnLst>
            <a:rect l="l" t="t" r="r" b="b"/>
            <a:pathLst>
              <a:path w="7422261" h="5588000">
                <a:moveTo>
                  <a:pt x="0" y="0"/>
                </a:moveTo>
                <a:lnTo>
                  <a:pt x="7422261" y="0"/>
                </a:lnTo>
                <a:lnTo>
                  <a:pt x="4777232" y="5588000"/>
                </a:lnTo>
                <a:lnTo>
                  <a:pt x="0" y="5588000"/>
                </a:lnTo>
                <a:close/>
              </a:path>
            </a:pathLst>
          </a:custGeom>
          <a:solidFill>
            <a:schemeClr val="tx2">
              <a:alpha val="66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Subtitle 2">
            <a:extLst>
              <a:ext uri="{FF2B5EF4-FFF2-40B4-BE49-F238E27FC236}">
                <a16:creationId xmlns:a16="http://schemas.microsoft.com/office/drawing/2014/main" id="{D39926BE-0D9D-4400-A90E-88C8BB726BE5}"/>
              </a:ext>
            </a:extLst>
          </p:cNvPr>
          <p:cNvSpPr>
            <a:spLocks noGrp="1"/>
          </p:cNvSpPr>
          <p:nvPr>
            <p:ph type="subTitle" idx="1" hasCustomPrompt="1"/>
          </p:nvPr>
        </p:nvSpPr>
        <p:spPr>
          <a:xfrm>
            <a:off x="643977" y="3176337"/>
            <a:ext cx="5040000" cy="1440000"/>
          </a:xfrm>
        </p:spPr>
        <p:txBody>
          <a:bodyPr/>
          <a:lstStyle>
            <a:lvl1pPr marL="0" indent="0" algn="l">
              <a:buNone/>
              <a:defRPr sz="2300" b="0">
                <a:solidFill>
                  <a:schemeClr val="bg1"/>
                </a:solidFill>
              </a:defRPr>
            </a:lvl1pPr>
            <a:lvl2pPr marL="0" indent="0" algn="l">
              <a:buNone/>
              <a:defRPr sz="2300" b="0">
                <a:solidFill>
                  <a:schemeClr val="accent3"/>
                </a:solidFill>
              </a:defRPr>
            </a:lvl2pPr>
            <a:lvl3pPr marL="0" indent="0" algn="l">
              <a:buNone/>
              <a:defRPr sz="2300" b="0">
                <a:solidFill>
                  <a:schemeClr val="bg1"/>
                </a:solidFill>
              </a:defRPr>
            </a:lvl3pPr>
            <a:lvl4pPr marL="0" indent="0" algn="l">
              <a:buNone/>
              <a:defRPr sz="2300" b="0">
                <a:solidFill>
                  <a:schemeClr val="bg1"/>
                </a:solidFill>
              </a:defRPr>
            </a:lvl4pPr>
            <a:lvl5pPr marL="0" indent="0" algn="l">
              <a:buNone/>
              <a:defRPr sz="2300" b="0">
                <a:solidFill>
                  <a:schemeClr val="bg1"/>
                </a:solidFill>
              </a:defRPr>
            </a:lvl5pPr>
            <a:lvl6pPr marL="0" indent="0" algn="l">
              <a:buNone/>
              <a:defRPr sz="2300" b="0">
                <a:solidFill>
                  <a:schemeClr val="bg1"/>
                </a:solidFill>
              </a:defRPr>
            </a:lvl6pPr>
            <a:lvl7pPr marL="0" indent="0" algn="l">
              <a:buNone/>
              <a:defRPr sz="2300" b="0">
                <a:solidFill>
                  <a:schemeClr val="bg1"/>
                </a:solidFill>
              </a:defRPr>
            </a:lvl7pPr>
            <a:lvl8pPr marL="0" indent="0" algn="l">
              <a:buNone/>
              <a:defRPr sz="2300" b="0">
                <a:solidFill>
                  <a:schemeClr val="bg1"/>
                </a:solidFill>
              </a:defRPr>
            </a:lvl8pPr>
            <a:lvl9pPr marL="0" indent="0" algn="l">
              <a:buNone/>
              <a:defRPr sz="2300" b="0">
                <a:solidFill>
                  <a:schemeClr val="bg1"/>
                </a:solidFill>
              </a:defRPr>
            </a:lvl9pPr>
          </a:lstStyle>
          <a:p>
            <a:r>
              <a:rPr lang="en-US" dirty="0"/>
              <a:t>Click to add subheading</a:t>
            </a:r>
            <a:endParaRPr lang="en-GB" dirty="0"/>
          </a:p>
        </p:txBody>
      </p:sp>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647699" y="2011612"/>
            <a:ext cx="5040000" cy="1080000"/>
          </a:xfrm>
        </p:spPr>
        <p:txBody>
          <a:bodyPr anchor="b" anchorCtr="0"/>
          <a:lstStyle>
            <a:lvl1pPr>
              <a:defRPr sz="3100">
                <a:solidFill>
                  <a:schemeClr val="bg1"/>
                </a:solidFill>
              </a:defRPr>
            </a:lvl1pPr>
          </a:lstStyle>
          <a:p>
            <a:r>
              <a:rPr lang="en-US" dirty="0"/>
              <a:t>Section Header</a:t>
            </a:r>
            <a:endParaRPr lang="en-GB" dirty="0"/>
          </a:p>
        </p:txBody>
      </p:sp>
      <p:sp>
        <p:nvSpPr>
          <p:cNvPr id="12" name="Free-form: Shape 11">
            <a:extLst>
              <a:ext uri="{FF2B5EF4-FFF2-40B4-BE49-F238E27FC236}">
                <a16:creationId xmlns:a16="http://schemas.microsoft.com/office/drawing/2014/main" id="{46A622D3-ACA9-C40F-E4FC-7C7DA829AD89}"/>
              </a:ext>
            </a:extLst>
          </p:cNvPr>
          <p:cNvSpPr/>
          <p:nvPr/>
        </p:nvSpPr>
        <p:spPr>
          <a:xfrm>
            <a:off x="7422324" y="0"/>
            <a:ext cx="1185227" cy="635000"/>
          </a:xfrm>
          <a:custGeom>
            <a:avLst/>
            <a:gdLst>
              <a:gd name="connsiteX0" fmla="*/ 300228 w 1185227"/>
              <a:gd name="connsiteY0" fmla="*/ 0 h 635000"/>
              <a:gd name="connsiteX1" fmla="*/ 0 w 1185227"/>
              <a:gd name="connsiteY1" fmla="*/ 635000 h 635000"/>
              <a:gd name="connsiteX2" fmla="*/ 885698 w 1185227"/>
              <a:gd name="connsiteY2" fmla="*/ 635000 h 635000"/>
              <a:gd name="connsiteX3" fmla="*/ 1185228 w 1185227"/>
              <a:gd name="connsiteY3" fmla="*/ 0 h 635000"/>
              <a:gd name="connsiteX4" fmla="*/ 300228 w 1185227"/>
              <a:gd name="connsiteY4" fmla="*/ 0 h 63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227" h="635000">
                <a:moveTo>
                  <a:pt x="300228" y="0"/>
                </a:moveTo>
                <a:lnTo>
                  <a:pt x="0" y="635000"/>
                </a:lnTo>
                <a:lnTo>
                  <a:pt x="885698" y="635000"/>
                </a:lnTo>
                <a:cubicBezTo>
                  <a:pt x="885698" y="635000"/>
                  <a:pt x="1185228" y="0"/>
                  <a:pt x="1185228" y="0"/>
                </a:cubicBezTo>
                <a:lnTo>
                  <a:pt x="300228" y="0"/>
                </a:lnTo>
                <a:close/>
              </a:path>
            </a:pathLst>
          </a:custGeom>
          <a:solidFill>
            <a:srgbClr val="CDDB00"/>
          </a:solidFill>
          <a:ln w="6350"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D132F4E9-A47A-DFCF-A30E-0DF06ABFF4EC}"/>
              </a:ext>
            </a:extLst>
          </p:cNvPr>
          <p:cNvSpPr/>
          <p:nvPr/>
        </p:nvSpPr>
        <p:spPr>
          <a:xfrm>
            <a:off x="7860283" y="6222936"/>
            <a:ext cx="1322641" cy="635127"/>
          </a:xfrm>
          <a:custGeom>
            <a:avLst/>
            <a:gdLst>
              <a:gd name="connsiteX0" fmla="*/ 1322642 w 1322641"/>
              <a:gd name="connsiteY0" fmla="*/ 0 h 635127"/>
              <a:gd name="connsiteX1" fmla="*/ 300482 w 1322641"/>
              <a:gd name="connsiteY1" fmla="*/ 2540 h 635127"/>
              <a:gd name="connsiteX2" fmla="*/ 0 w 1322641"/>
              <a:gd name="connsiteY2" fmla="*/ 635127 h 635127"/>
              <a:gd name="connsiteX3" fmla="*/ 1021080 w 1322641"/>
              <a:gd name="connsiteY3" fmla="*/ 635127 h 635127"/>
              <a:gd name="connsiteX4" fmla="*/ 1322578 w 1322641"/>
              <a:gd name="connsiteY4" fmla="*/ 64 h 635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641" h="635127">
                <a:moveTo>
                  <a:pt x="1322642" y="0"/>
                </a:moveTo>
                <a:lnTo>
                  <a:pt x="300482" y="2540"/>
                </a:lnTo>
                <a:lnTo>
                  <a:pt x="0" y="635127"/>
                </a:lnTo>
                <a:lnTo>
                  <a:pt x="1021080" y="635127"/>
                </a:lnTo>
                <a:lnTo>
                  <a:pt x="1322578" y="64"/>
                </a:lnTo>
                <a:close/>
              </a:path>
            </a:pathLst>
          </a:custGeom>
          <a:solidFill>
            <a:schemeClr val="tx2"/>
          </a:solidFill>
          <a:ln w="6350"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76A699EE-32B6-DF42-B15C-A2EB2445DBF7}"/>
              </a:ext>
            </a:extLst>
          </p:cNvPr>
          <p:cNvSpPr/>
          <p:nvPr/>
        </p:nvSpPr>
        <p:spPr>
          <a:xfrm>
            <a:off x="7865109" y="635000"/>
            <a:ext cx="442848" cy="936625"/>
          </a:xfrm>
          <a:custGeom>
            <a:avLst/>
            <a:gdLst>
              <a:gd name="connsiteX0" fmla="*/ 442849 w 442848"/>
              <a:gd name="connsiteY0" fmla="*/ 0 h 936625"/>
              <a:gd name="connsiteX1" fmla="*/ 0 w 442848"/>
              <a:gd name="connsiteY1" fmla="*/ 936625 h 936625"/>
            </a:gdLst>
            <a:ahLst/>
            <a:cxnLst>
              <a:cxn ang="0">
                <a:pos x="connsiteX0" y="connsiteY0"/>
              </a:cxn>
              <a:cxn ang="0">
                <a:pos x="connsiteX1" y="connsiteY1"/>
              </a:cxn>
            </a:cxnLst>
            <a:rect l="l" t="t" r="r" b="b"/>
            <a:pathLst>
              <a:path w="442848" h="936625">
                <a:moveTo>
                  <a:pt x="442849" y="0"/>
                </a:moveTo>
                <a:lnTo>
                  <a:pt x="0" y="936625"/>
                </a:lnTo>
              </a:path>
            </a:pathLst>
          </a:custGeom>
          <a:solidFill>
            <a:srgbClr val="FFFFFF"/>
          </a:solidFill>
          <a:ln w="6350" cap="flat">
            <a:noFill/>
            <a:prstDash val="solid"/>
            <a:miter/>
          </a:ln>
        </p:spPr>
        <p:txBody>
          <a:bodyPr rtlCol="0" anchor="ctr"/>
          <a:lstStyle/>
          <a:p>
            <a:endParaRPr lang="en-AU"/>
          </a:p>
        </p:txBody>
      </p:sp>
      <p:sp>
        <p:nvSpPr>
          <p:cNvPr id="21" name="Date Placeholder 3">
            <a:extLst>
              <a:ext uri="{FF2B5EF4-FFF2-40B4-BE49-F238E27FC236}">
                <a16:creationId xmlns:a16="http://schemas.microsoft.com/office/drawing/2014/main" id="{A591062E-F0A2-F145-9596-91D65AA7717A}"/>
              </a:ext>
            </a:extLst>
          </p:cNvPr>
          <p:cNvSpPr>
            <a:spLocks noGrp="1"/>
          </p:cNvSpPr>
          <p:nvPr>
            <p:ph type="dt" sz="half" idx="2"/>
          </p:nvPr>
        </p:nvSpPr>
        <p:spPr>
          <a:xfrm>
            <a:off x="7423409" y="6353950"/>
            <a:ext cx="2584290" cy="360000"/>
          </a:xfrm>
          <a:prstGeom prst="rect">
            <a:avLst/>
          </a:prstGeom>
        </p:spPr>
        <p:txBody>
          <a:bodyPr vert="horz" lIns="0" tIns="0" rIns="0" bIns="0" rtlCol="0" anchor="ctr"/>
          <a:lstStyle>
            <a:lvl1pPr algn="r">
              <a:defRPr sz="1000">
                <a:solidFill>
                  <a:schemeClr val="accent6"/>
                </a:solidFill>
              </a:defRPr>
            </a:lvl1pPr>
          </a:lstStyle>
          <a:p>
            <a:fld id="{0FE91D01-948F-4B14-9EBD-02285A2D4D1F}" type="datetime1">
              <a:rPr lang="en-GB" smtClean="0"/>
              <a:t>18/09/2023</a:t>
            </a:fld>
            <a:endParaRPr lang="en-GB" dirty="0"/>
          </a:p>
        </p:txBody>
      </p:sp>
      <p:sp>
        <p:nvSpPr>
          <p:cNvPr id="22" name="Footer Placeholder 4">
            <a:extLst>
              <a:ext uri="{FF2B5EF4-FFF2-40B4-BE49-F238E27FC236}">
                <a16:creationId xmlns:a16="http://schemas.microsoft.com/office/drawing/2014/main" id="{E478B37A-93E5-3050-AED1-1AE614E5E923}"/>
              </a:ext>
            </a:extLst>
          </p:cNvPr>
          <p:cNvSpPr>
            <a:spLocks noGrp="1"/>
          </p:cNvSpPr>
          <p:nvPr>
            <p:ph type="ftr" sz="quarter" idx="3"/>
          </p:nvPr>
        </p:nvSpPr>
        <p:spPr>
          <a:xfrm>
            <a:off x="647699" y="6353950"/>
            <a:ext cx="5975238" cy="360000"/>
          </a:xfrm>
          <a:prstGeom prst="rect">
            <a:avLst/>
          </a:prstGeom>
        </p:spPr>
        <p:txBody>
          <a:bodyPr vert="horz" lIns="0" tIns="0" rIns="0" bIns="0" rtlCol="0" anchor="ctr"/>
          <a:lstStyle>
            <a:lvl1pPr algn="l">
              <a:defRPr sz="1000">
                <a:solidFill>
                  <a:schemeClr val="accent6"/>
                </a:solidFill>
              </a:defRPr>
            </a:lvl1pPr>
          </a:lstStyle>
          <a:p>
            <a:r>
              <a:rPr lang="en-GB"/>
              <a:t>To add a Footer, select 'Insert &gt; Header &amp; Footer'</a:t>
            </a:r>
            <a:endParaRPr lang="en-GB" dirty="0"/>
          </a:p>
        </p:txBody>
      </p:sp>
      <p:sp>
        <p:nvSpPr>
          <p:cNvPr id="23" name="Slide Number Placeholder 5">
            <a:extLst>
              <a:ext uri="{FF2B5EF4-FFF2-40B4-BE49-F238E27FC236}">
                <a16:creationId xmlns:a16="http://schemas.microsoft.com/office/drawing/2014/main" id="{C903D72C-DFD6-E8D3-917D-CD26FF3DBA8F}"/>
              </a:ext>
            </a:extLst>
          </p:cNvPr>
          <p:cNvSpPr>
            <a:spLocks noGrp="1"/>
          </p:cNvSpPr>
          <p:nvPr>
            <p:ph type="sldNum" sz="quarter" idx="4"/>
          </p:nvPr>
        </p:nvSpPr>
        <p:spPr>
          <a:xfrm>
            <a:off x="11468278" y="6353950"/>
            <a:ext cx="720000" cy="360000"/>
          </a:xfrm>
          <a:prstGeom prst="rect">
            <a:avLst/>
          </a:prstGeom>
        </p:spPr>
        <p:txBody>
          <a:bodyPr vert="horz" lIns="0" tIns="0" rIns="0" bIns="0" rtlCol="0" anchor="ctr"/>
          <a:lstStyle>
            <a:lvl1pPr algn="l">
              <a:defRPr sz="1000">
                <a:solidFill>
                  <a:schemeClr val="accent6"/>
                </a:solidFill>
              </a:defRPr>
            </a:lvl1pPr>
          </a:lstStyle>
          <a:p>
            <a:r>
              <a:rPr lang="en-GB" dirty="0"/>
              <a:t>Page </a:t>
            </a:r>
            <a:fld id="{F5AEA0E0-5CC6-4BD0-905C-A0021E419432}" type="slidenum">
              <a:rPr lang="en-GB" smtClean="0"/>
              <a:pPr/>
              <a:t>‹#›</a:t>
            </a:fld>
            <a:endParaRPr lang="en-GB" dirty="0"/>
          </a:p>
        </p:txBody>
      </p:sp>
      <p:cxnSp>
        <p:nvCxnSpPr>
          <p:cNvPr id="24" name="Straight Connector 23">
            <a:extLst>
              <a:ext uri="{FF2B5EF4-FFF2-40B4-BE49-F238E27FC236}">
                <a16:creationId xmlns:a16="http://schemas.microsoft.com/office/drawing/2014/main" id="{6A2A799F-8F7A-5A2E-D0E0-255E6412E181}"/>
              </a:ext>
            </a:extLst>
          </p:cNvPr>
          <p:cNvCxnSpPr/>
          <p:nvPr userDrawn="1"/>
        </p:nvCxnSpPr>
        <p:spPr>
          <a:xfrm>
            <a:off x="11322050" y="6464300"/>
            <a:ext cx="0" cy="1555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836526B3-0C3D-620A-284C-4E10B42279C4}"/>
              </a:ext>
            </a:extLst>
          </p:cNvPr>
          <p:cNvSpPr>
            <a:spLocks noGrp="1"/>
          </p:cNvSpPr>
          <p:nvPr>
            <p:ph type="body" sz="quarter" idx="15"/>
          </p:nvPr>
        </p:nvSpPr>
        <p:spPr>
          <a:xfrm>
            <a:off x="7422259" y="635000"/>
            <a:ext cx="885698" cy="936625"/>
          </a:xfrm>
          <a:custGeom>
            <a:avLst/>
            <a:gdLst>
              <a:gd name="connsiteX0" fmla="*/ 0 w 885698"/>
              <a:gd name="connsiteY0" fmla="*/ 0 h 936625"/>
              <a:gd name="connsiteX1" fmla="*/ 885698 w 885698"/>
              <a:gd name="connsiteY1" fmla="*/ 0 h 936625"/>
              <a:gd name="connsiteX2" fmla="*/ 442849 w 885698"/>
              <a:gd name="connsiteY2" fmla="*/ 936625 h 936625"/>
              <a:gd name="connsiteX3" fmla="*/ 0 w 885698"/>
              <a:gd name="connsiteY3" fmla="*/ 0 h 936625"/>
            </a:gdLst>
            <a:ahLst/>
            <a:cxnLst>
              <a:cxn ang="0">
                <a:pos x="connsiteX0" y="connsiteY0"/>
              </a:cxn>
              <a:cxn ang="0">
                <a:pos x="connsiteX1" y="connsiteY1"/>
              </a:cxn>
              <a:cxn ang="0">
                <a:pos x="connsiteX2" y="connsiteY2"/>
              </a:cxn>
              <a:cxn ang="0">
                <a:pos x="connsiteX3" y="connsiteY3"/>
              </a:cxn>
            </a:cxnLst>
            <a:rect l="l" t="t" r="r" b="b"/>
            <a:pathLst>
              <a:path w="885698" h="936625">
                <a:moveTo>
                  <a:pt x="0" y="0"/>
                </a:moveTo>
                <a:lnTo>
                  <a:pt x="885698" y="0"/>
                </a:lnTo>
                <a:lnTo>
                  <a:pt x="442849" y="936625"/>
                </a:lnTo>
                <a:cubicBezTo>
                  <a:pt x="442849" y="936625"/>
                  <a:pt x="0" y="0"/>
                  <a:pt x="0" y="0"/>
                </a:cubicBezTo>
                <a:close/>
              </a:path>
            </a:pathLst>
          </a:custGeom>
          <a:solidFill>
            <a:schemeClr val="accent1">
              <a:alpha val="66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9" name="Text Placeholder 28">
            <a:extLst>
              <a:ext uri="{FF2B5EF4-FFF2-40B4-BE49-F238E27FC236}">
                <a16:creationId xmlns:a16="http://schemas.microsoft.com/office/drawing/2014/main" id="{EC59A0FD-3266-9C20-CA11-E79AA49761E5}"/>
              </a:ext>
            </a:extLst>
          </p:cNvPr>
          <p:cNvSpPr>
            <a:spLocks noGrp="1"/>
          </p:cNvSpPr>
          <p:nvPr>
            <p:ph type="body" sz="quarter" idx="17"/>
          </p:nvPr>
        </p:nvSpPr>
        <p:spPr>
          <a:xfrm>
            <a:off x="6979411" y="635000"/>
            <a:ext cx="885698" cy="936625"/>
          </a:xfrm>
          <a:custGeom>
            <a:avLst/>
            <a:gdLst>
              <a:gd name="connsiteX0" fmla="*/ 442849 w 885698"/>
              <a:gd name="connsiteY0" fmla="*/ 0 h 936625"/>
              <a:gd name="connsiteX1" fmla="*/ 885698 w 885698"/>
              <a:gd name="connsiteY1" fmla="*/ 936625 h 936625"/>
              <a:gd name="connsiteX2" fmla="*/ 0 w 885698"/>
              <a:gd name="connsiteY2" fmla="*/ 936625 h 936625"/>
            </a:gdLst>
            <a:ahLst/>
            <a:cxnLst>
              <a:cxn ang="0">
                <a:pos x="connsiteX0" y="connsiteY0"/>
              </a:cxn>
              <a:cxn ang="0">
                <a:pos x="connsiteX1" y="connsiteY1"/>
              </a:cxn>
              <a:cxn ang="0">
                <a:pos x="connsiteX2" y="connsiteY2"/>
              </a:cxn>
            </a:cxnLst>
            <a:rect l="l" t="t" r="r" b="b"/>
            <a:pathLst>
              <a:path w="885698" h="936625">
                <a:moveTo>
                  <a:pt x="442849" y="0"/>
                </a:moveTo>
                <a:cubicBezTo>
                  <a:pt x="442849" y="0"/>
                  <a:pt x="885698" y="936625"/>
                  <a:pt x="885698" y="936625"/>
                </a:cubicBezTo>
                <a:lnTo>
                  <a:pt x="0" y="936625"/>
                </a:lnTo>
                <a:close/>
              </a:path>
            </a:pathLst>
          </a:custGeom>
          <a:solidFill>
            <a:schemeClr val="accent1">
              <a:alpha val="66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2" name="Text Placeholder 31">
            <a:extLst>
              <a:ext uri="{FF2B5EF4-FFF2-40B4-BE49-F238E27FC236}">
                <a16:creationId xmlns:a16="http://schemas.microsoft.com/office/drawing/2014/main" id="{0F4536EB-8E6D-1D62-C2FF-741D9E4B1F56}"/>
              </a:ext>
            </a:extLst>
          </p:cNvPr>
          <p:cNvSpPr>
            <a:spLocks noGrp="1"/>
          </p:cNvSpPr>
          <p:nvPr>
            <p:ph type="body" sz="quarter" idx="18"/>
          </p:nvPr>
        </p:nvSpPr>
        <p:spPr>
          <a:xfrm>
            <a:off x="6536563" y="635000"/>
            <a:ext cx="1328547" cy="936625"/>
          </a:xfrm>
          <a:custGeom>
            <a:avLst/>
            <a:gdLst>
              <a:gd name="connsiteX0" fmla="*/ 0 w 1328547"/>
              <a:gd name="connsiteY0" fmla="*/ 0 h 936625"/>
              <a:gd name="connsiteX1" fmla="*/ 885698 w 1328547"/>
              <a:gd name="connsiteY1" fmla="*/ 0 h 936625"/>
              <a:gd name="connsiteX2" fmla="*/ 1328547 w 1328547"/>
              <a:gd name="connsiteY2" fmla="*/ 936625 h 936625"/>
              <a:gd name="connsiteX3" fmla="*/ 442849 w 1328547"/>
              <a:gd name="connsiteY3" fmla="*/ 936625 h 936625"/>
              <a:gd name="connsiteX4" fmla="*/ 0 w 1328547"/>
              <a:gd name="connsiteY4" fmla="*/ 0 h 93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547" h="936625">
                <a:moveTo>
                  <a:pt x="0" y="0"/>
                </a:moveTo>
                <a:lnTo>
                  <a:pt x="885698" y="0"/>
                </a:lnTo>
                <a:lnTo>
                  <a:pt x="1328547" y="936625"/>
                </a:lnTo>
                <a:lnTo>
                  <a:pt x="442849" y="936625"/>
                </a:lnTo>
                <a:cubicBezTo>
                  <a:pt x="442849" y="936625"/>
                  <a:pt x="0" y="0"/>
                  <a:pt x="0" y="0"/>
                </a:cubicBezTo>
                <a:close/>
              </a:path>
            </a:pathLst>
          </a:custGeom>
          <a:solidFill>
            <a:schemeClr val="bg1">
              <a:alpha val="33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4" name="Text Placeholder 33">
            <a:extLst>
              <a:ext uri="{FF2B5EF4-FFF2-40B4-BE49-F238E27FC236}">
                <a16:creationId xmlns:a16="http://schemas.microsoft.com/office/drawing/2014/main" id="{FF9B5E4E-19ED-3962-BB80-62C1D1A6B9AA}"/>
              </a:ext>
            </a:extLst>
          </p:cNvPr>
          <p:cNvSpPr>
            <a:spLocks noGrp="1"/>
          </p:cNvSpPr>
          <p:nvPr>
            <p:ph type="body" sz="quarter" idx="19"/>
          </p:nvPr>
        </p:nvSpPr>
        <p:spPr>
          <a:xfrm>
            <a:off x="8160829" y="5142166"/>
            <a:ext cx="1534858" cy="1083247"/>
          </a:xfrm>
          <a:custGeom>
            <a:avLst/>
            <a:gdLst>
              <a:gd name="connsiteX0" fmla="*/ 514032 w 1534858"/>
              <a:gd name="connsiteY0" fmla="*/ 0 h 1083247"/>
              <a:gd name="connsiteX1" fmla="*/ 1534858 w 1534858"/>
              <a:gd name="connsiteY1" fmla="*/ 0 h 1083247"/>
              <a:gd name="connsiteX2" fmla="*/ 1022159 w 1534858"/>
              <a:gd name="connsiteY2" fmla="*/ 1080707 h 1083247"/>
              <a:gd name="connsiteX3" fmla="*/ 0 w 1534858"/>
              <a:gd name="connsiteY3" fmla="*/ 1083247 h 1083247"/>
              <a:gd name="connsiteX4" fmla="*/ 514032 w 1534858"/>
              <a:gd name="connsiteY4" fmla="*/ 64 h 108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58" h="1083247">
                <a:moveTo>
                  <a:pt x="514032" y="0"/>
                </a:moveTo>
                <a:lnTo>
                  <a:pt x="1534858" y="0"/>
                </a:lnTo>
                <a:lnTo>
                  <a:pt x="1022159" y="1080707"/>
                </a:lnTo>
                <a:lnTo>
                  <a:pt x="0" y="1083247"/>
                </a:lnTo>
                <a:lnTo>
                  <a:pt x="514032" y="64"/>
                </a:lnTo>
                <a:close/>
              </a:path>
            </a:pathLst>
          </a:custGeom>
          <a:solidFill>
            <a:schemeClr val="tx2">
              <a:alpha val="50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5" name="Text Placeholder 34">
            <a:extLst>
              <a:ext uri="{FF2B5EF4-FFF2-40B4-BE49-F238E27FC236}">
                <a16:creationId xmlns:a16="http://schemas.microsoft.com/office/drawing/2014/main" id="{E0F68770-2220-C533-58D1-B508958AAC32}"/>
              </a:ext>
            </a:extLst>
          </p:cNvPr>
          <p:cNvSpPr>
            <a:spLocks noGrp="1"/>
          </p:cNvSpPr>
          <p:nvPr>
            <p:ph type="body" sz="quarter" idx="16"/>
          </p:nvPr>
        </p:nvSpPr>
        <p:spPr>
          <a:xfrm>
            <a:off x="8674798" y="5142228"/>
            <a:ext cx="1528826" cy="1080770"/>
          </a:xfrm>
          <a:custGeom>
            <a:avLst/>
            <a:gdLst>
              <a:gd name="connsiteX0" fmla="*/ 0 w 1528826"/>
              <a:gd name="connsiteY0" fmla="*/ 0 h 1080770"/>
              <a:gd name="connsiteX1" fmla="*/ 1020763 w 1528826"/>
              <a:gd name="connsiteY1" fmla="*/ 0 h 1080770"/>
              <a:gd name="connsiteX2" fmla="*/ 1528826 w 1528826"/>
              <a:gd name="connsiteY2" fmla="*/ 1080770 h 1080770"/>
              <a:gd name="connsiteX3" fmla="*/ 508064 w 1528826"/>
              <a:gd name="connsiteY3" fmla="*/ 1080770 h 1080770"/>
            </a:gdLst>
            <a:ahLst/>
            <a:cxnLst>
              <a:cxn ang="0">
                <a:pos x="connsiteX0" y="connsiteY0"/>
              </a:cxn>
              <a:cxn ang="0">
                <a:pos x="connsiteX1" y="connsiteY1"/>
              </a:cxn>
              <a:cxn ang="0">
                <a:pos x="connsiteX2" y="connsiteY2"/>
              </a:cxn>
              <a:cxn ang="0">
                <a:pos x="connsiteX3" y="connsiteY3"/>
              </a:cxn>
            </a:cxnLst>
            <a:rect l="l" t="t" r="r" b="b"/>
            <a:pathLst>
              <a:path w="1528826" h="1080770">
                <a:moveTo>
                  <a:pt x="0" y="0"/>
                </a:moveTo>
                <a:lnTo>
                  <a:pt x="1020763" y="0"/>
                </a:lnTo>
                <a:cubicBezTo>
                  <a:pt x="1020763" y="0"/>
                  <a:pt x="1528826" y="1080770"/>
                  <a:pt x="1528826" y="1080770"/>
                </a:cubicBezTo>
                <a:lnTo>
                  <a:pt x="508064" y="1080770"/>
                </a:lnTo>
                <a:close/>
              </a:path>
            </a:pathLst>
          </a:custGeom>
          <a:solidFill>
            <a:schemeClr val="bg1">
              <a:alpha val="33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418659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6806E16E-5684-ED7A-68DD-202B48FFC242}"/>
              </a:ext>
            </a:extLst>
          </p:cNvPr>
          <p:cNvSpPr/>
          <p:nvPr userDrawn="1"/>
        </p:nvSpPr>
        <p:spPr>
          <a:xfrm>
            <a:off x="4777231" y="634999"/>
            <a:ext cx="7414768" cy="5588000"/>
          </a:xfrm>
          <a:custGeom>
            <a:avLst/>
            <a:gdLst>
              <a:gd name="connsiteX0" fmla="*/ 2645029 w 7414768"/>
              <a:gd name="connsiteY0" fmla="*/ 0 h 5588000"/>
              <a:gd name="connsiteX1" fmla="*/ 7414768 w 7414768"/>
              <a:gd name="connsiteY1" fmla="*/ 0 h 5588000"/>
              <a:gd name="connsiteX2" fmla="*/ 7414768 w 7414768"/>
              <a:gd name="connsiteY2" fmla="*/ 5588000 h 5588000"/>
              <a:gd name="connsiteX3" fmla="*/ 0 w 7414768"/>
              <a:gd name="connsiteY3" fmla="*/ 5588000 h 5588000"/>
            </a:gdLst>
            <a:ahLst/>
            <a:cxnLst>
              <a:cxn ang="0">
                <a:pos x="connsiteX0" y="connsiteY0"/>
              </a:cxn>
              <a:cxn ang="0">
                <a:pos x="connsiteX1" y="connsiteY1"/>
              </a:cxn>
              <a:cxn ang="0">
                <a:pos x="connsiteX2" y="connsiteY2"/>
              </a:cxn>
              <a:cxn ang="0">
                <a:pos x="connsiteX3" y="connsiteY3"/>
              </a:cxn>
            </a:cxnLst>
            <a:rect l="l" t="t" r="r" b="b"/>
            <a:pathLst>
              <a:path w="7414768" h="5588000">
                <a:moveTo>
                  <a:pt x="2645029" y="0"/>
                </a:moveTo>
                <a:lnTo>
                  <a:pt x="7414768" y="0"/>
                </a:lnTo>
                <a:lnTo>
                  <a:pt x="7414768" y="5588000"/>
                </a:lnTo>
                <a:lnTo>
                  <a:pt x="0" y="558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3" name="Free-form: Shape 12">
            <a:extLst>
              <a:ext uri="{FF2B5EF4-FFF2-40B4-BE49-F238E27FC236}">
                <a16:creationId xmlns:a16="http://schemas.microsoft.com/office/drawing/2014/main" id="{A6833558-9D2F-590E-6A07-68442D157548}"/>
              </a:ext>
            </a:extLst>
          </p:cNvPr>
          <p:cNvSpPr/>
          <p:nvPr/>
        </p:nvSpPr>
        <p:spPr>
          <a:xfrm>
            <a:off x="0" y="635000"/>
            <a:ext cx="7422260" cy="5588000"/>
          </a:xfrm>
          <a:custGeom>
            <a:avLst/>
            <a:gdLst>
              <a:gd name="connsiteX0" fmla="*/ 0 w 7422260"/>
              <a:gd name="connsiteY0" fmla="*/ 5588000 h 5588000"/>
              <a:gd name="connsiteX1" fmla="*/ 4777232 w 7422260"/>
              <a:gd name="connsiteY1" fmla="*/ 5588000 h 5588000"/>
              <a:gd name="connsiteX2" fmla="*/ 7422261 w 7422260"/>
              <a:gd name="connsiteY2" fmla="*/ 0 h 5588000"/>
              <a:gd name="connsiteX3" fmla="*/ 0 w 7422260"/>
              <a:gd name="connsiteY3" fmla="*/ 0 h 5588000"/>
              <a:gd name="connsiteX4" fmla="*/ 0 w 7422260"/>
              <a:gd name="connsiteY4" fmla="*/ 5588000 h 55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2260" h="5588000">
                <a:moveTo>
                  <a:pt x="0" y="5588000"/>
                </a:moveTo>
                <a:lnTo>
                  <a:pt x="4777232" y="5588000"/>
                </a:lnTo>
                <a:lnTo>
                  <a:pt x="7422261" y="0"/>
                </a:lnTo>
                <a:lnTo>
                  <a:pt x="0" y="0"/>
                </a:lnTo>
                <a:lnTo>
                  <a:pt x="0" y="5588000"/>
                </a:lnTo>
                <a:close/>
              </a:path>
            </a:pathLst>
          </a:custGeom>
          <a:solidFill>
            <a:srgbClr val="00B1A8"/>
          </a:solidFill>
          <a:ln w="6350" cap="flat">
            <a:noFill/>
            <a:prstDash val="solid"/>
            <a:miter/>
          </a:ln>
        </p:spPr>
        <p:txBody>
          <a:bodyPr rtlCol="0" anchor="ctr"/>
          <a:lstStyle/>
          <a:p>
            <a:endParaRPr lang="en-AU"/>
          </a:p>
        </p:txBody>
      </p:sp>
      <p:sp>
        <p:nvSpPr>
          <p:cNvPr id="10" name="Subtitle 2">
            <a:extLst>
              <a:ext uri="{FF2B5EF4-FFF2-40B4-BE49-F238E27FC236}">
                <a16:creationId xmlns:a16="http://schemas.microsoft.com/office/drawing/2014/main" id="{D39926BE-0D9D-4400-A90E-88C8BB726BE5}"/>
              </a:ext>
            </a:extLst>
          </p:cNvPr>
          <p:cNvSpPr>
            <a:spLocks noGrp="1"/>
          </p:cNvSpPr>
          <p:nvPr>
            <p:ph type="subTitle" idx="1" hasCustomPrompt="1"/>
          </p:nvPr>
        </p:nvSpPr>
        <p:spPr>
          <a:xfrm>
            <a:off x="643977" y="3176337"/>
            <a:ext cx="5040000" cy="1440000"/>
          </a:xfrm>
        </p:spPr>
        <p:txBody>
          <a:bodyPr/>
          <a:lstStyle>
            <a:lvl1pPr marL="0" indent="0" algn="l">
              <a:buNone/>
              <a:defRPr sz="2300" b="0">
                <a:solidFill>
                  <a:schemeClr val="bg1"/>
                </a:solidFill>
              </a:defRPr>
            </a:lvl1pPr>
            <a:lvl2pPr marL="0" indent="0" algn="l">
              <a:buNone/>
              <a:defRPr sz="2300" b="0">
                <a:solidFill>
                  <a:schemeClr val="accent3"/>
                </a:solidFill>
              </a:defRPr>
            </a:lvl2pPr>
            <a:lvl3pPr marL="0" indent="0" algn="l">
              <a:buNone/>
              <a:defRPr sz="2300" b="0">
                <a:solidFill>
                  <a:schemeClr val="bg1"/>
                </a:solidFill>
              </a:defRPr>
            </a:lvl3pPr>
            <a:lvl4pPr marL="0" indent="0" algn="l">
              <a:buNone/>
              <a:defRPr sz="2300" b="0">
                <a:solidFill>
                  <a:schemeClr val="bg1"/>
                </a:solidFill>
              </a:defRPr>
            </a:lvl4pPr>
            <a:lvl5pPr marL="0" indent="0" algn="l">
              <a:buNone/>
              <a:defRPr sz="2300" b="0">
                <a:solidFill>
                  <a:schemeClr val="bg1"/>
                </a:solidFill>
              </a:defRPr>
            </a:lvl5pPr>
            <a:lvl6pPr marL="0" indent="0" algn="l">
              <a:buNone/>
              <a:defRPr sz="2300" b="0">
                <a:solidFill>
                  <a:schemeClr val="bg1"/>
                </a:solidFill>
              </a:defRPr>
            </a:lvl6pPr>
            <a:lvl7pPr marL="0" indent="0" algn="l">
              <a:buNone/>
              <a:defRPr sz="2300" b="0">
                <a:solidFill>
                  <a:schemeClr val="bg1"/>
                </a:solidFill>
              </a:defRPr>
            </a:lvl7pPr>
            <a:lvl8pPr marL="0" indent="0" algn="l">
              <a:buNone/>
              <a:defRPr sz="2300" b="0">
                <a:solidFill>
                  <a:schemeClr val="bg1"/>
                </a:solidFill>
              </a:defRPr>
            </a:lvl8pPr>
            <a:lvl9pPr marL="0" indent="0" algn="l">
              <a:buNone/>
              <a:defRPr sz="2300" b="0">
                <a:solidFill>
                  <a:schemeClr val="bg1"/>
                </a:solidFill>
              </a:defRPr>
            </a:lvl9pPr>
          </a:lstStyle>
          <a:p>
            <a:r>
              <a:rPr lang="en-US" dirty="0"/>
              <a:t>Click to add subheading</a:t>
            </a:r>
            <a:endParaRPr lang="en-GB" dirty="0"/>
          </a:p>
        </p:txBody>
      </p:sp>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647699" y="2011612"/>
            <a:ext cx="5040000" cy="1080000"/>
          </a:xfrm>
        </p:spPr>
        <p:txBody>
          <a:bodyPr anchor="b" anchorCtr="0"/>
          <a:lstStyle>
            <a:lvl1pPr>
              <a:defRPr sz="3100">
                <a:solidFill>
                  <a:schemeClr val="bg1"/>
                </a:solidFill>
              </a:defRPr>
            </a:lvl1pPr>
          </a:lstStyle>
          <a:p>
            <a:r>
              <a:rPr lang="en-US" dirty="0"/>
              <a:t>Section Header</a:t>
            </a:r>
            <a:endParaRPr lang="en-GB" dirty="0"/>
          </a:p>
        </p:txBody>
      </p:sp>
      <p:sp>
        <p:nvSpPr>
          <p:cNvPr id="12" name="Free-form: Shape 11">
            <a:extLst>
              <a:ext uri="{FF2B5EF4-FFF2-40B4-BE49-F238E27FC236}">
                <a16:creationId xmlns:a16="http://schemas.microsoft.com/office/drawing/2014/main" id="{46A622D3-ACA9-C40F-E4FC-7C7DA829AD89}"/>
              </a:ext>
            </a:extLst>
          </p:cNvPr>
          <p:cNvSpPr/>
          <p:nvPr/>
        </p:nvSpPr>
        <p:spPr>
          <a:xfrm>
            <a:off x="7422324" y="0"/>
            <a:ext cx="1185227" cy="635000"/>
          </a:xfrm>
          <a:custGeom>
            <a:avLst/>
            <a:gdLst>
              <a:gd name="connsiteX0" fmla="*/ 300228 w 1185227"/>
              <a:gd name="connsiteY0" fmla="*/ 0 h 635000"/>
              <a:gd name="connsiteX1" fmla="*/ 0 w 1185227"/>
              <a:gd name="connsiteY1" fmla="*/ 635000 h 635000"/>
              <a:gd name="connsiteX2" fmla="*/ 885698 w 1185227"/>
              <a:gd name="connsiteY2" fmla="*/ 635000 h 635000"/>
              <a:gd name="connsiteX3" fmla="*/ 1185228 w 1185227"/>
              <a:gd name="connsiteY3" fmla="*/ 0 h 635000"/>
              <a:gd name="connsiteX4" fmla="*/ 300228 w 1185227"/>
              <a:gd name="connsiteY4" fmla="*/ 0 h 63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227" h="635000">
                <a:moveTo>
                  <a:pt x="300228" y="0"/>
                </a:moveTo>
                <a:lnTo>
                  <a:pt x="0" y="635000"/>
                </a:lnTo>
                <a:lnTo>
                  <a:pt x="885698" y="635000"/>
                </a:lnTo>
                <a:cubicBezTo>
                  <a:pt x="885698" y="635000"/>
                  <a:pt x="1185228" y="0"/>
                  <a:pt x="1185228" y="0"/>
                </a:cubicBezTo>
                <a:lnTo>
                  <a:pt x="300228" y="0"/>
                </a:lnTo>
                <a:close/>
              </a:path>
            </a:pathLst>
          </a:custGeom>
          <a:solidFill>
            <a:srgbClr val="CDDB00"/>
          </a:solidFill>
          <a:ln w="6350"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D132F4E9-A47A-DFCF-A30E-0DF06ABFF4EC}"/>
              </a:ext>
            </a:extLst>
          </p:cNvPr>
          <p:cNvSpPr/>
          <p:nvPr/>
        </p:nvSpPr>
        <p:spPr>
          <a:xfrm>
            <a:off x="7860283" y="6222936"/>
            <a:ext cx="1322641" cy="635127"/>
          </a:xfrm>
          <a:custGeom>
            <a:avLst/>
            <a:gdLst>
              <a:gd name="connsiteX0" fmla="*/ 1322642 w 1322641"/>
              <a:gd name="connsiteY0" fmla="*/ 0 h 635127"/>
              <a:gd name="connsiteX1" fmla="*/ 300482 w 1322641"/>
              <a:gd name="connsiteY1" fmla="*/ 2540 h 635127"/>
              <a:gd name="connsiteX2" fmla="*/ 0 w 1322641"/>
              <a:gd name="connsiteY2" fmla="*/ 635127 h 635127"/>
              <a:gd name="connsiteX3" fmla="*/ 1021080 w 1322641"/>
              <a:gd name="connsiteY3" fmla="*/ 635127 h 635127"/>
              <a:gd name="connsiteX4" fmla="*/ 1322578 w 1322641"/>
              <a:gd name="connsiteY4" fmla="*/ 64 h 635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641" h="635127">
                <a:moveTo>
                  <a:pt x="1322642" y="0"/>
                </a:moveTo>
                <a:lnTo>
                  <a:pt x="300482" y="2540"/>
                </a:lnTo>
                <a:lnTo>
                  <a:pt x="0" y="635127"/>
                </a:lnTo>
                <a:lnTo>
                  <a:pt x="1021080" y="635127"/>
                </a:lnTo>
                <a:lnTo>
                  <a:pt x="1322578" y="64"/>
                </a:lnTo>
                <a:close/>
              </a:path>
            </a:pathLst>
          </a:custGeom>
          <a:solidFill>
            <a:srgbClr val="53565A"/>
          </a:solidFill>
          <a:ln w="6350"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76A699EE-32B6-DF42-B15C-A2EB2445DBF7}"/>
              </a:ext>
            </a:extLst>
          </p:cNvPr>
          <p:cNvSpPr/>
          <p:nvPr/>
        </p:nvSpPr>
        <p:spPr>
          <a:xfrm>
            <a:off x="7865109" y="635000"/>
            <a:ext cx="442848" cy="936625"/>
          </a:xfrm>
          <a:custGeom>
            <a:avLst/>
            <a:gdLst>
              <a:gd name="connsiteX0" fmla="*/ 442849 w 442848"/>
              <a:gd name="connsiteY0" fmla="*/ 0 h 936625"/>
              <a:gd name="connsiteX1" fmla="*/ 0 w 442848"/>
              <a:gd name="connsiteY1" fmla="*/ 936625 h 936625"/>
            </a:gdLst>
            <a:ahLst/>
            <a:cxnLst>
              <a:cxn ang="0">
                <a:pos x="connsiteX0" y="connsiteY0"/>
              </a:cxn>
              <a:cxn ang="0">
                <a:pos x="connsiteX1" y="connsiteY1"/>
              </a:cxn>
            </a:cxnLst>
            <a:rect l="l" t="t" r="r" b="b"/>
            <a:pathLst>
              <a:path w="442848" h="936625">
                <a:moveTo>
                  <a:pt x="442849" y="0"/>
                </a:moveTo>
                <a:lnTo>
                  <a:pt x="0" y="936625"/>
                </a:lnTo>
              </a:path>
            </a:pathLst>
          </a:custGeom>
          <a:solidFill>
            <a:srgbClr val="FFFFFF"/>
          </a:solidFill>
          <a:ln w="6350" cap="flat">
            <a:noFill/>
            <a:prstDash val="solid"/>
            <a:miter/>
          </a:ln>
        </p:spPr>
        <p:txBody>
          <a:bodyPr rtlCol="0" anchor="ctr"/>
          <a:lstStyle/>
          <a:p>
            <a:endParaRPr lang="en-AU"/>
          </a:p>
        </p:txBody>
      </p:sp>
      <p:sp>
        <p:nvSpPr>
          <p:cNvPr id="21" name="Date Placeholder 3">
            <a:extLst>
              <a:ext uri="{FF2B5EF4-FFF2-40B4-BE49-F238E27FC236}">
                <a16:creationId xmlns:a16="http://schemas.microsoft.com/office/drawing/2014/main" id="{A591062E-F0A2-F145-9596-91D65AA7717A}"/>
              </a:ext>
            </a:extLst>
          </p:cNvPr>
          <p:cNvSpPr>
            <a:spLocks noGrp="1"/>
          </p:cNvSpPr>
          <p:nvPr>
            <p:ph type="dt" sz="half" idx="2"/>
          </p:nvPr>
        </p:nvSpPr>
        <p:spPr>
          <a:xfrm>
            <a:off x="7423409" y="6353950"/>
            <a:ext cx="2584290" cy="360000"/>
          </a:xfrm>
          <a:prstGeom prst="rect">
            <a:avLst/>
          </a:prstGeom>
        </p:spPr>
        <p:txBody>
          <a:bodyPr vert="horz" lIns="0" tIns="0" rIns="0" bIns="0" rtlCol="0" anchor="ctr"/>
          <a:lstStyle>
            <a:lvl1pPr algn="r">
              <a:defRPr sz="1000">
                <a:solidFill>
                  <a:schemeClr val="accent6"/>
                </a:solidFill>
              </a:defRPr>
            </a:lvl1pPr>
          </a:lstStyle>
          <a:p>
            <a:fld id="{B215DE78-77D5-4768-9673-DF6CA188249A}" type="datetime1">
              <a:rPr lang="en-GB" smtClean="0"/>
              <a:t>18/09/2023</a:t>
            </a:fld>
            <a:endParaRPr lang="en-GB" dirty="0"/>
          </a:p>
        </p:txBody>
      </p:sp>
      <p:sp>
        <p:nvSpPr>
          <p:cNvPr id="22" name="Footer Placeholder 4">
            <a:extLst>
              <a:ext uri="{FF2B5EF4-FFF2-40B4-BE49-F238E27FC236}">
                <a16:creationId xmlns:a16="http://schemas.microsoft.com/office/drawing/2014/main" id="{E478B37A-93E5-3050-AED1-1AE614E5E923}"/>
              </a:ext>
            </a:extLst>
          </p:cNvPr>
          <p:cNvSpPr>
            <a:spLocks noGrp="1"/>
          </p:cNvSpPr>
          <p:nvPr>
            <p:ph type="ftr" sz="quarter" idx="3"/>
          </p:nvPr>
        </p:nvSpPr>
        <p:spPr>
          <a:xfrm>
            <a:off x="647699" y="6353950"/>
            <a:ext cx="5975238" cy="360000"/>
          </a:xfrm>
          <a:prstGeom prst="rect">
            <a:avLst/>
          </a:prstGeom>
        </p:spPr>
        <p:txBody>
          <a:bodyPr vert="horz" lIns="0" tIns="0" rIns="0" bIns="0" rtlCol="0" anchor="ctr"/>
          <a:lstStyle>
            <a:lvl1pPr algn="l">
              <a:defRPr sz="1000">
                <a:solidFill>
                  <a:schemeClr val="accent6"/>
                </a:solidFill>
              </a:defRPr>
            </a:lvl1pPr>
          </a:lstStyle>
          <a:p>
            <a:r>
              <a:rPr lang="en-GB"/>
              <a:t>To add a Footer, select 'Insert &gt; Header &amp; Footer'</a:t>
            </a:r>
            <a:endParaRPr lang="en-GB" dirty="0"/>
          </a:p>
        </p:txBody>
      </p:sp>
      <p:sp>
        <p:nvSpPr>
          <p:cNvPr id="23" name="Slide Number Placeholder 5">
            <a:extLst>
              <a:ext uri="{FF2B5EF4-FFF2-40B4-BE49-F238E27FC236}">
                <a16:creationId xmlns:a16="http://schemas.microsoft.com/office/drawing/2014/main" id="{C903D72C-DFD6-E8D3-917D-CD26FF3DBA8F}"/>
              </a:ext>
            </a:extLst>
          </p:cNvPr>
          <p:cNvSpPr>
            <a:spLocks noGrp="1"/>
          </p:cNvSpPr>
          <p:nvPr>
            <p:ph type="sldNum" sz="quarter" idx="4"/>
          </p:nvPr>
        </p:nvSpPr>
        <p:spPr>
          <a:xfrm>
            <a:off x="11468278" y="6353950"/>
            <a:ext cx="720000" cy="360000"/>
          </a:xfrm>
          <a:prstGeom prst="rect">
            <a:avLst/>
          </a:prstGeom>
        </p:spPr>
        <p:txBody>
          <a:bodyPr vert="horz" lIns="0" tIns="0" rIns="0" bIns="0" rtlCol="0" anchor="ctr"/>
          <a:lstStyle>
            <a:lvl1pPr algn="l">
              <a:defRPr sz="1000">
                <a:solidFill>
                  <a:schemeClr val="accent6"/>
                </a:solidFill>
              </a:defRPr>
            </a:lvl1pPr>
          </a:lstStyle>
          <a:p>
            <a:r>
              <a:rPr lang="en-GB" dirty="0"/>
              <a:t>Page </a:t>
            </a:r>
            <a:fld id="{F5AEA0E0-5CC6-4BD0-905C-A0021E419432}" type="slidenum">
              <a:rPr lang="en-GB" smtClean="0"/>
              <a:pPr/>
              <a:t>‹#›</a:t>
            </a:fld>
            <a:endParaRPr lang="en-GB" dirty="0"/>
          </a:p>
        </p:txBody>
      </p:sp>
      <p:cxnSp>
        <p:nvCxnSpPr>
          <p:cNvPr id="24" name="Straight Connector 23">
            <a:extLst>
              <a:ext uri="{FF2B5EF4-FFF2-40B4-BE49-F238E27FC236}">
                <a16:creationId xmlns:a16="http://schemas.microsoft.com/office/drawing/2014/main" id="{6A2A799F-8F7A-5A2E-D0E0-255E6412E181}"/>
              </a:ext>
            </a:extLst>
          </p:cNvPr>
          <p:cNvCxnSpPr/>
          <p:nvPr userDrawn="1"/>
        </p:nvCxnSpPr>
        <p:spPr>
          <a:xfrm>
            <a:off x="11322050" y="6464300"/>
            <a:ext cx="0" cy="1555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1B44DF4A-46CA-B798-F6B5-D42822ED21DA}"/>
              </a:ext>
            </a:extLst>
          </p:cNvPr>
          <p:cNvSpPr/>
          <p:nvPr userDrawn="1"/>
        </p:nvSpPr>
        <p:spPr>
          <a:xfrm>
            <a:off x="8160828" y="5142166"/>
            <a:ext cx="1534858" cy="1083247"/>
          </a:xfrm>
          <a:custGeom>
            <a:avLst/>
            <a:gdLst>
              <a:gd name="connsiteX0" fmla="*/ 514032 w 1534858"/>
              <a:gd name="connsiteY0" fmla="*/ 0 h 1083247"/>
              <a:gd name="connsiteX1" fmla="*/ 1534858 w 1534858"/>
              <a:gd name="connsiteY1" fmla="*/ 0 h 1083247"/>
              <a:gd name="connsiteX2" fmla="*/ 1022159 w 1534858"/>
              <a:gd name="connsiteY2" fmla="*/ 1080707 h 1083247"/>
              <a:gd name="connsiteX3" fmla="*/ 0 w 1534858"/>
              <a:gd name="connsiteY3" fmla="*/ 1083247 h 1083247"/>
              <a:gd name="connsiteX4" fmla="*/ 514032 w 1534858"/>
              <a:gd name="connsiteY4" fmla="*/ 64 h 108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58" h="1083247">
                <a:moveTo>
                  <a:pt x="514032" y="0"/>
                </a:moveTo>
                <a:lnTo>
                  <a:pt x="1534858" y="0"/>
                </a:lnTo>
                <a:lnTo>
                  <a:pt x="1022159" y="1080707"/>
                </a:lnTo>
                <a:lnTo>
                  <a:pt x="0" y="1083247"/>
                </a:lnTo>
                <a:lnTo>
                  <a:pt x="514032" y="64"/>
                </a:lnTo>
                <a:close/>
              </a:path>
            </a:pathLst>
          </a:custGeom>
          <a:solidFill>
            <a:schemeClr val="accent6">
              <a:alpha val="50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400" b="1">
              <a:noFill/>
            </a:endParaRPr>
          </a:p>
        </p:txBody>
      </p:sp>
      <p:sp>
        <p:nvSpPr>
          <p:cNvPr id="14" name="Free-form: Shape 13">
            <a:extLst>
              <a:ext uri="{FF2B5EF4-FFF2-40B4-BE49-F238E27FC236}">
                <a16:creationId xmlns:a16="http://schemas.microsoft.com/office/drawing/2014/main" id="{2AB0D23C-4947-6260-747A-42D2A6BFB08E}"/>
              </a:ext>
            </a:extLst>
          </p:cNvPr>
          <p:cNvSpPr/>
          <p:nvPr userDrawn="1"/>
        </p:nvSpPr>
        <p:spPr>
          <a:xfrm>
            <a:off x="8674798" y="5142228"/>
            <a:ext cx="1528826" cy="1080770"/>
          </a:xfrm>
          <a:custGeom>
            <a:avLst/>
            <a:gdLst>
              <a:gd name="connsiteX0" fmla="*/ 0 w 1528826"/>
              <a:gd name="connsiteY0" fmla="*/ 0 h 1080770"/>
              <a:gd name="connsiteX1" fmla="*/ 1020763 w 1528826"/>
              <a:gd name="connsiteY1" fmla="*/ 0 h 1080770"/>
              <a:gd name="connsiteX2" fmla="*/ 1528826 w 1528826"/>
              <a:gd name="connsiteY2" fmla="*/ 1080770 h 1080770"/>
              <a:gd name="connsiteX3" fmla="*/ 508064 w 1528826"/>
              <a:gd name="connsiteY3" fmla="*/ 1080770 h 1080770"/>
            </a:gdLst>
            <a:ahLst/>
            <a:cxnLst>
              <a:cxn ang="0">
                <a:pos x="connsiteX0" y="connsiteY0"/>
              </a:cxn>
              <a:cxn ang="0">
                <a:pos x="connsiteX1" y="connsiteY1"/>
              </a:cxn>
              <a:cxn ang="0">
                <a:pos x="connsiteX2" y="connsiteY2"/>
              </a:cxn>
              <a:cxn ang="0">
                <a:pos x="connsiteX3" y="connsiteY3"/>
              </a:cxn>
            </a:cxnLst>
            <a:rect l="l" t="t" r="r" b="b"/>
            <a:pathLst>
              <a:path w="1528826" h="1080770">
                <a:moveTo>
                  <a:pt x="0" y="0"/>
                </a:moveTo>
                <a:lnTo>
                  <a:pt x="1020763" y="0"/>
                </a:lnTo>
                <a:cubicBezTo>
                  <a:pt x="1020763" y="0"/>
                  <a:pt x="1528826" y="1080770"/>
                  <a:pt x="1528826" y="1080770"/>
                </a:cubicBezTo>
                <a:lnTo>
                  <a:pt x="508064" y="1080770"/>
                </a:lnTo>
                <a:close/>
              </a:path>
            </a:pathLst>
          </a:custGeom>
          <a:solidFill>
            <a:schemeClr val="bg1">
              <a:alpha val="50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400" b="1">
              <a:noFill/>
            </a:endParaRPr>
          </a:p>
        </p:txBody>
      </p:sp>
      <p:sp>
        <p:nvSpPr>
          <p:cNvPr id="20" name="Free-form: Shape 19">
            <a:extLst>
              <a:ext uri="{FF2B5EF4-FFF2-40B4-BE49-F238E27FC236}">
                <a16:creationId xmlns:a16="http://schemas.microsoft.com/office/drawing/2014/main" id="{4F58802B-D330-A2B6-78BA-53CF020A45D1}"/>
              </a:ext>
            </a:extLst>
          </p:cNvPr>
          <p:cNvSpPr/>
          <p:nvPr userDrawn="1"/>
        </p:nvSpPr>
        <p:spPr>
          <a:xfrm>
            <a:off x="6979411" y="635000"/>
            <a:ext cx="1328546" cy="936625"/>
          </a:xfrm>
          <a:custGeom>
            <a:avLst/>
            <a:gdLst>
              <a:gd name="connsiteX0" fmla="*/ 442848 w 1328546"/>
              <a:gd name="connsiteY0" fmla="*/ 0 h 936625"/>
              <a:gd name="connsiteX1" fmla="*/ 442849 w 1328546"/>
              <a:gd name="connsiteY1" fmla="*/ 0 h 936625"/>
              <a:gd name="connsiteX2" fmla="*/ 1328546 w 1328546"/>
              <a:gd name="connsiteY2" fmla="*/ 0 h 936625"/>
              <a:gd name="connsiteX3" fmla="*/ 885698 w 1328546"/>
              <a:gd name="connsiteY3" fmla="*/ 936624 h 936625"/>
              <a:gd name="connsiteX4" fmla="*/ 885698 w 1328546"/>
              <a:gd name="connsiteY4" fmla="*/ 936625 h 936625"/>
              <a:gd name="connsiteX5" fmla="*/ 885697 w 1328546"/>
              <a:gd name="connsiteY5" fmla="*/ 936625 h 936625"/>
              <a:gd name="connsiteX6" fmla="*/ 0 w 1328546"/>
              <a:gd name="connsiteY6" fmla="*/ 936625 h 936625"/>
              <a:gd name="connsiteX7" fmla="*/ 442849 w 1328546"/>
              <a:gd name="connsiteY7" fmla="*/ 1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8546" h="936625">
                <a:moveTo>
                  <a:pt x="442848" y="0"/>
                </a:moveTo>
                <a:lnTo>
                  <a:pt x="442849" y="0"/>
                </a:lnTo>
                <a:lnTo>
                  <a:pt x="1328546" y="0"/>
                </a:lnTo>
                <a:lnTo>
                  <a:pt x="885698" y="936624"/>
                </a:lnTo>
                <a:lnTo>
                  <a:pt x="885698" y="936625"/>
                </a:lnTo>
                <a:lnTo>
                  <a:pt x="885697" y="936625"/>
                </a:lnTo>
                <a:lnTo>
                  <a:pt x="0" y="936625"/>
                </a:lnTo>
                <a:lnTo>
                  <a:pt x="442849" y="1"/>
                </a:lnTo>
                <a:close/>
              </a:path>
            </a:pathLst>
          </a:custGeom>
          <a:solidFill>
            <a:schemeClr val="accent1">
              <a:alpha val="66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400" b="1">
              <a:noFill/>
            </a:endParaRPr>
          </a:p>
        </p:txBody>
      </p:sp>
      <p:sp>
        <p:nvSpPr>
          <p:cNvPr id="25" name="Free-form: Shape 24">
            <a:extLst>
              <a:ext uri="{FF2B5EF4-FFF2-40B4-BE49-F238E27FC236}">
                <a16:creationId xmlns:a16="http://schemas.microsoft.com/office/drawing/2014/main" id="{DDE40EF4-2A05-F46C-D09E-6686E71CE62C}"/>
              </a:ext>
            </a:extLst>
          </p:cNvPr>
          <p:cNvSpPr/>
          <p:nvPr userDrawn="1"/>
        </p:nvSpPr>
        <p:spPr>
          <a:xfrm>
            <a:off x="6536563" y="635000"/>
            <a:ext cx="1328547" cy="936625"/>
          </a:xfrm>
          <a:custGeom>
            <a:avLst/>
            <a:gdLst>
              <a:gd name="connsiteX0" fmla="*/ 0 w 1328547"/>
              <a:gd name="connsiteY0" fmla="*/ 0 h 936625"/>
              <a:gd name="connsiteX1" fmla="*/ 885698 w 1328547"/>
              <a:gd name="connsiteY1" fmla="*/ 0 h 936625"/>
              <a:gd name="connsiteX2" fmla="*/ 1328547 w 1328547"/>
              <a:gd name="connsiteY2" fmla="*/ 936625 h 936625"/>
              <a:gd name="connsiteX3" fmla="*/ 442849 w 1328547"/>
              <a:gd name="connsiteY3" fmla="*/ 936625 h 936625"/>
              <a:gd name="connsiteX4" fmla="*/ 0 w 1328547"/>
              <a:gd name="connsiteY4" fmla="*/ 0 h 93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547" h="936625">
                <a:moveTo>
                  <a:pt x="0" y="0"/>
                </a:moveTo>
                <a:lnTo>
                  <a:pt x="885698" y="0"/>
                </a:lnTo>
                <a:lnTo>
                  <a:pt x="1328547" y="936625"/>
                </a:lnTo>
                <a:lnTo>
                  <a:pt x="442849" y="936625"/>
                </a:lnTo>
                <a:cubicBezTo>
                  <a:pt x="442849" y="936625"/>
                  <a:pt x="0" y="0"/>
                  <a:pt x="0" y="0"/>
                </a:cubicBezTo>
                <a:close/>
              </a:path>
            </a:pathLst>
          </a:custGeom>
          <a:solidFill>
            <a:schemeClr val="bg1">
              <a:alpha val="33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400" b="1">
              <a:noFill/>
            </a:endParaRPr>
          </a:p>
        </p:txBody>
      </p:sp>
    </p:spTree>
    <p:extLst>
      <p:ext uri="{BB962C8B-B14F-4D97-AF65-F5344CB8AC3E}">
        <p14:creationId xmlns:p14="http://schemas.microsoft.com/office/powerpoint/2010/main" val="313733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6806E16E-5684-ED7A-68DD-202B48FFC242}"/>
              </a:ext>
            </a:extLst>
          </p:cNvPr>
          <p:cNvSpPr/>
          <p:nvPr userDrawn="1"/>
        </p:nvSpPr>
        <p:spPr>
          <a:xfrm>
            <a:off x="4777231" y="634999"/>
            <a:ext cx="7414768" cy="5588000"/>
          </a:xfrm>
          <a:custGeom>
            <a:avLst/>
            <a:gdLst>
              <a:gd name="connsiteX0" fmla="*/ 2645029 w 7414768"/>
              <a:gd name="connsiteY0" fmla="*/ 0 h 5588000"/>
              <a:gd name="connsiteX1" fmla="*/ 7414768 w 7414768"/>
              <a:gd name="connsiteY1" fmla="*/ 0 h 5588000"/>
              <a:gd name="connsiteX2" fmla="*/ 7414768 w 7414768"/>
              <a:gd name="connsiteY2" fmla="*/ 5588000 h 5588000"/>
              <a:gd name="connsiteX3" fmla="*/ 0 w 7414768"/>
              <a:gd name="connsiteY3" fmla="*/ 5588000 h 5588000"/>
            </a:gdLst>
            <a:ahLst/>
            <a:cxnLst>
              <a:cxn ang="0">
                <a:pos x="connsiteX0" y="connsiteY0"/>
              </a:cxn>
              <a:cxn ang="0">
                <a:pos x="connsiteX1" y="connsiteY1"/>
              </a:cxn>
              <a:cxn ang="0">
                <a:pos x="connsiteX2" y="connsiteY2"/>
              </a:cxn>
              <a:cxn ang="0">
                <a:pos x="connsiteX3" y="connsiteY3"/>
              </a:cxn>
            </a:cxnLst>
            <a:rect l="l" t="t" r="r" b="b"/>
            <a:pathLst>
              <a:path w="7414768" h="5588000">
                <a:moveTo>
                  <a:pt x="2645029" y="0"/>
                </a:moveTo>
                <a:lnTo>
                  <a:pt x="7414768" y="0"/>
                </a:lnTo>
                <a:lnTo>
                  <a:pt x="7414768" y="5588000"/>
                </a:lnTo>
                <a:lnTo>
                  <a:pt x="0" y="558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3" name="Free-form: Shape 12">
            <a:extLst>
              <a:ext uri="{FF2B5EF4-FFF2-40B4-BE49-F238E27FC236}">
                <a16:creationId xmlns:a16="http://schemas.microsoft.com/office/drawing/2014/main" id="{A6833558-9D2F-590E-6A07-68442D157548}"/>
              </a:ext>
            </a:extLst>
          </p:cNvPr>
          <p:cNvSpPr/>
          <p:nvPr/>
        </p:nvSpPr>
        <p:spPr>
          <a:xfrm>
            <a:off x="0" y="635000"/>
            <a:ext cx="7422260" cy="5588000"/>
          </a:xfrm>
          <a:custGeom>
            <a:avLst/>
            <a:gdLst>
              <a:gd name="connsiteX0" fmla="*/ 0 w 7422260"/>
              <a:gd name="connsiteY0" fmla="*/ 5588000 h 5588000"/>
              <a:gd name="connsiteX1" fmla="*/ 4777232 w 7422260"/>
              <a:gd name="connsiteY1" fmla="*/ 5588000 h 5588000"/>
              <a:gd name="connsiteX2" fmla="*/ 7422261 w 7422260"/>
              <a:gd name="connsiteY2" fmla="*/ 0 h 5588000"/>
              <a:gd name="connsiteX3" fmla="*/ 0 w 7422260"/>
              <a:gd name="connsiteY3" fmla="*/ 0 h 5588000"/>
              <a:gd name="connsiteX4" fmla="*/ 0 w 7422260"/>
              <a:gd name="connsiteY4" fmla="*/ 5588000 h 558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2260" h="5588000">
                <a:moveTo>
                  <a:pt x="0" y="5588000"/>
                </a:moveTo>
                <a:lnTo>
                  <a:pt x="4777232" y="5588000"/>
                </a:lnTo>
                <a:lnTo>
                  <a:pt x="7422261" y="0"/>
                </a:lnTo>
                <a:lnTo>
                  <a:pt x="0" y="0"/>
                </a:lnTo>
                <a:lnTo>
                  <a:pt x="0" y="5588000"/>
                </a:lnTo>
                <a:close/>
              </a:path>
            </a:pathLst>
          </a:custGeom>
          <a:solidFill>
            <a:schemeClr val="accent6"/>
          </a:solidFill>
          <a:ln w="6350" cap="flat">
            <a:noFill/>
            <a:prstDash val="solid"/>
            <a:miter/>
          </a:ln>
        </p:spPr>
        <p:txBody>
          <a:bodyPr rtlCol="0" anchor="ctr"/>
          <a:lstStyle/>
          <a:p>
            <a:endParaRPr lang="en-AU"/>
          </a:p>
        </p:txBody>
      </p:sp>
      <p:sp>
        <p:nvSpPr>
          <p:cNvPr id="10" name="Subtitle 2">
            <a:extLst>
              <a:ext uri="{FF2B5EF4-FFF2-40B4-BE49-F238E27FC236}">
                <a16:creationId xmlns:a16="http://schemas.microsoft.com/office/drawing/2014/main" id="{D39926BE-0D9D-4400-A90E-88C8BB726BE5}"/>
              </a:ext>
            </a:extLst>
          </p:cNvPr>
          <p:cNvSpPr>
            <a:spLocks noGrp="1"/>
          </p:cNvSpPr>
          <p:nvPr>
            <p:ph type="subTitle" idx="1" hasCustomPrompt="1"/>
          </p:nvPr>
        </p:nvSpPr>
        <p:spPr>
          <a:xfrm>
            <a:off x="643977" y="3176337"/>
            <a:ext cx="5040000" cy="1440000"/>
          </a:xfrm>
        </p:spPr>
        <p:txBody>
          <a:bodyPr/>
          <a:lstStyle>
            <a:lvl1pPr marL="0" indent="0" algn="l">
              <a:buNone/>
              <a:defRPr sz="2300" b="0">
                <a:solidFill>
                  <a:schemeClr val="bg1"/>
                </a:solidFill>
              </a:defRPr>
            </a:lvl1pPr>
            <a:lvl2pPr marL="0" indent="0" algn="l">
              <a:buNone/>
              <a:defRPr sz="2300" b="0">
                <a:solidFill>
                  <a:schemeClr val="accent3"/>
                </a:solidFill>
              </a:defRPr>
            </a:lvl2pPr>
            <a:lvl3pPr marL="0" indent="0" algn="l">
              <a:buNone/>
              <a:defRPr sz="2300" b="0">
                <a:solidFill>
                  <a:schemeClr val="bg1"/>
                </a:solidFill>
              </a:defRPr>
            </a:lvl3pPr>
            <a:lvl4pPr marL="0" indent="0" algn="l">
              <a:buNone/>
              <a:defRPr sz="2300" b="0">
                <a:solidFill>
                  <a:schemeClr val="bg1"/>
                </a:solidFill>
              </a:defRPr>
            </a:lvl4pPr>
            <a:lvl5pPr marL="0" indent="0" algn="l">
              <a:buNone/>
              <a:defRPr sz="2300" b="0">
                <a:solidFill>
                  <a:schemeClr val="bg1"/>
                </a:solidFill>
              </a:defRPr>
            </a:lvl5pPr>
            <a:lvl6pPr marL="0" indent="0" algn="l">
              <a:buNone/>
              <a:defRPr sz="2300" b="0">
                <a:solidFill>
                  <a:schemeClr val="bg1"/>
                </a:solidFill>
              </a:defRPr>
            </a:lvl6pPr>
            <a:lvl7pPr marL="0" indent="0" algn="l">
              <a:buNone/>
              <a:defRPr sz="2300" b="0">
                <a:solidFill>
                  <a:schemeClr val="bg1"/>
                </a:solidFill>
              </a:defRPr>
            </a:lvl7pPr>
            <a:lvl8pPr marL="0" indent="0" algn="l">
              <a:buNone/>
              <a:defRPr sz="2300" b="0">
                <a:solidFill>
                  <a:schemeClr val="bg1"/>
                </a:solidFill>
              </a:defRPr>
            </a:lvl8pPr>
            <a:lvl9pPr marL="0" indent="0" algn="l">
              <a:buNone/>
              <a:defRPr sz="2300" b="0">
                <a:solidFill>
                  <a:schemeClr val="bg1"/>
                </a:solidFill>
              </a:defRPr>
            </a:lvl9pPr>
          </a:lstStyle>
          <a:p>
            <a:r>
              <a:rPr lang="en-US" dirty="0"/>
              <a:t>Click to add subheading</a:t>
            </a:r>
            <a:endParaRPr lang="en-GB" dirty="0"/>
          </a:p>
        </p:txBody>
      </p:sp>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647699" y="2011612"/>
            <a:ext cx="5040000" cy="1080000"/>
          </a:xfrm>
        </p:spPr>
        <p:txBody>
          <a:bodyPr anchor="b" anchorCtr="0"/>
          <a:lstStyle>
            <a:lvl1pPr>
              <a:defRPr sz="3100">
                <a:solidFill>
                  <a:schemeClr val="bg1"/>
                </a:solidFill>
              </a:defRPr>
            </a:lvl1pPr>
          </a:lstStyle>
          <a:p>
            <a:r>
              <a:rPr lang="en-US" dirty="0"/>
              <a:t>Section Header</a:t>
            </a:r>
            <a:endParaRPr lang="en-GB" dirty="0"/>
          </a:p>
        </p:txBody>
      </p:sp>
      <p:sp>
        <p:nvSpPr>
          <p:cNvPr id="12" name="Free-form: Shape 11">
            <a:extLst>
              <a:ext uri="{FF2B5EF4-FFF2-40B4-BE49-F238E27FC236}">
                <a16:creationId xmlns:a16="http://schemas.microsoft.com/office/drawing/2014/main" id="{46A622D3-ACA9-C40F-E4FC-7C7DA829AD89}"/>
              </a:ext>
            </a:extLst>
          </p:cNvPr>
          <p:cNvSpPr/>
          <p:nvPr/>
        </p:nvSpPr>
        <p:spPr>
          <a:xfrm>
            <a:off x="7422324" y="0"/>
            <a:ext cx="1185227" cy="635000"/>
          </a:xfrm>
          <a:custGeom>
            <a:avLst/>
            <a:gdLst>
              <a:gd name="connsiteX0" fmla="*/ 300228 w 1185227"/>
              <a:gd name="connsiteY0" fmla="*/ 0 h 635000"/>
              <a:gd name="connsiteX1" fmla="*/ 0 w 1185227"/>
              <a:gd name="connsiteY1" fmla="*/ 635000 h 635000"/>
              <a:gd name="connsiteX2" fmla="*/ 885698 w 1185227"/>
              <a:gd name="connsiteY2" fmla="*/ 635000 h 635000"/>
              <a:gd name="connsiteX3" fmla="*/ 1185228 w 1185227"/>
              <a:gd name="connsiteY3" fmla="*/ 0 h 635000"/>
              <a:gd name="connsiteX4" fmla="*/ 300228 w 1185227"/>
              <a:gd name="connsiteY4" fmla="*/ 0 h 63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227" h="635000">
                <a:moveTo>
                  <a:pt x="300228" y="0"/>
                </a:moveTo>
                <a:lnTo>
                  <a:pt x="0" y="635000"/>
                </a:lnTo>
                <a:lnTo>
                  <a:pt x="885698" y="635000"/>
                </a:lnTo>
                <a:cubicBezTo>
                  <a:pt x="885698" y="635000"/>
                  <a:pt x="1185228" y="0"/>
                  <a:pt x="1185228" y="0"/>
                </a:cubicBezTo>
                <a:lnTo>
                  <a:pt x="300228" y="0"/>
                </a:lnTo>
                <a:close/>
              </a:path>
            </a:pathLst>
          </a:custGeom>
          <a:solidFill>
            <a:srgbClr val="CDDB00"/>
          </a:solidFill>
          <a:ln w="6350"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D132F4E9-A47A-DFCF-A30E-0DF06ABFF4EC}"/>
              </a:ext>
            </a:extLst>
          </p:cNvPr>
          <p:cNvSpPr/>
          <p:nvPr/>
        </p:nvSpPr>
        <p:spPr>
          <a:xfrm>
            <a:off x="7860283" y="6222936"/>
            <a:ext cx="1322641" cy="635127"/>
          </a:xfrm>
          <a:custGeom>
            <a:avLst/>
            <a:gdLst>
              <a:gd name="connsiteX0" fmla="*/ 1322642 w 1322641"/>
              <a:gd name="connsiteY0" fmla="*/ 0 h 635127"/>
              <a:gd name="connsiteX1" fmla="*/ 300482 w 1322641"/>
              <a:gd name="connsiteY1" fmla="*/ 2540 h 635127"/>
              <a:gd name="connsiteX2" fmla="*/ 0 w 1322641"/>
              <a:gd name="connsiteY2" fmla="*/ 635127 h 635127"/>
              <a:gd name="connsiteX3" fmla="*/ 1021080 w 1322641"/>
              <a:gd name="connsiteY3" fmla="*/ 635127 h 635127"/>
              <a:gd name="connsiteX4" fmla="*/ 1322578 w 1322641"/>
              <a:gd name="connsiteY4" fmla="*/ 64 h 635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641" h="635127">
                <a:moveTo>
                  <a:pt x="1322642" y="0"/>
                </a:moveTo>
                <a:lnTo>
                  <a:pt x="300482" y="2540"/>
                </a:lnTo>
                <a:lnTo>
                  <a:pt x="0" y="635127"/>
                </a:lnTo>
                <a:lnTo>
                  <a:pt x="1021080" y="635127"/>
                </a:lnTo>
                <a:lnTo>
                  <a:pt x="1322578" y="64"/>
                </a:lnTo>
                <a:close/>
              </a:path>
            </a:pathLst>
          </a:custGeom>
          <a:solidFill>
            <a:schemeClr val="tx2"/>
          </a:solidFill>
          <a:ln w="6350"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76A699EE-32B6-DF42-B15C-A2EB2445DBF7}"/>
              </a:ext>
            </a:extLst>
          </p:cNvPr>
          <p:cNvSpPr/>
          <p:nvPr/>
        </p:nvSpPr>
        <p:spPr>
          <a:xfrm>
            <a:off x="7865109" y="635000"/>
            <a:ext cx="442848" cy="936625"/>
          </a:xfrm>
          <a:custGeom>
            <a:avLst/>
            <a:gdLst>
              <a:gd name="connsiteX0" fmla="*/ 442849 w 442848"/>
              <a:gd name="connsiteY0" fmla="*/ 0 h 936625"/>
              <a:gd name="connsiteX1" fmla="*/ 0 w 442848"/>
              <a:gd name="connsiteY1" fmla="*/ 936625 h 936625"/>
            </a:gdLst>
            <a:ahLst/>
            <a:cxnLst>
              <a:cxn ang="0">
                <a:pos x="connsiteX0" y="connsiteY0"/>
              </a:cxn>
              <a:cxn ang="0">
                <a:pos x="connsiteX1" y="connsiteY1"/>
              </a:cxn>
            </a:cxnLst>
            <a:rect l="l" t="t" r="r" b="b"/>
            <a:pathLst>
              <a:path w="442848" h="936625">
                <a:moveTo>
                  <a:pt x="442849" y="0"/>
                </a:moveTo>
                <a:lnTo>
                  <a:pt x="0" y="936625"/>
                </a:lnTo>
              </a:path>
            </a:pathLst>
          </a:custGeom>
          <a:solidFill>
            <a:srgbClr val="FFFFFF"/>
          </a:solidFill>
          <a:ln w="6350" cap="flat">
            <a:noFill/>
            <a:prstDash val="solid"/>
            <a:miter/>
          </a:ln>
        </p:spPr>
        <p:txBody>
          <a:bodyPr rtlCol="0" anchor="ctr"/>
          <a:lstStyle/>
          <a:p>
            <a:endParaRPr lang="en-AU"/>
          </a:p>
        </p:txBody>
      </p:sp>
      <p:sp>
        <p:nvSpPr>
          <p:cNvPr id="21" name="Date Placeholder 3">
            <a:extLst>
              <a:ext uri="{FF2B5EF4-FFF2-40B4-BE49-F238E27FC236}">
                <a16:creationId xmlns:a16="http://schemas.microsoft.com/office/drawing/2014/main" id="{A591062E-F0A2-F145-9596-91D65AA7717A}"/>
              </a:ext>
            </a:extLst>
          </p:cNvPr>
          <p:cNvSpPr>
            <a:spLocks noGrp="1"/>
          </p:cNvSpPr>
          <p:nvPr>
            <p:ph type="dt" sz="half" idx="2"/>
          </p:nvPr>
        </p:nvSpPr>
        <p:spPr>
          <a:xfrm>
            <a:off x="7423409" y="6353950"/>
            <a:ext cx="2584290" cy="360000"/>
          </a:xfrm>
          <a:prstGeom prst="rect">
            <a:avLst/>
          </a:prstGeom>
        </p:spPr>
        <p:txBody>
          <a:bodyPr vert="horz" lIns="0" tIns="0" rIns="0" bIns="0" rtlCol="0" anchor="ctr"/>
          <a:lstStyle>
            <a:lvl1pPr algn="r">
              <a:defRPr sz="1000">
                <a:solidFill>
                  <a:schemeClr val="accent6"/>
                </a:solidFill>
              </a:defRPr>
            </a:lvl1pPr>
          </a:lstStyle>
          <a:p>
            <a:fld id="{AD8AD8D7-9681-4022-BF89-859FFECAE613}" type="datetime1">
              <a:rPr lang="en-GB" smtClean="0"/>
              <a:t>18/09/2023</a:t>
            </a:fld>
            <a:endParaRPr lang="en-GB" dirty="0"/>
          </a:p>
        </p:txBody>
      </p:sp>
      <p:sp>
        <p:nvSpPr>
          <p:cNvPr id="22" name="Footer Placeholder 4">
            <a:extLst>
              <a:ext uri="{FF2B5EF4-FFF2-40B4-BE49-F238E27FC236}">
                <a16:creationId xmlns:a16="http://schemas.microsoft.com/office/drawing/2014/main" id="{E478B37A-93E5-3050-AED1-1AE614E5E923}"/>
              </a:ext>
            </a:extLst>
          </p:cNvPr>
          <p:cNvSpPr>
            <a:spLocks noGrp="1"/>
          </p:cNvSpPr>
          <p:nvPr>
            <p:ph type="ftr" sz="quarter" idx="3"/>
          </p:nvPr>
        </p:nvSpPr>
        <p:spPr>
          <a:xfrm>
            <a:off x="647699" y="6353950"/>
            <a:ext cx="5975238" cy="360000"/>
          </a:xfrm>
          <a:prstGeom prst="rect">
            <a:avLst/>
          </a:prstGeom>
        </p:spPr>
        <p:txBody>
          <a:bodyPr vert="horz" lIns="0" tIns="0" rIns="0" bIns="0" rtlCol="0" anchor="ctr"/>
          <a:lstStyle>
            <a:lvl1pPr algn="l">
              <a:defRPr sz="1000">
                <a:solidFill>
                  <a:schemeClr val="accent6"/>
                </a:solidFill>
              </a:defRPr>
            </a:lvl1pPr>
          </a:lstStyle>
          <a:p>
            <a:r>
              <a:rPr lang="en-GB"/>
              <a:t>To add a Footer, select 'Insert &gt; Header &amp; Footer'</a:t>
            </a:r>
            <a:endParaRPr lang="en-GB" dirty="0"/>
          </a:p>
        </p:txBody>
      </p:sp>
      <p:sp>
        <p:nvSpPr>
          <p:cNvPr id="23" name="Slide Number Placeholder 5">
            <a:extLst>
              <a:ext uri="{FF2B5EF4-FFF2-40B4-BE49-F238E27FC236}">
                <a16:creationId xmlns:a16="http://schemas.microsoft.com/office/drawing/2014/main" id="{C903D72C-DFD6-E8D3-917D-CD26FF3DBA8F}"/>
              </a:ext>
            </a:extLst>
          </p:cNvPr>
          <p:cNvSpPr>
            <a:spLocks noGrp="1"/>
          </p:cNvSpPr>
          <p:nvPr>
            <p:ph type="sldNum" sz="quarter" idx="4"/>
          </p:nvPr>
        </p:nvSpPr>
        <p:spPr>
          <a:xfrm>
            <a:off x="11468278" y="6353950"/>
            <a:ext cx="720000" cy="360000"/>
          </a:xfrm>
          <a:prstGeom prst="rect">
            <a:avLst/>
          </a:prstGeom>
        </p:spPr>
        <p:txBody>
          <a:bodyPr vert="horz" lIns="0" tIns="0" rIns="0" bIns="0" rtlCol="0" anchor="ctr"/>
          <a:lstStyle>
            <a:lvl1pPr algn="l">
              <a:defRPr sz="1000">
                <a:solidFill>
                  <a:schemeClr val="accent6"/>
                </a:solidFill>
              </a:defRPr>
            </a:lvl1pPr>
          </a:lstStyle>
          <a:p>
            <a:r>
              <a:rPr lang="en-GB" dirty="0"/>
              <a:t>Page </a:t>
            </a:r>
            <a:fld id="{F5AEA0E0-5CC6-4BD0-905C-A0021E419432}" type="slidenum">
              <a:rPr lang="en-GB" smtClean="0"/>
              <a:pPr/>
              <a:t>‹#›</a:t>
            </a:fld>
            <a:endParaRPr lang="en-GB" dirty="0"/>
          </a:p>
        </p:txBody>
      </p:sp>
      <p:cxnSp>
        <p:nvCxnSpPr>
          <p:cNvPr id="24" name="Straight Connector 23">
            <a:extLst>
              <a:ext uri="{FF2B5EF4-FFF2-40B4-BE49-F238E27FC236}">
                <a16:creationId xmlns:a16="http://schemas.microsoft.com/office/drawing/2014/main" id="{6A2A799F-8F7A-5A2E-D0E0-255E6412E181}"/>
              </a:ext>
            </a:extLst>
          </p:cNvPr>
          <p:cNvCxnSpPr/>
          <p:nvPr userDrawn="1"/>
        </p:nvCxnSpPr>
        <p:spPr>
          <a:xfrm>
            <a:off x="11322050" y="6464300"/>
            <a:ext cx="0" cy="1555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1B44DF4A-46CA-B798-F6B5-D42822ED21DA}"/>
              </a:ext>
            </a:extLst>
          </p:cNvPr>
          <p:cNvSpPr/>
          <p:nvPr userDrawn="1"/>
        </p:nvSpPr>
        <p:spPr>
          <a:xfrm>
            <a:off x="8160828" y="5142166"/>
            <a:ext cx="1534858" cy="1083247"/>
          </a:xfrm>
          <a:custGeom>
            <a:avLst/>
            <a:gdLst>
              <a:gd name="connsiteX0" fmla="*/ 514032 w 1534858"/>
              <a:gd name="connsiteY0" fmla="*/ 0 h 1083247"/>
              <a:gd name="connsiteX1" fmla="*/ 1534858 w 1534858"/>
              <a:gd name="connsiteY1" fmla="*/ 0 h 1083247"/>
              <a:gd name="connsiteX2" fmla="*/ 1022159 w 1534858"/>
              <a:gd name="connsiteY2" fmla="*/ 1080707 h 1083247"/>
              <a:gd name="connsiteX3" fmla="*/ 0 w 1534858"/>
              <a:gd name="connsiteY3" fmla="*/ 1083247 h 1083247"/>
              <a:gd name="connsiteX4" fmla="*/ 514032 w 1534858"/>
              <a:gd name="connsiteY4" fmla="*/ 64 h 108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58" h="1083247">
                <a:moveTo>
                  <a:pt x="514032" y="0"/>
                </a:moveTo>
                <a:lnTo>
                  <a:pt x="1534858" y="0"/>
                </a:lnTo>
                <a:lnTo>
                  <a:pt x="1022159" y="1080707"/>
                </a:lnTo>
                <a:lnTo>
                  <a:pt x="0" y="1083247"/>
                </a:lnTo>
                <a:lnTo>
                  <a:pt x="514032" y="64"/>
                </a:lnTo>
                <a:close/>
              </a:path>
            </a:pathLst>
          </a:custGeom>
          <a:solidFill>
            <a:schemeClr val="tx2">
              <a:alpha val="50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400" b="1">
              <a:noFill/>
            </a:endParaRPr>
          </a:p>
        </p:txBody>
      </p:sp>
      <p:sp>
        <p:nvSpPr>
          <p:cNvPr id="14" name="Free-form: Shape 13">
            <a:extLst>
              <a:ext uri="{FF2B5EF4-FFF2-40B4-BE49-F238E27FC236}">
                <a16:creationId xmlns:a16="http://schemas.microsoft.com/office/drawing/2014/main" id="{2AB0D23C-4947-6260-747A-42D2A6BFB08E}"/>
              </a:ext>
            </a:extLst>
          </p:cNvPr>
          <p:cNvSpPr/>
          <p:nvPr userDrawn="1"/>
        </p:nvSpPr>
        <p:spPr>
          <a:xfrm>
            <a:off x="8674798" y="5142228"/>
            <a:ext cx="1528826" cy="1080770"/>
          </a:xfrm>
          <a:custGeom>
            <a:avLst/>
            <a:gdLst>
              <a:gd name="connsiteX0" fmla="*/ 0 w 1528826"/>
              <a:gd name="connsiteY0" fmla="*/ 0 h 1080770"/>
              <a:gd name="connsiteX1" fmla="*/ 1020763 w 1528826"/>
              <a:gd name="connsiteY1" fmla="*/ 0 h 1080770"/>
              <a:gd name="connsiteX2" fmla="*/ 1528826 w 1528826"/>
              <a:gd name="connsiteY2" fmla="*/ 1080770 h 1080770"/>
              <a:gd name="connsiteX3" fmla="*/ 508064 w 1528826"/>
              <a:gd name="connsiteY3" fmla="*/ 1080770 h 1080770"/>
            </a:gdLst>
            <a:ahLst/>
            <a:cxnLst>
              <a:cxn ang="0">
                <a:pos x="connsiteX0" y="connsiteY0"/>
              </a:cxn>
              <a:cxn ang="0">
                <a:pos x="connsiteX1" y="connsiteY1"/>
              </a:cxn>
              <a:cxn ang="0">
                <a:pos x="connsiteX2" y="connsiteY2"/>
              </a:cxn>
              <a:cxn ang="0">
                <a:pos x="connsiteX3" y="connsiteY3"/>
              </a:cxn>
            </a:cxnLst>
            <a:rect l="l" t="t" r="r" b="b"/>
            <a:pathLst>
              <a:path w="1528826" h="1080770">
                <a:moveTo>
                  <a:pt x="0" y="0"/>
                </a:moveTo>
                <a:lnTo>
                  <a:pt x="1020763" y="0"/>
                </a:lnTo>
                <a:cubicBezTo>
                  <a:pt x="1020763" y="0"/>
                  <a:pt x="1528826" y="1080770"/>
                  <a:pt x="1528826" y="1080770"/>
                </a:cubicBezTo>
                <a:lnTo>
                  <a:pt x="508064" y="1080770"/>
                </a:lnTo>
                <a:close/>
              </a:path>
            </a:pathLst>
          </a:custGeom>
          <a:solidFill>
            <a:schemeClr val="bg1">
              <a:alpha val="50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400" b="1">
              <a:noFill/>
            </a:endParaRPr>
          </a:p>
        </p:txBody>
      </p:sp>
      <p:sp>
        <p:nvSpPr>
          <p:cNvPr id="20" name="Free-form: Shape 19">
            <a:extLst>
              <a:ext uri="{FF2B5EF4-FFF2-40B4-BE49-F238E27FC236}">
                <a16:creationId xmlns:a16="http://schemas.microsoft.com/office/drawing/2014/main" id="{4F58802B-D330-A2B6-78BA-53CF020A45D1}"/>
              </a:ext>
            </a:extLst>
          </p:cNvPr>
          <p:cNvSpPr/>
          <p:nvPr userDrawn="1"/>
        </p:nvSpPr>
        <p:spPr>
          <a:xfrm>
            <a:off x="6979411" y="635000"/>
            <a:ext cx="1328546" cy="936625"/>
          </a:xfrm>
          <a:custGeom>
            <a:avLst/>
            <a:gdLst>
              <a:gd name="connsiteX0" fmla="*/ 442848 w 1328546"/>
              <a:gd name="connsiteY0" fmla="*/ 0 h 936625"/>
              <a:gd name="connsiteX1" fmla="*/ 442849 w 1328546"/>
              <a:gd name="connsiteY1" fmla="*/ 0 h 936625"/>
              <a:gd name="connsiteX2" fmla="*/ 1328546 w 1328546"/>
              <a:gd name="connsiteY2" fmla="*/ 0 h 936625"/>
              <a:gd name="connsiteX3" fmla="*/ 885698 w 1328546"/>
              <a:gd name="connsiteY3" fmla="*/ 936624 h 936625"/>
              <a:gd name="connsiteX4" fmla="*/ 885698 w 1328546"/>
              <a:gd name="connsiteY4" fmla="*/ 936625 h 936625"/>
              <a:gd name="connsiteX5" fmla="*/ 885697 w 1328546"/>
              <a:gd name="connsiteY5" fmla="*/ 936625 h 936625"/>
              <a:gd name="connsiteX6" fmla="*/ 0 w 1328546"/>
              <a:gd name="connsiteY6" fmla="*/ 936625 h 936625"/>
              <a:gd name="connsiteX7" fmla="*/ 442849 w 1328546"/>
              <a:gd name="connsiteY7" fmla="*/ 1 h 9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8546" h="936625">
                <a:moveTo>
                  <a:pt x="442848" y="0"/>
                </a:moveTo>
                <a:lnTo>
                  <a:pt x="442849" y="0"/>
                </a:lnTo>
                <a:lnTo>
                  <a:pt x="1328546" y="0"/>
                </a:lnTo>
                <a:lnTo>
                  <a:pt x="885698" y="936624"/>
                </a:lnTo>
                <a:lnTo>
                  <a:pt x="885698" y="936625"/>
                </a:lnTo>
                <a:lnTo>
                  <a:pt x="885697" y="936625"/>
                </a:lnTo>
                <a:lnTo>
                  <a:pt x="0" y="936625"/>
                </a:lnTo>
                <a:lnTo>
                  <a:pt x="442849" y="1"/>
                </a:lnTo>
                <a:close/>
              </a:path>
            </a:pathLst>
          </a:custGeom>
          <a:solidFill>
            <a:schemeClr val="accent1">
              <a:alpha val="66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400" b="1">
              <a:noFill/>
            </a:endParaRPr>
          </a:p>
        </p:txBody>
      </p:sp>
      <p:sp>
        <p:nvSpPr>
          <p:cNvPr id="25" name="Free-form: Shape 24">
            <a:extLst>
              <a:ext uri="{FF2B5EF4-FFF2-40B4-BE49-F238E27FC236}">
                <a16:creationId xmlns:a16="http://schemas.microsoft.com/office/drawing/2014/main" id="{DDE40EF4-2A05-F46C-D09E-6686E71CE62C}"/>
              </a:ext>
            </a:extLst>
          </p:cNvPr>
          <p:cNvSpPr/>
          <p:nvPr userDrawn="1"/>
        </p:nvSpPr>
        <p:spPr>
          <a:xfrm>
            <a:off x="6536563" y="635000"/>
            <a:ext cx="1328547" cy="936625"/>
          </a:xfrm>
          <a:custGeom>
            <a:avLst/>
            <a:gdLst>
              <a:gd name="connsiteX0" fmla="*/ 0 w 1328547"/>
              <a:gd name="connsiteY0" fmla="*/ 0 h 936625"/>
              <a:gd name="connsiteX1" fmla="*/ 885698 w 1328547"/>
              <a:gd name="connsiteY1" fmla="*/ 0 h 936625"/>
              <a:gd name="connsiteX2" fmla="*/ 1328547 w 1328547"/>
              <a:gd name="connsiteY2" fmla="*/ 936625 h 936625"/>
              <a:gd name="connsiteX3" fmla="*/ 442849 w 1328547"/>
              <a:gd name="connsiteY3" fmla="*/ 936625 h 936625"/>
              <a:gd name="connsiteX4" fmla="*/ 0 w 1328547"/>
              <a:gd name="connsiteY4" fmla="*/ 0 h 936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547" h="936625">
                <a:moveTo>
                  <a:pt x="0" y="0"/>
                </a:moveTo>
                <a:lnTo>
                  <a:pt x="885698" y="0"/>
                </a:lnTo>
                <a:lnTo>
                  <a:pt x="1328547" y="936625"/>
                </a:lnTo>
                <a:lnTo>
                  <a:pt x="442849" y="936625"/>
                </a:lnTo>
                <a:cubicBezTo>
                  <a:pt x="442849" y="936625"/>
                  <a:pt x="0" y="0"/>
                  <a:pt x="0" y="0"/>
                </a:cubicBezTo>
                <a:close/>
              </a:path>
            </a:pathLst>
          </a:custGeom>
          <a:solidFill>
            <a:schemeClr val="bg1">
              <a:alpha val="33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400" b="1">
              <a:noFill/>
            </a:endParaRPr>
          </a:p>
        </p:txBody>
      </p:sp>
    </p:spTree>
    <p:extLst>
      <p:ext uri="{BB962C8B-B14F-4D97-AF65-F5344CB8AC3E}">
        <p14:creationId xmlns:p14="http://schemas.microsoft.com/office/powerpoint/2010/main" val="1219079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1FC1E-073B-4EF6-BAF4-CDE908D76531}" type="datetime1">
              <a:rPr lang="en-GB" smtClean="0"/>
              <a:t>18/09/2023</a:t>
            </a:fld>
            <a:endParaRPr lang="en-GB"/>
          </a:p>
        </p:txBody>
      </p:sp>
      <p:sp>
        <p:nvSpPr>
          <p:cNvPr id="3" name="Footer Placeholder 2"/>
          <p:cNvSpPr>
            <a:spLocks noGrp="1"/>
          </p:cNvSpPr>
          <p:nvPr>
            <p:ph type="ftr" sz="quarter" idx="11"/>
          </p:nvPr>
        </p:nvSpPr>
        <p:spPr/>
        <p:txBody>
          <a:bodyPr/>
          <a:lstStyle/>
          <a:p>
            <a:r>
              <a:rPr lang="en-GB"/>
              <a:t>To add a Footer, select 'Insert &gt; Header &amp; Footer'</a:t>
            </a:r>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164805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6"/>
                </a:solidFill>
              </a:defRPr>
            </a:lvl1pPr>
          </a:lstStyle>
          <a:p>
            <a:fld id="{AF179335-A296-40E9-9685-671152668FF7}" type="datetime1">
              <a:rPr lang="en-GB" smtClean="0"/>
              <a:pPr/>
              <a:t>18/09/2023</a:t>
            </a:fld>
            <a:endParaRPr lang="en-GB"/>
          </a:p>
        </p:txBody>
      </p:sp>
      <p:sp>
        <p:nvSpPr>
          <p:cNvPr id="3" name="Footer Placeholder 2"/>
          <p:cNvSpPr>
            <a:spLocks noGrp="1"/>
          </p:cNvSpPr>
          <p:nvPr>
            <p:ph type="ftr" sz="quarter" idx="11"/>
          </p:nvPr>
        </p:nvSpPr>
        <p:spPr/>
        <p:txBody>
          <a:bodyPr/>
          <a:lstStyle>
            <a:lvl1pPr>
              <a:defRPr>
                <a:solidFill>
                  <a:schemeClr val="accent6"/>
                </a:solidFill>
              </a:defRPr>
            </a:lvl1pPr>
          </a:lstStyle>
          <a:p>
            <a:r>
              <a:rPr lang="en-GB"/>
              <a:t>To add a Footer, select 'Insert &gt; Header &amp; Footer'</a:t>
            </a:r>
          </a:p>
        </p:txBody>
      </p:sp>
      <p:sp>
        <p:nvSpPr>
          <p:cNvPr id="4" name="Slide Number Placeholder 3"/>
          <p:cNvSpPr>
            <a:spLocks noGrp="1"/>
          </p:cNvSpPr>
          <p:nvPr>
            <p:ph type="sldNum" sz="quarter" idx="12"/>
          </p:nvPr>
        </p:nvSpPr>
        <p:spPr/>
        <p:txBody>
          <a:bodyPr/>
          <a:lstStyle>
            <a:lvl1pPr>
              <a:defRPr>
                <a:solidFill>
                  <a:schemeClr val="accent6"/>
                </a:solidFill>
              </a:defRPr>
            </a:lvl1pPr>
          </a:lstStyle>
          <a:p>
            <a:fld id="{F5AEA0E0-5CC6-4BD0-905C-A0021E419432}" type="slidenum">
              <a:rPr lang="en-GB" smtClean="0"/>
              <a:pPr/>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troduction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D4C2-C2DD-8047-A8A0-E9A8155BBD52}"/>
              </a:ext>
            </a:extLst>
          </p:cNvPr>
          <p:cNvSpPr>
            <a:spLocks noGrp="1"/>
          </p:cNvSpPr>
          <p:nvPr>
            <p:ph type="title"/>
          </p:nvPr>
        </p:nvSpPr>
        <p:spPr>
          <a:xfrm>
            <a:off x="838200" y="365126"/>
            <a:ext cx="6113206" cy="863906"/>
          </a:xfrm>
        </p:spPr>
        <p:txBody>
          <a:bodyPr/>
          <a:lstStyle>
            <a:lvl1pPr>
              <a:defRPr>
                <a:solidFill>
                  <a:srgbClr val="13A2A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C41C20B-8029-9B46-A763-2E817DD01E21}"/>
              </a:ext>
            </a:extLst>
          </p:cNvPr>
          <p:cNvSpPr>
            <a:spLocks noGrp="1"/>
          </p:cNvSpPr>
          <p:nvPr>
            <p:ph sz="half" idx="1"/>
          </p:nvPr>
        </p:nvSpPr>
        <p:spPr>
          <a:xfrm>
            <a:off x="838200" y="1691147"/>
            <a:ext cx="6113206" cy="4485815"/>
          </a:xfrm>
        </p:spPr>
        <p:txBody>
          <a:bodyPr/>
          <a:lstStyle>
            <a:lvl1pPr marL="0" indent="0">
              <a:buNone/>
              <a:defRPr sz="1800"/>
            </a:lvl1pPr>
            <a:lvl2pPr marL="273050" indent="-263525">
              <a:tabLst/>
              <a:defRPr sz="1800"/>
            </a:lvl2pPr>
            <a:lvl3pPr marL="536575" indent="-263525">
              <a:tabLst/>
              <a:defRPr sz="1800"/>
            </a:lvl3pPr>
            <a:lvl4pPr marL="898525" indent="-322263">
              <a:tabLst/>
              <a:defRPr sz="1800"/>
            </a:lvl4pPr>
            <a:lvl5pPr marL="1162050"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A1B0BC7-F739-9E4E-9760-93C01916E0C0}"/>
              </a:ext>
            </a:extLst>
          </p:cNvPr>
          <p:cNvSpPr>
            <a:spLocks noGrp="1"/>
          </p:cNvSpPr>
          <p:nvPr>
            <p:ph type="ftr" sz="quarter" idx="11"/>
          </p:nvPr>
        </p:nvSpPr>
        <p:spPr/>
        <p:txBody>
          <a:bodyPr/>
          <a:lstStyle/>
          <a:p>
            <a:r>
              <a:rPr lang="en-US"/>
              <a:t>Flexible Local Transport Solutions Program</a:t>
            </a:r>
            <a:endParaRPr lang="en-US" dirty="0"/>
          </a:p>
        </p:txBody>
      </p:sp>
      <p:sp>
        <p:nvSpPr>
          <p:cNvPr id="7" name="Slide Number Placeholder 6">
            <a:extLst>
              <a:ext uri="{FF2B5EF4-FFF2-40B4-BE49-F238E27FC236}">
                <a16:creationId xmlns:a16="http://schemas.microsoft.com/office/drawing/2014/main" id="{8759CA9A-213F-2442-B1EE-D52D133F7F7F}"/>
              </a:ext>
            </a:extLst>
          </p:cNvPr>
          <p:cNvSpPr>
            <a:spLocks noGrp="1"/>
          </p:cNvSpPr>
          <p:nvPr>
            <p:ph type="sldNum" sz="quarter" idx="12"/>
          </p:nvPr>
        </p:nvSpPr>
        <p:spPr/>
        <p:txBody>
          <a:bodyPr/>
          <a:lstStyle/>
          <a:p>
            <a:fld id="{7ACED601-6048-0D42-9857-A0666F032861}" type="slidenum">
              <a:rPr lang="en-US" smtClean="0"/>
              <a:t>‹#›</a:t>
            </a:fld>
            <a:endParaRPr lang="en-US" dirty="0"/>
          </a:p>
        </p:txBody>
      </p:sp>
    </p:spTree>
    <p:extLst>
      <p:ext uri="{BB962C8B-B14F-4D97-AF65-F5344CB8AC3E}">
        <p14:creationId xmlns:p14="http://schemas.microsoft.com/office/powerpoint/2010/main" val="2229118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9D13-01B0-864C-8F37-0508F62B2054}"/>
              </a:ext>
            </a:extLst>
          </p:cNvPr>
          <p:cNvSpPr>
            <a:spLocks noGrp="1"/>
          </p:cNvSpPr>
          <p:nvPr>
            <p:ph type="title"/>
          </p:nvPr>
        </p:nvSpPr>
        <p:spPr>
          <a:xfrm>
            <a:off x="838200" y="373627"/>
            <a:ext cx="10515600" cy="855407"/>
          </a:xfrm>
        </p:spPr>
        <p:txBody>
          <a:bodyPr anchor="b">
            <a:noAutofit/>
          </a:bodyPr>
          <a:lstStyle>
            <a:lvl1pPr>
              <a:defRPr sz="2400">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BDCED-F542-3D45-AF3A-37A097DEE549}"/>
              </a:ext>
            </a:extLst>
          </p:cNvPr>
          <p:cNvSpPr>
            <a:spLocks noGrp="1"/>
          </p:cNvSpPr>
          <p:nvPr>
            <p:ph idx="1"/>
          </p:nvPr>
        </p:nvSpPr>
        <p:spPr>
          <a:xfrm>
            <a:off x="838200" y="1691150"/>
            <a:ext cx="10515600" cy="4485815"/>
          </a:xfrm>
        </p:spPr>
        <p:txBody>
          <a:bodyPr>
            <a:noAutofit/>
          </a:bodyPr>
          <a:lstStyle>
            <a:lvl1pPr marL="0" indent="0">
              <a:buFontTx/>
              <a:buNone/>
              <a:defRPr sz="1800"/>
            </a:lvl1pPr>
            <a:lvl2pPr marL="204788" indent="-197644">
              <a:buFont typeface="System Font Regular"/>
              <a:buChar char="&gt;"/>
              <a:tabLst/>
              <a:defRPr sz="1800"/>
            </a:lvl2pPr>
            <a:lvl3pPr marL="402431" indent="-190500">
              <a:buFont typeface="System Font Regular"/>
              <a:buChar char="&gt;"/>
              <a:tabLst/>
              <a:defRPr sz="1800"/>
            </a:lvl3pPr>
            <a:lvl4pPr marL="636985" indent="-227410">
              <a:buFont typeface="System Font Regular"/>
              <a:buChar char="&gt;"/>
              <a:tabLst/>
              <a:defRPr sz="1800"/>
            </a:lvl4pPr>
            <a:lvl5pPr marL="871538" indent="-234554">
              <a:buFont typeface="System Font Regular"/>
              <a:buChar char="&gt;"/>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105C5377-5584-A44D-8754-F6D7C9DF0738}"/>
              </a:ext>
            </a:extLst>
          </p:cNvPr>
          <p:cNvSpPr>
            <a:spLocks noGrp="1"/>
          </p:cNvSpPr>
          <p:nvPr>
            <p:ph type="ftr" sz="quarter" idx="11"/>
          </p:nvPr>
        </p:nvSpPr>
        <p:spPr/>
        <p:txBody>
          <a:bodyPr/>
          <a:lstStyle>
            <a:lvl1pPr>
              <a:defRPr sz="750"/>
            </a:lvl1pPr>
          </a:lstStyle>
          <a:p>
            <a:r>
              <a:rPr lang="en-US"/>
              <a:t>Presentation title here</a:t>
            </a:r>
          </a:p>
        </p:txBody>
      </p:sp>
      <p:sp>
        <p:nvSpPr>
          <p:cNvPr id="6" name="Slide Number Placeholder 5">
            <a:extLst>
              <a:ext uri="{FF2B5EF4-FFF2-40B4-BE49-F238E27FC236}">
                <a16:creationId xmlns:a16="http://schemas.microsoft.com/office/drawing/2014/main" id="{D7E2901A-87F9-2D4A-98E7-4C772F0A7F31}"/>
              </a:ext>
            </a:extLst>
          </p:cNvPr>
          <p:cNvSpPr>
            <a:spLocks noGrp="1"/>
          </p:cNvSpPr>
          <p:nvPr>
            <p:ph type="sldNum" sz="quarter" idx="12"/>
          </p:nvPr>
        </p:nvSpPr>
        <p:spPr/>
        <p:txBody>
          <a:bodyPr/>
          <a:lstStyle>
            <a:lvl1pPr>
              <a:defRPr sz="750"/>
            </a:lvl1pPr>
          </a:lstStyle>
          <a:p>
            <a:fld id="{7ACED601-6048-0D42-9857-A0666F032861}" type="slidenum">
              <a:rPr lang="en-US" smtClean="0"/>
              <a:pPr/>
              <a:t>‹#›</a:t>
            </a:fld>
            <a:endParaRPr lang="en-US"/>
          </a:p>
        </p:txBody>
      </p:sp>
    </p:spTree>
    <p:extLst>
      <p:ext uri="{BB962C8B-B14F-4D97-AF65-F5344CB8AC3E}">
        <p14:creationId xmlns:p14="http://schemas.microsoft.com/office/powerpoint/2010/main" val="2625782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D4C2-C2DD-8047-A8A0-E9A8155BB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1C20B-8029-9B46-A763-2E817DD01E21}"/>
              </a:ext>
            </a:extLst>
          </p:cNvPr>
          <p:cNvSpPr>
            <a:spLocks noGrp="1"/>
          </p:cNvSpPr>
          <p:nvPr>
            <p:ph sz="half" idx="1"/>
          </p:nvPr>
        </p:nvSpPr>
        <p:spPr>
          <a:xfrm>
            <a:off x="838200" y="1710813"/>
            <a:ext cx="4913243" cy="4466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DAFDBA-33D5-AC4B-AC0A-4D6FF8A9B3C4}"/>
              </a:ext>
            </a:extLst>
          </p:cNvPr>
          <p:cNvSpPr>
            <a:spLocks noGrp="1"/>
          </p:cNvSpPr>
          <p:nvPr>
            <p:ph sz="half" idx="2"/>
          </p:nvPr>
        </p:nvSpPr>
        <p:spPr>
          <a:xfrm>
            <a:off x="6172200" y="1710813"/>
            <a:ext cx="5181600" cy="4466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81509C-F327-9D42-833D-55EA2BDB5B5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A1B0BC7-F739-9E4E-9760-93C01916E0C0}"/>
              </a:ext>
            </a:extLst>
          </p:cNvPr>
          <p:cNvSpPr>
            <a:spLocks noGrp="1"/>
          </p:cNvSpPr>
          <p:nvPr>
            <p:ph type="ftr" sz="quarter" idx="11"/>
          </p:nvPr>
        </p:nvSpPr>
        <p:spPr/>
        <p:txBody>
          <a:bodyPr/>
          <a:lstStyle/>
          <a:p>
            <a:r>
              <a:rPr lang="en-US"/>
              <a:t>Flexible Local Transport Solutions Program</a:t>
            </a:r>
          </a:p>
        </p:txBody>
      </p:sp>
      <p:sp>
        <p:nvSpPr>
          <p:cNvPr id="7" name="Slide Number Placeholder 6">
            <a:extLst>
              <a:ext uri="{FF2B5EF4-FFF2-40B4-BE49-F238E27FC236}">
                <a16:creationId xmlns:a16="http://schemas.microsoft.com/office/drawing/2014/main" id="{8759CA9A-213F-2442-B1EE-D52D133F7F7F}"/>
              </a:ext>
            </a:extLst>
          </p:cNvPr>
          <p:cNvSpPr>
            <a:spLocks noGrp="1"/>
          </p:cNvSpPr>
          <p:nvPr>
            <p:ph type="sldNum" sz="quarter" idx="12"/>
          </p:nvPr>
        </p:nvSpPr>
        <p:spPr/>
        <p:txBody>
          <a:bodyPr/>
          <a:lstStyle/>
          <a:p>
            <a:fld id="{7ACED601-6048-0D42-9857-A0666F032861}" type="slidenum">
              <a:rPr lang="en-US" smtClean="0"/>
              <a:t>‹#›</a:t>
            </a:fld>
            <a:endParaRPr lang="en-US"/>
          </a:p>
        </p:txBody>
      </p:sp>
    </p:spTree>
    <p:extLst>
      <p:ext uri="{BB962C8B-B14F-4D97-AF65-F5344CB8AC3E}">
        <p14:creationId xmlns:p14="http://schemas.microsoft.com/office/powerpoint/2010/main" val="122413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dark">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BAB11CFF-20DB-F824-5507-317D7C27F614}"/>
              </a:ext>
            </a:extLst>
          </p:cNvPr>
          <p:cNvSpPr/>
          <p:nvPr/>
        </p:nvSpPr>
        <p:spPr>
          <a:xfrm>
            <a:off x="0" y="2222500"/>
            <a:ext cx="12192000" cy="4000500"/>
          </a:xfrm>
          <a:custGeom>
            <a:avLst/>
            <a:gdLst>
              <a:gd name="connsiteX0" fmla="*/ 0 w 12192000"/>
              <a:gd name="connsiteY0" fmla="*/ 0 h 4000500"/>
              <a:gd name="connsiteX1" fmla="*/ 12192000 w 12192000"/>
              <a:gd name="connsiteY1" fmla="*/ 0 h 4000500"/>
              <a:gd name="connsiteX2" fmla="*/ 12192000 w 12192000"/>
              <a:gd name="connsiteY2" fmla="*/ 4000500 h 4000500"/>
              <a:gd name="connsiteX3" fmla="*/ 0 w 12192000"/>
              <a:gd name="connsiteY3" fmla="*/ 4000500 h 4000500"/>
            </a:gdLst>
            <a:ahLst/>
            <a:cxnLst>
              <a:cxn ang="0">
                <a:pos x="connsiteX0" y="connsiteY0"/>
              </a:cxn>
              <a:cxn ang="0">
                <a:pos x="connsiteX1" y="connsiteY1"/>
              </a:cxn>
              <a:cxn ang="0">
                <a:pos x="connsiteX2" y="connsiteY2"/>
              </a:cxn>
              <a:cxn ang="0">
                <a:pos x="connsiteX3" y="connsiteY3"/>
              </a:cxn>
            </a:cxnLst>
            <a:rect l="l" t="t" r="r" b="b"/>
            <a:pathLst>
              <a:path w="12192000" h="4000500">
                <a:moveTo>
                  <a:pt x="0" y="0"/>
                </a:moveTo>
                <a:lnTo>
                  <a:pt x="12192000" y="0"/>
                </a:lnTo>
                <a:lnTo>
                  <a:pt x="12192000" y="4000500"/>
                </a:lnTo>
                <a:lnTo>
                  <a:pt x="0" y="4000500"/>
                </a:lnTo>
                <a:close/>
              </a:path>
            </a:pathLst>
          </a:custGeom>
          <a:solidFill>
            <a:schemeClr val="accent6"/>
          </a:solidFill>
          <a:ln w="6350"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D5C2211F-CDAF-809F-4B88-EDA1A131FB79}"/>
              </a:ext>
            </a:extLst>
          </p:cNvPr>
          <p:cNvSpPr/>
          <p:nvPr/>
        </p:nvSpPr>
        <p:spPr>
          <a:xfrm>
            <a:off x="6413944" y="3978402"/>
            <a:ext cx="3486658" cy="2879597"/>
          </a:xfrm>
          <a:custGeom>
            <a:avLst/>
            <a:gdLst>
              <a:gd name="connsiteX0" fmla="*/ 1366774 w 3486658"/>
              <a:gd name="connsiteY0" fmla="*/ 0 h 2879597"/>
              <a:gd name="connsiteX1" fmla="*/ 299275 w 3486658"/>
              <a:gd name="connsiteY1" fmla="*/ 2249424 h 2879597"/>
              <a:gd name="connsiteX2" fmla="*/ 0 w 3486658"/>
              <a:gd name="connsiteY2" fmla="*/ 2879598 h 2879597"/>
              <a:gd name="connsiteX3" fmla="*/ 2120456 w 3486658"/>
              <a:gd name="connsiteY3" fmla="*/ 2879598 h 2879597"/>
              <a:gd name="connsiteX4" fmla="*/ 3486658 w 3486658"/>
              <a:gd name="connsiteY4" fmla="*/ 0 h 2879597"/>
              <a:gd name="connsiteX5" fmla="*/ 1366774 w 3486658"/>
              <a:gd name="connsiteY5" fmla="*/ 0 h 287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6658" h="2879597">
                <a:moveTo>
                  <a:pt x="1366774" y="0"/>
                </a:moveTo>
                <a:lnTo>
                  <a:pt x="299275" y="2249424"/>
                </a:lnTo>
                <a:lnTo>
                  <a:pt x="0" y="2879598"/>
                </a:lnTo>
                <a:lnTo>
                  <a:pt x="2120456" y="2879598"/>
                </a:lnTo>
                <a:lnTo>
                  <a:pt x="3486658" y="0"/>
                </a:lnTo>
                <a:lnTo>
                  <a:pt x="1366774" y="0"/>
                </a:lnTo>
                <a:close/>
              </a:path>
            </a:pathLst>
          </a:custGeom>
          <a:solidFill>
            <a:srgbClr val="00B1A8"/>
          </a:solidFill>
          <a:ln w="6350"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E1DFFED7-688B-50BA-7278-6025FD9F8DE4}"/>
              </a:ext>
            </a:extLst>
          </p:cNvPr>
          <p:cNvSpPr/>
          <p:nvPr/>
        </p:nvSpPr>
        <p:spPr>
          <a:xfrm>
            <a:off x="6715315" y="3978402"/>
            <a:ext cx="2120265" cy="2244597"/>
          </a:xfrm>
          <a:custGeom>
            <a:avLst/>
            <a:gdLst>
              <a:gd name="connsiteX0" fmla="*/ 1065403 w 2120265"/>
              <a:gd name="connsiteY0" fmla="*/ 0 h 2244597"/>
              <a:gd name="connsiteX1" fmla="*/ 0 w 2120265"/>
              <a:gd name="connsiteY1" fmla="*/ 2244598 h 2244597"/>
              <a:gd name="connsiteX2" fmla="*/ 2120265 w 2120265"/>
              <a:gd name="connsiteY2" fmla="*/ 2244598 h 2244597"/>
              <a:gd name="connsiteX3" fmla="*/ 1065340 w 2120265"/>
              <a:gd name="connsiteY3" fmla="*/ 0 h 2244597"/>
            </a:gdLst>
            <a:ahLst/>
            <a:cxnLst>
              <a:cxn ang="0">
                <a:pos x="connsiteX0" y="connsiteY0"/>
              </a:cxn>
              <a:cxn ang="0">
                <a:pos x="connsiteX1" y="connsiteY1"/>
              </a:cxn>
              <a:cxn ang="0">
                <a:pos x="connsiteX2" y="connsiteY2"/>
              </a:cxn>
              <a:cxn ang="0">
                <a:pos x="connsiteX3" y="connsiteY3"/>
              </a:cxn>
            </a:cxnLst>
            <a:rect l="l" t="t" r="r" b="b"/>
            <a:pathLst>
              <a:path w="2120265" h="2244597">
                <a:moveTo>
                  <a:pt x="1065403" y="0"/>
                </a:moveTo>
                <a:lnTo>
                  <a:pt x="0" y="2244598"/>
                </a:lnTo>
                <a:lnTo>
                  <a:pt x="2120265" y="2244598"/>
                </a:lnTo>
                <a:lnTo>
                  <a:pt x="1065340" y="0"/>
                </a:lnTo>
                <a:close/>
              </a:path>
            </a:pathLst>
          </a:custGeom>
          <a:solidFill>
            <a:srgbClr val="FFFFFF">
              <a:alpha val="30000"/>
            </a:srgbClr>
          </a:solidFill>
          <a:ln w="6350"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D1961E10-0ACD-4273-B74B-A5FC406C19C6}"/>
              </a:ext>
            </a:extLst>
          </p:cNvPr>
          <p:cNvSpPr/>
          <p:nvPr/>
        </p:nvSpPr>
        <p:spPr>
          <a:xfrm>
            <a:off x="7780718" y="3978402"/>
            <a:ext cx="3174682" cy="2244597"/>
          </a:xfrm>
          <a:custGeom>
            <a:avLst/>
            <a:gdLst>
              <a:gd name="connsiteX0" fmla="*/ 0 w 3174682"/>
              <a:gd name="connsiteY0" fmla="*/ 0 h 2244597"/>
              <a:gd name="connsiteX1" fmla="*/ 1054925 w 3174682"/>
              <a:gd name="connsiteY1" fmla="*/ 2244598 h 2244597"/>
              <a:gd name="connsiteX2" fmla="*/ 3174682 w 3174682"/>
              <a:gd name="connsiteY2" fmla="*/ 2244598 h 2244597"/>
              <a:gd name="connsiteX3" fmla="*/ 2119757 w 3174682"/>
              <a:gd name="connsiteY3" fmla="*/ 0 h 2244597"/>
              <a:gd name="connsiteX4" fmla="*/ 0 w 3174682"/>
              <a:gd name="connsiteY4" fmla="*/ 0 h 2244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682" h="2244597">
                <a:moveTo>
                  <a:pt x="0" y="0"/>
                </a:moveTo>
                <a:lnTo>
                  <a:pt x="1054925" y="2244598"/>
                </a:lnTo>
                <a:lnTo>
                  <a:pt x="3174682" y="2244598"/>
                </a:lnTo>
                <a:cubicBezTo>
                  <a:pt x="3174682" y="2244598"/>
                  <a:pt x="2119757" y="0"/>
                  <a:pt x="2119757" y="0"/>
                </a:cubicBezTo>
                <a:lnTo>
                  <a:pt x="0" y="0"/>
                </a:lnTo>
                <a:close/>
              </a:path>
            </a:pathLst>
          </a:custGeom>
          <a:solidFill>
            <a:srgbClr val="FFFFFF">
              <a:alpha val="50000"/>
            </a:srgbClr>
          </a:solidFill>
          <a:ln w="6350"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DCBA8527-AAC2-AE8C-AE99-3ED3855615A2}"/>
              </a:ext>
            </a:extLst>
          </p:cNvPr>
          <p:cNvSpPr/>
          <p:nvPr/>
        </p:nvSpPr>
        <p:spPr>
          <a:xfrm>
            <a:off x="6126162" y="0"/>
            <a:ext cx="3547998" cy="3978402"/>
          </a:xfrm>
          <a:custGeom>
            <a:avLst/>
            <a:gdLst>
              <a:gd name="connsiteX0" fmla="*/ 1654556 w 3547998"/>
              <a:gd name="connsiteY0" fmla="*/ 3978402 h 3978402"/>
              <a:gd name="connsiteX1" fmla="*/ 3547999 w 3547998"/>
              <a:gd name="connsiteY1" fmla="*/ 0 h 3978402"/>
              <a:gd name="connsiteX2" fmla="*/ 1877314 w 3547998"/>
              <a:gd name="connsiteY2" fmla="*/ 0 h 3978402"/>
              <a:gd name="connsiteX3" fmla="*/ 0 w 3547998"/>
              <a:gd name="connsiteY3" fmla="*/ 3978402 h 3978402"/>
              <a:gd name="connsiteX4" fmla="*/ 1654556 w 3547998"/>
              <a:gd name="connsiteY4" fmla="*/ 3978402 h 3978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7998" h="3978402">
                <a:moveTo>
                  <a:pt x="1654556" y="3978402"/>
                </a:moveTo>
                <a:lnTo>
                  <a:pt x="3547999" y="0"/>
                </a:lnTo>
                <a:lnTo>
                  <a:pt x="1877314" y="0"/>
                </a:lnTo>
                <a:lnTo>
                  <a:pt x="0" y="3978402"/>
                </a:lnTo>
                <a:lnTo>
                  <a:pt x="1654556" y="3978402"/>
                </a:lnTo>
                <a:close/>
              </a:path>
            </a:pathLst>
          </a:custGeom>
          <a:solidFill>
            <a:srgbClr val="CDDB00"/>
          </a:solidFill>
          <a:ln w="6350"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BDB4C663-9154-C5E2-2448-06B2DBCE67CB}"/>
              </a:ext>
            </a:extLst>
          </p:cNvPr>
          <p:cNvSpPr/>
          <p:nvPr/>
        </p:nvSpPr>
        <p:spPr>
          <a:xfrm>
            <a:off x="6954710" y="2222500"/>
            <a:ext cx="1661668" cy="1755902"/>
          </a:xfrm>
          <a:custGeom>
            <a:avLst/>
            <a:gdLst>
              <a:gd name="connsiteX0" fmla="*/ 826009 w 1661668"/>
              <a:gd name="connsiteY0" fmla="*/ 1755902 h 1755902"/>
              <a:gd name="connsiteX1" fmla="*/ 1661668 w 1661668"/>
              <a:gd name="connsiteY1" fmla="*/ 0 h 1755902"/>
              <a:gd name="connsiteX2" fmla="*/ 0 w 1661668"/>
              <a:gd name="connsiteY2" fmla="*/ 0 h 1755902"/>
              <a:gd name="connsiteX3" fmla="*/ 826009 w 1661668"/>
              <a:gd name="connsiteY3" fmla="*/ 1755902 h 1755902"/>
            </a:gdLst>
            <a:ahLst/>
            <a:cxnLst>
              <a:cxn ang="0">
                <a:pos x="connsiteX0" y="connsiteY0"/>
              </a:cxn>
              <a:cxn ang="0">
                <a:pos x="connsiteX1" y="connsiteY1"/>
              </a:cxn>
              <a:cxn ang="0">
                <a:pos x="connsiteX2" y="connsiteY2"/>
              </a:cxn>
              <a:cxn ang="0">
                <a:pos x="connsiteX3" y="connsiteY3"/>
              </a:cxn>
            </a:cxnLst>
            <a:rect l="l" t="t" r="r" b="b"/>
            <a:pathLst>
              <a:path w="1661668" h="1755902">
                <a:moveTo>
                  <a:pt x="826009" y="1755902"/>
                </a:moveTo>
                <a:lnTo>
                  <a:pt x="1661668" y="0"/>
                </a:lnTo>
                <a:lnTo>
                  <a:pt x="0" y="0"/>
                </a:lnTo>
                <a:cubicBezTo>
                  <a:pt x="0" y="0"/>
                  <a:pt x="826009" y="1755902"/>
                  <a:pt x="826009" y="1755902"/>
                </a:cubicBezTo>
                <a:close/>
              </a:path>
            </a:pathLst>
          </a:custGeom>
          <a:solidFill>
            <a:srgbClr val="FFFFFF">
              <a:alpha val="30000"/>
            </a:srgbClr>
          </a:solidFill>
          <a:ln w="635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ADB7A50D-4182-FFB2-310E-7320D789B12C}"/>
              </a:ext>
            </a:extLst>
          </p:cNvPr>
          <p:cNvSpPr/>
          <p:nvPr/>
        </p:nvSpPr>
        <p:spPr>
          <a:xfrm>
            <a:off x="5300154" y="2222500"/>
            <a:ext cx="2480564" cy="1755902"/>
          </a:xfrm>
          <a:custGeom>
            <a:avLst/>
            <a:gdLst>
              <a:gd name="connsiteX0" fmla="*/ 2480565 w 2480564"/>
              <a:gd name="connsiteY0" fmla="*/ 1755902 h 1755902"/>
              <a:gd name="connsiteX1" fmla="*/ 1654556 w 2480564"/>
              <a:gd name="connsiteY1" fmla="*/ 0 h 1755902"/>
              <a:gd name="connsiteX2" fmla="*/ 0 w 2480564"/>
              <a:gd name="connsiteY2" fmla="*/ 0 h 1755902"/>
              <a:gd name="connsiteX3" fmla="*/ 826008 w 2480564"/>
              <a:gd name="connsiteY3" fmla="*/ 1755902 h 1755902"/>
              <a:gd name="connsiteX4" fmla="*/ 2480565 w 2480564"/>
              <a:gd name="connsiteY4" fmla="*/ 1755902 h 175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564" h="1755902">
                <a:moveTo>
                  <a:pt x="2480565" y="1755902"/>
                </a:moveTo>
                <a:lnTo>
                  <a:pt x="1654556" y="0"/>
                </a:lnTo>
                <a:lnTo>
                  <a:pt x="0" y="0"/>
                </a:lnTo>
                <a:cubicBezTo>
                  <a:pt x="0" y="0"/>
                  <a:pt x="826008" y="1755902"/>
                  <a:pt x="826008" y="1755902"/>
                </a:cubicBezTo>
                <a:lnTo>
                  <a:pt x="2480565" y="1755902"/>
                </a:lnTo>
                <a:close/>
              </a:path>
            </a:pathLst>
          </a:custGeom>
          <a:solidFill>
            <a:srgbClr val="FFFFFF">
              <a:alpha val="50000"/>
            </a:srgbClr>
          </a:solidFill>
          <a:ln w="6350" cap="flat">
            <a:noFill/>
            <a:prstDash val="solid"/>
            <a:miter/>
          </a:ln>
        </p:spPr>
        <p:txBody>
          <a:bodyPr rtlCol="0" anchor="ctr"/>
          <a:lstStyle/>
          <a:p>
            <a:endParaRPr lang="en-AU"/>
          </a:p>
        </p:txBody>
      </p:sp>
      <p:pic>
        <p:nvPicPr>
          <p:cNvPr id="5" name="Graphic 4">
            <a:extLst>
              <a:ext uri="{FF2B5EF4-FFF2-40B4-BE49-F238E27FC236}">
                <a16:creationId xmlns:a16="http://schemas.microsoft.com/office/drawing/2014/main" id="{D7EF04EB-0482-5775-6DD9-DFD8DBF5AD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93472" y="782868"/>
            <a:ext cx="2174677" cy="666065"/>
          </a:xfrm>
          <a:prstGeom prst="rect">
            <a:avLst/>
          </a:prstGeom>
        </p:spPr>
      </p:pic>
      <p:sp>
        <p:nvSpPr>
          <p:cNvPr id="12" name="Footer Placeholder 4">
            <a:extLst>
              <a:ext uri="{FF2B5EF4-FFF2-40B4-BE49-F238E27FC236}">
                <a16:creationId xmlns:a16="http://schemas.microsoft.com/office/drawing/2014/main" id="{A100E9CA-597C-8D3A-F40C-33281AC44A24}"/>
              </a:ext>
            </a:extLst>
          </p:cNvPr>
          <p:cNvSpPr>
            <a:spLocks noGrp="1"/>
          </p:cNvSpPr>
          <p:nvPr>
            <p:ph type="ftr" sz="quarter" idx="3"/>
          </p:nvPr>
        </p:nvSpPr>
        <p:spPr>
          <a:xfrm>
            <a:off x="647699" y="6353950"/>
            <a:ext cx="5975238" cy="360000"/>
          </a:xfrm>
          <a:prstGeom prst="rect">
            <a:avLst/>
          </a:prstGeom>
        </p:spPr>
        <p:txBody>
          <a:bodyPr vert="horz" lIns="0" tIns="0" rIns="0" bIns="0" rtlCol="0" anchor="ctr"/>
          <a:lstStyle>
            <a:lvl1pPr algn="l">
              <a:defRPr sz="1000">
                <a:solidFill>
                  <a:schemeClr val="accent6"/>
                </a:solidFill>
              </a:defRPr>
            </a:lvl1pPr>
          </a:lstStyle>
          <a:p>
            <a:r>
              <a:rPr lang="en-GB"/>
              <a:t>To add a Footer, select 'Insert &gt; Header &amp; Footer'</a:t>
            </a:r>
            <a:endParaRPr lang="en-GB" dirty="0"/>
          </a:p>
        </p:txBody>
      </p:sp>
      <p:sp>
        <p:nvSpPr>
          <p:cNvPr id="13" name="Slide Number Placeholder 5">
            <a:extLst>
              <a:ext uri="{FF2B5EF4-FFF2-40B4-BE49-F238E27FC236}">
                <a16:creationId xmlns:a16="http://schemas.microsoft.com/office/drawing/2014/main" id="{E4FF72CD-FCEB-896C-7975-222BFDF5C5BA}"/>
              </a:ext>
            </a:extLst>
          </p:cNvPr>
          <p:cNvSpPr>
            <a:spLocks noGrp="1"/>
          </p:cNvSpPr>
          <p:nvPr>
            <p:ph type="sldNum" sz="quarter" idx="4"/>
          </p:nvPr>
        </p:nvSpPr>
        <p:spPr>
          <a:xfrm>
            <a:off x="11468278" y="6353950"/>
            <a:ext cx="720000" cy="360000"/>
          </a:xfrm>
          <a:prstGeom prst="rect">
            <a:avLst/>
          </a:prstGeom>
        </p:spPr>
        <p:txBody>
          <a:bodyPr vert="horz" lIns="0" tIns="0" rIns="0" bIns="0" rtlCol="0" anchor="ctr"/>
          <a:lstStyle>
            <a:lvl1pPr algn="l">
              <a:defRPr sz="1000">
                <a:solidFill>
                  <a:schemeClr val="accent6"/>
                </a:solidFill>
              </a:defRPr>
            </a:lvl1pPr>
          </a:lstStyle>
          <a:p>
            <a:r>
              <a:rPr lang="en-GB"/>
              <a:t>Page </a:t>
            </a:r>
            <a:fld id="{F5AEA0E0-5CC6-4BD0-905C-A0021E419432}" type="slidenum">
              <a:rPr lang="en-GB" smtClean="0"/>
              <a:pPr/>
              <a:t>‹#›</a:t>
            </a:fld>
            <a:endParaRPr lang="en-GB" dirty="0"/>
          </a:p>
        </p:txBody>
      </p:sp>
      <p:cxnSp>
        <p:nvCxnSpPr>
          <p:cNvPr id="14" name="Straight Connector 13">
            <a:extLst>
              <a:ext uri="{FF2B5EF4-FFF2-40B4-BE49-F238E27FC236}">
                <a16:creationId xmlns:a16="http://schemas.microsoft.com/office/drawing/2014/main" id="{20306DDC-F26C-45D8-D01F-068BDCCCCEF4}"/>
              </a:ext>
            </a:extLst>
          </p:cNvPr>
          <p:cNvCxnSpPr/>
          <p:nvPr/>
        </p:nvCxnSpPr>
        <p:spPr>
          <a:xfrm>
            <a:off x="11322050" y="6464300"/>
            <a:ext cx="0" cy="1555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Subtitle 2">
            <a:extLst>
              <a:ext uri="{FF2B5EF4-FFF2-40B4-BE49-F238E27FC236}">
                <a16:creationId xmlns:a16="http://schemas.microsoft.com/office/drawing/2014/main" id="{6B334685-C921-7BF8-BD42-E66D7F73CDEC}"/>
              </a:ext>
            </a:extLst>
          </p:cNvPr>
          <p:cNvSpPr>
            <a:spLocks noGrp="1"/>
          </p:cNvSpPr>
          <p:nvPr>
            <p:ph type="subTitle" idx="1" hasCustomPrompt="1"/>
          </p:nvPr>
        </p:nvSpPr>
        <p:spPr>
          <a:xfrm>
            <a:off x="647698" y="557638"/>
            <a:ext cx="6120000" cy="1440000"/>
          </a:xfrm>
        </p:spPr>
        <p:txBody>
          <a:bodyPr/>
          <a:lstStyle>
            <a:lvl1pPr marL="0" indent="0" algn="l">
              <a:buNone/>
              <a:defRPr sz="3100" b="0">
                <a:solidFill>
                  <a:schemeClr val="accent6"/>
                </a:solidFill>
              </a:defRPr>
            </a:lvl1pPr>
            <a:lvl2pPr marL="0" indent="0" algn="l">
              <a:buNone/>
              <a:defRPr sz="2300" b="0">
                <a:solidFill>
                  <a:schemeClr val="accent6"/>
                </a:solidFill>
              </a:defRPr>
            </a:lvl2pPr>
            <a:lvl3pPr marL="0" indent="0" algn="l">
              <a:buNone/>
              <a:defRPr sz="2300" b="0">
                <a:solidFill>
                  <a:schemeClr val="accent6"/>
                </a:solidFill>
              </a:defRPr>
            </a:lvl3pPr>
            <a:lvl4pPr marL="0" indent="0" algn="l">
              <a:buNone/>
              <a:defRPr sz="2300" b="0">
                <a:solidFill>
                  <a:schemeClr val="accent6"/>
                </a:solidFill>
              </a:defRPr>
            </a:lvl4pPr>
            <a:lvl5pPr marL="0" indent="0" algn="l">
              <a:buNone/>
              <a:defRPr sz="2300" b="0">
                <a:solidFill>
                  <a:schemeClr val="accent6"/>
                </a:solidFill>
              </a:defRPr>
            </a:lvl5pPr>
            <a:lvl6pPr marL="0" indent="0" algn="l">
              <a:buNone/>
              <a:defRPr sz="2300" b="0">
                <a:solidFill>
                  <a:schemeClr val="accent6"/>
                </a:solidFill>
              </a:defRPr>
            </a:lvl6pPr>
            <a:lvl7pPr marL="0" indent="0" algn="l">
              <a:buNone/>
              <a:defRPr sz="2300" b="0">
                <a:solidFill>
                  <a:schemeClr val="accent6"/>
                </a:solidFill>
              </a:defRPr>
            </a:lvl7pPr>
            <a:lvl8pPr marL="0" indent="0" algn="l">
              <a:buNone/>
              <a:defRPr sz="2300" b="0">
                <a:solidFill>
                  <a:schemeClr val="accent6"/>
                </a:solidFill>
              </a:defRPr>
            </a:lvl8pPr>
            <a:lvl9pPr marL="0" indent="0" algn="l">
              <a:buNone/>
              <a:defRPr sz="2300" b="0">
                <a:solidFill>
                  <a:schemeClr val="accent6"/>
                </a:solidFill>
              </a:defRPr>
            </a:lvl9pPr>
          </a:lstStyle>
          <a:p>
            <a:r>
              <a:rPr lang="en-AU" dirty="0"/>
              <a:t>Title heading-first level</a:t>
            </a:r>
            <a:endParaRPr lang="en-GB" dirty="0"/>
          </a:p>
          <a:p>
            <a:pPr lvl="1"/>
            <a:r>
              <a:rPr lang="en-US" dirty="0"/>
              <a:t>Subheading-second level</a:t>
            </a:r>
            <a:endParaRPr lang="en-GB" dirty="0"/>
          </a:p>
        </p:txBody>
      </p:sp>
    </p:spTree>
    <p:extLst>
      <p:ext uri="{BB962C8B-B14F-4D97-AF65-F5344CB8AC3E}">
        <p14:creationId xmlns:p14="http://schemas.microsoft.com/office/powerpoint/2010/main" val="89641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imag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3C709AB-4378-5A5C-77FC-AFC13E4152E7}"/>
              </a:ext>
            </a:extLst>
          </p:cNvPr>
          <p:cNvSpPr/>
          <p:nvPr userDrawn="1"/>
        </p:nvSpPr>
        <p:spPr>
          <a:xfrm>
            <a:off x="6954721" y="0"/>
            <a:ext cx="2719440" cy="3978401"/>
          </a:xfrm>
          <a:custGeom>
            <a:avLst/>
            <a:gdLst>
              <a:gd name="connsiteX0" fmla="*/ 1048755 w 2719440"/>
              <a:gd name="connsiteY0" fmla="*/ 0 h 3978401"/>
              <a:gd name="connsiteX1" fmla="*/ 2719440 w 2719440"/>
              <a:gd name="connsiteY1" fmla="*/ 0 h 3978401"/>
              <a:gd name="connsiteX2" fmla="*/ 825998 w 2719440"/>
              <a:gd name="connsiteY2" fmla="*/ 3978401 h 3978401"/>
              <a:gd name="connsiteX3" fmla="*/ 0 w 2719440"/>
              <a:gd name="connsiteY3" fmla="*/ 2222522 h 3978401"/>
              <a:gd name="connsiteX4" fmla="*/ 1048755 w 2719440"/>
              <a:gd name="connsiteY4" fmla="*/ 0 h 397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9440" h="3978401">
                <a:moveTo>
                  <a:pt x="1048755" y="0"/>
                </a:moveTo>
                <a:lnTo>
                  <a:pt x="2719440" y="0"/>
                </a:lnTo>
                <a:lnTo>
                  <a:pt x="825998" y="3978401"/>
                </a:lnTo>
                <a:lnTo>
                  <a:pt x="0" y="2222522"/>
                </a:lnTo>
                <a:lnTo>
                  <a:pt x="1048755" y="0"/>
                </a:lnTo>
                <a:close/>
              </a:path>
            </a:pathLst>
          </a:custGeom>
          <a:solidFill>
            <a:schemeClr val="accent2"/>
          </a:solidFill>
          <a:ln w="6350" cap="flat">
            <a:noFill/>
            <a:prstDash val="solid"/>
            <a:miter/>
          </a:ln>
        </p:spPr>
        <p:txBody>
          <a:bodyPr rtlCol="0" anchor="ctr"/>
          <a:lstStyle/>
          <a:p>
            <a:endParaRPr lang="en-AU"/>
          </a:p>
        </p:txBody>
      </p:sp>
      <p:pic>
        <p:nvPicPr>
          <p:cNvPr id="65" name="Graphic 64">
            <a:extLst>
              <a:ext uri="{FF2B5EF4-FFF2-40B4-BE49-F238E27FC236}">
                <a16:creationId xmlns:a16="http://schemas.microsoft.com/office/drawing/2014/main" id="{50081C3B-CBE8-C2FA-22FD-17E64BA48200}"/>
              </a:ext>
            </a:extLst>
          </p:cNvPr>
          <p:cNvPicPr>
            <a:picLocks noChangeAspect="1"/>
          </p:cNvPicPr>
          <p:nvPr userDrawn="1"/>
        </p:nvPicPr>
        <p:blipFill>
          <a:blip r:embed="rId2">
            <a:extLst>
              <a:ext uri="{96DAC541-7B7A-43D3-8B79-37D633B846F1}">
                <asvg:svgBlip xmlns:asvg="http://schemas.microsoft.com/office/drawing/2016/SVG/main" r:embed="rId3"/>
              </a:ext>
            </a:extLst>
          </a:blip>
          <a:srcRect r="5690" b="5690"/>
          <a:stretch>
            <a:fillRect/>
          </a:stretch>
        </p:blipFill>
        <p:spPr>
          <a:xfrm>
            <a:off x="6954431" y="2223398"/>
            <a:ext cx="5237571" cy="3999600"/>
          </a:xfrm>
          <a:custGeom>
            <a:avLst/>
            <a:gdLst>
              <a:gd name="connsiteX0" fmla="*/ 0 w 5237571"/>
              <a:gd name="connsiteY0" fmla="*/ 0 h 3999600"/>
              <a:gd name="connsiteX1" fmla="*/ 5237571 w 5237571"/>
              <a:gd name="connsiteY1" fmla="*/ 0 h 3999600"/>
              <a:gd name="connsiteX2" fmla="*/ 5237571 w 5237571"/>
              <a:gd name="connsiteY2" fmla="*/ 3999600 h 3999600"/>
              <a:gd name="connsiteX3" fmla="*/ 0 w 5237571"/>
              <a:gd name="connsiteY3" fmla="*/ 3999600 h 3999600"/>
              <a:gd name="connsiteX4" fmla="*/ 0 w 5237571"/>
              <a:gd name="connsiteY4" fmla="*/ 0 h 399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7571" h="3999600">
                <a:moveTo>
                  <a:pt x="0" y="0"/>
                </a:moveTo>
                <a:lnTo>
                  <a:pt x="5237571" y="0"/>
                </a:lnTo>
                <a:lnTo>
                  <a:pt x="5237571" y="3999600"/>
                </a:lnTo>
                <a:lnTo>
                  <a:pt x="0" y="3999600"/>
                </a:lnTo>
                <a:lnTo>
                  <a:pt x="0" y="0"/>
                </a:lnTo>
                <a:close/>
              </a:path>
            </a:pathLst>
          </a:custGeom>
        </p:spPr>
      </p:pic>
      <p:sp>
        <p:nvSpPr>
          <p:cNvPr id="61" name="Picture Placeholder 60">
            <a:extLst>
              <a:ext uri="{FF2B5EF4-FFF2-40B4-BE49-F238E27FC236}">
                <a16:creationId xmlns:a16="http://schemas.microsoft.com/office/drawing/2014/main" id="{BB41F336-5118-C5C9-E8E5-6A5CCDE66F58}"/>
              </a:ext>
            </a:extLst>
          </p:cNvPr>
          <p:cNvSpPr>
            <a:spLocks noGrp="1" noChangeAspect="1"/>
          </p:cNvSpPr>
          <p:nvPr>
            <p:ph type="pic" sz="quarter" idx="14" hasCustomPrompt="1"/>
          </p:nvPr>
        </p:nvSpPr>
        <p:spPr>
          <a:xfrm>
            <a:off x="-1" y="2222499"/>
            <a:ext cx="8836590" cy="4000500"/>
          </a:xfrm>
          <a:custGeom>
            <a:avLst/>
            <a:gdLst>
              <a:gd name="connsiteX0" fmla="*/ 0 w 12192000"/>
              <a:gd name="connsiteY0" fmla="*/ 0 h 4000500"/>
              <a:gd name="connsiteX1" fmla="*/ 12192000 w 12192000"/>
              <a:gd name="connsiteY1" fmla="*/ 0 h 4000500"/>
              <a:gd name="connsiteX2" fmla="*/ 12192000 w 12192000"/>
              <a:gd name="connsiteY2" fmla="*/ 4000500 h 4000500"/>
              <a:gd name="connsiteX3" fmla="*/ 12190350 w 12192000"/>
              <a:gd name="connsiteY3" fmla="*/ 4000500 h 4000500"/>
              <a:gd name="connsiteX4" fmla="*/ 12190350 w 12192000"/>
              <a:gd name="connsiteY4" fmla="*/ 900 h 4000500"/>
              <a:gd name="connsiteX5" fmla="*/ 6954429 w 12192000"/>
              <a:gd name="connsiteY5" fmla="*/ 900 h 4000500"/>
              <a:gd name="connsiteX6" fmla="*/ 8836590 w 12192000"/>
              <a:gd name="connsiteY6" fmla="*/ 4000500 h 4000500"/>
              <a:gd name="connsiteX7" fmla="*/ 0 w 12192000"/>
              <a:gd name="connsiteY7" fmla="*/ 4000500 h 4000500"/>
              <a:gd name="connsiteX0" fmla="*/ 0 w 12192000"/>
              <a:gd name="connsiteY0" fmla="*/ 0 h 4000500"/>
              <a:gd name="connsiteX1" fmla="*/ 12192000 w 12192000"/>
              <a:gd name="connsiteY1" fmla="*/ 0 h 4000500"/>
              <a:gd name="connsiteX2" fmla="*/ 12192000 w 12192000"/>
              <a:gd name="connsiteY2" fmla="*/ 4000500 h 4000500"/>
              <a:gd name="connsiteX3" fmla="*/ 12190350 w 12192000"/>
              <a:gd name="connsiteY3" fmla="*/ 4000500 h 4000500"/>
              <a:gd name="connsiteX4" fmla="*/ 6954429 w 12192000"/>
              <a:gd name="connsiteY4" fmla="*/ 900 h 4000500"/>
              <a:gd name="connsiteX5" fmla="*/ 8836590 w 12192000"/>
              <a:gd name="connsiteY5" fmla="*/ 4000500 h 4000500"/>
              <a:gd name="connsiteX6" fmla="*/ 0 w 12192000"/>
              <a:gd name="connsiteY6" fmla="*/ 4000500 h 4000500"/>
              <a:gd name="connsiteX7" fmla="*/ 0 w 12192000"/>
              <a:gd name="connsiteY7" fmla="*/ 0 h 4000500"/>
              <a:gd name="connsiteX0" fmla="*/ 0 w 12192000"/>
              <a:gd name="connsiteY0" fmla="*/ 0 h 4000500"/>
              <a:gd name="connsiteX1" fmla="*/ 12192000 w 12192000"/>
              <a:gd name="connsiteY1" fmla="*/ 0 h 4000500"/>
              <a:gd name="connsiteX2" fmla="*/ 12192000 w 12192000"/>
              <a:gd name="connsiteY2" fmla="*/ 4000500 h 4000500"/>
              <a:gd name="connsiteX3" fmla="*/ 6954429 w 12192000"/>
              <a:gd name="connsiteY3" fmla="*/ 900 h 4000500"/>
              <a:gd name="connsiteX4" fmla="*/ 8836590 w 12192000"/>
              <a:gd name="connsiteY4" fmla="*/ 4000500 h 4000500"/>
              <a:gd name="connsiteX5" fmla="*/ 0 w 12192000"/>
              <a:gd name="connsiteY5" fmla="*/ 4000500 h 4000500"/>
              <a:gd name="connsiteX6" fmla="*/ 0 w 12192000"/>
              <a:gd name="connsiteY6" fmla="*/ 0 h 4000500"/>
              <a:gd name="connsiteX0" fmla="*/ 0 w 12192000"/>
              <a:gd name="connsiteY0" fmla="*/ 0 h 4000500"/>
              <a:gd name="connsiteX1" fmla="*/ 12192000 w 12192000"/>
              <a:gd name="connsiteY1" fmla="*/ 0 h 4000500"/>
              <a:gd name="connsiteX2" fmla="*/ 6954429 w 12192000"/>
              <a:gd name="connsiteY2" fmla="*/ 900 h 4000500"/>
              <a:gd name="connsiteX3" fmla="*/ 8836590 w 12192000"/>
              <a:gd name="connsiteY3" fmla="*/ 4000500 h 4000500"/>
              <a:gd name="connsiteX4" fmla="*/ 0 w 12192000"/>
              <a:gd name="connsiteY4" fmla="*/ 4000500 h 4000500"/>
              <a:gd name="connsiteX5" fmla="*/ 0 w 12192000"/>
              <a:gd name="connsiteY5" fmla="*/ 0 h 4000500"/>
              <a:gd name="connsiteX0" fmla="*/ 0 w 8836590"/>
              <a:gd name="connsiteY0" fmla="*/ 0 h 4000500"/>
              <a:gd name="connsiteX1" fmla="*/ 6954429 w 8836590"/>
              <a:gd name="connsiteY1" fmla="*/ 900 h 4000500"/>
              <a:gd name="connsiteX2" fmla="*/ 8836590 w 8836590"/>
              <a:gd name="connsiteY2" fmla="*/ 4000500 h 4000500"/>
              <a:gd name="connsiteX3" fmla="*/ 0 w 8836590"/>
              <a:gd name="connsiteY3" fmla="*/ 4000500 h 4000500"/>
              <a:gd name="connsiteX4" fmla="*/ 0 w 8836590"/>
              <a:gd name="connsiteY4" fmla="*/ 0 h 400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6590" h="4000500">
                <a:moveTo>
                  <a:pt x="0" y="0"/>
                </a:moveTo>
                <a:lnTo>
                  <a:pt x="6954429" y="900"/>
                </a:lnTo>
                <a:lnTo>
                  <a:pt x="8836590" y="4000500"/>
                </a:lnTo>
                <a:lnTo>
                  <a:pt x="0" y="4000500"/>
                </a:lnTo>
                <a:lnTo>
                  <a:pt x="0" y="0"/>
                </a:lnTo>
                <a:close/>
              </a:path>
            </a:pathLst>
          </a:custGeom>
          <a:solidFill>
            <a:schemeClr val="bg1">
              <a:lumMod val="75000"/>
            </a:schemeClr>
          </a:solidFill>
        </p:spPr>
        <p:txBody>
          <a:bodyPr wrap="square" lIns="648000" tIns="288000" rIns="4680000" bIns="360000" anchor="t" anchorCtr="0">
            <a:noAutofit/>
          </a:bodyPr>
          <a:lstStyle>
            <a:lvl1pPr algn="l">
              <a:defRPr sz="1400" b="0">
                <a:solidFill>
                  <a:schemeClr val="bg1"/>
                </a:solidFill>
                <a:latin typeface="+mj-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44" name="Text Placeholder 43">
            <a:extLst>
              <a:ext uri="{FF2B5EF4-FFF2-40B4-BE49-F238E27FC236}">
                <a16:creationId xmlns:a16="http://schemas.microsoft.com/office/drawing/2014/main" id="{BEDA4826-2F46-1CDA-C124-CB146B6394B6}"/>
              </a:ext>
            </a:extLst>
          </p:cNvPr>
          <p:cNvSpPr>
            <a:spLocks noGrp="1"/>
          </p:cNvSpPr>
          <p:nvPr>
            <p:ph type="body" sz="quarter" idx="21"/>
          </p:nvPr>
        </p:nvSpPr>
        <p:spPr>
          <a:xfrm>
            <a:off x="7780717" y="3978402"/>
            <a:ext cx="3174682" cy="2244598"/>
          </a:xfrm>
          <a:custGeom>
            <a:avLst/>
            <a:gdLst>
              <a:gd name="connsiteX0" fmla="*/ 0 w 3174682"/>
              <a:gd name="connsiteY0" fmla="*/ 0 h 2244598"/>
              <a:gd name="connsiteX1" fmla="*/ 2119757 w 3174682"/>
              <a:gd name="connsiteY1" fmla="*/ 0 h 2244598"/>
              <a:gd name="connsiteX2" fmla="*/ 3174682 w 3174682"/>
              <a:gd name="connsiteY2" fmla="*/ 2244598 h 2244598"/>
              <a:gd name="connsiteX3" fmla="*/ 1054925 w 3174682"/>
              <a:gd name="connsiteY3" fmla="*/ 2244598 h 2244598"/>
            </a:gdLst>
            <a:ahLst/>
            <a:cxnLst>
              <a:cxn ang="0">
                <a:pos x="connsiteX0" y="connsiteY0"/>
              </a:cxn>
              <a:cxn ang="0">
                <a:pos x="connsiteX1" y="connsiteY1"/>
              </a:cxn>
              <a:cxn ang="0">
                <a:pos x="connsiteX2" y="connsiteY2"/>
              </a:cxn>
              <a:cxn ang="0">
                <a:pos x="connsiteX3" y="connsiteY3"/>
              </a:cxn>
            </a:cxnLst>
            <a:rect l="l" t="t" r="r" b="b"/>
            <a:pathLst>
              <a:path w="3174682" h="2244598">
                <a:moveTo>
                  <a:pt x="0" y="0"/>
                </a:moveTo>
                <a:lnTo>
                  <a:pt x="2119757" y="0"/>
                </a:lnTo>
                <a:cubicBezTo>
                  <a:pt x="2119757" y="0"/>
                  <a:pt x="3174682" y="2244598"/>
                  <a:pt x="3174682" y="2244598"/>
                </a:cubicBezTo>
                <a:lnTo>
                  <a:pt x="1054925" y="2244598"/>
                </a:lnTo>
                <a:close/>
              </a:path>
            </a:pathLst>
          </a:custGeom>
          <a:solidFill>
            <a:schemeClr val="bg1">
              <a:alpha val="50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Graphic 4">
            <a:extLst>
              <a:ext uri="{FF2B5EF4-FFF2-40B4-BE49-F238E27FC236}">
                <a16:creationId xmlns:a16="http://schemas.microsoft.com/office/drawing/2014/main" id="{D7EF04EB-0482-5775-6DD9-DFD8DBF5AD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693472" y="782868"/>
            <a:ext cx="2174677" cy="666065"/>
          </a:xfrm>
          <a:prstGeom prst="rect">
            <a:avLst/>
          </a:prstGeom>
        </p:spPr>
      </p:pic>
      <p:sp>
        <p:nvSpPr>
          <p:cNvPr id="12" name="Footer Placeholder 4">
            <a:extLst>
              <a:ext uri="{FF2B5EF4-FFF2-40B4-BE49-F238E27FC236}">
                <a16:creationId xmlns:a16="http://schemas.microsoft.com/office/drawing/2014/main" id="{A100E9CA-597C-8D3A-F40C-33281AC44A24}"/>
              </a:ext>
            </a:extLst>
          </p:cNvPr>
          <p:cNvSpPr>
            <a:spLocks noGrp="1"/>
          </p:cNvSpPr>
          <p:nvPr>
            <p:ph type="ftr" sz="quarter" idx="3"/>
          </p:nvPr>
        </p:nvSpPr>
        <p:spPr>
          <a:xfrm>
            <a:off x="647699" y="6353950"/>
            <a:ext cx="5975238" cy="360000"/>
          </a:xfrm>
          <a:prstGeom prst="rect">
            <a:avLst/>
          </a:prstGeom>
        </p:spPr>
        <p:txBody>
          <a:bodyPr vert="horz" lIns="0" tIns="0" rIns="0" bIns="0" rtlCol="0" anchor="ctr"/>
          <a:lstStyle>
            <a:lvl1pPr algn="l">
              <a:defRPr sz="1000">
                <a:solidFill>
                  <a:schemeClr val="accent6"/>
                </a:solidFill>
              </a:defRPr>
            </a:lvl1pPr>
          </a:lstStyle>
          <a:p>
            <a:r>
              <a:rPr lang="en-GB"/>
              <a:t>To add a Footer, select 'Insert &gt; Header &amp; Footer'</a:t>
            </a:r>
            <a:endParaRPr lang="en-GB" dirty="0"/>
          </a:p>
        </p:txBody>
      </p:sp>
      <p:sp>
        <p:nvSpPr>
          <p:cNvPr id="13" name="Slide Number Placeholder 5">
            <a:extLst>
              <a:ext uri="{FF2B5EF4-FFF2-40B4-BE49-F238E27FC236}">
                <a16:creationId xmlns:a16="http://schemas.microsoft.com/office/drawing/2014/main" id="{E4FF72CD-FCEB-896C-7975-222BFDF5C5BA}"/>
              </a:ext>
            </a:extLst>
          </p:cNvPr>
          <p:cNvSpPr>
            <a:spLocks noGrp="1"/>
          </p:cNvSpPr>
          <p:nvPr>
            <p:ph type="sldNum" sz="quarter" idx="4"/>
          </p:nvPr>
        </p:nvSpPr>
        <p:spPr>
          <a:xfrm>
            <a:off x="11468278" y="6353950"/>
            <a:ext cx="720000" cy="360000"/>
          </a:xfrm>
          <a:prstGeom prst="rect">
            <a:avLst/>
          </a:prstGeom>
        </p:spPr>
        <p:txBody>
          <a:bodyPr vert="horz" lIns="0" tIns="0" rIns="0" bIns="0" rtlCol="0" anchor="ctr"/>
          <a:lstStyle>
            <a:lvl1pPr algn="l">
              <a:defRPr sz="1000">
                <a:solidFill>
                  <a:schemeClr val="accent6"/>
                </a:solidFill>
              </a:defRPr>
            </a:lvl1pPr>
          </a:lstStyle>
          <a:p>
            <a:r>
              <a:rPr lang="en-GB" dirty="0"/>
              <a:t>Page </a:t>
            </a:r>
            <a:fld id="{F5AEA0E0-5CC6-4BD0-905C-A0021E419432}" type="slidenum">
              <a:rPr lang="en-GB" smtClean="0"/>
              <a:pPr/>
              <a:t>‹#›</a:t>
            </a:fld>
            <a:endParaRPr lang="en-GB" dirty="0"/>
          </a:p>
        </p:txBody>
      </p:sp>
      <p:cxnSp>
        <p:nvCxnSpPr>
          <p:cNvPr id="14" name="Straight Connector 13">
            <a:extLst>
              <a:ext uri="{FF2B5EF4-FFF2-40B4-BE49-F238E27FC236}">
                <a16:creationId xmlns:a16="http://schemas.microsoft.com/office/drawing/2014/main" id="{20306DDC-F26C-45D8-D01F-068BDCCCCEF4}"/>
              </a:ext>
            </a:extLst>
          </p:cNvPr>
          <p:cNvCxnSpPr/>
          <p:nvPr/>
        </p:nvCxnSpPr>
        <p:spPr>
          <a:xfrm>
            <a:off x="11322050" y="6464300"/>
            <a:ext cx="0" cy="1555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Subtitle 2">
            <a:extLst>
              <a:ext uri="{FF2B5EF4-FFF2-40B4-BE49-F238E27FC236}">
                <a16:creationId xmlns:a16="http://schemas.microsoft.com/office/drawing/2014/main" id="{6B334685-C921-7BF8-BD42-E66D7F73CDEC}"/>
              </a:ext>
            </a:extLst>
          </p:cNvPr>
          <p:cNvSpPr>
            <a:spLocks noGrp="1"/>
          </p:cNvSpPr>
          <p:nvPr>
            <p:ph type="subTitle" idx="1" hasCustomPrompt="1"/>
          </p:nvPr>
        </p:nvSpPr>
        <p:spPr>
          <a:xfrm>
            <a:off x="647698" y="557638"/>
            <a:ext cx="6120000" cy="1440000"/>
          </a:xfrm>
        </p:spPr>
        <p:txBody>
          <a:bodyPr/>
          <a:lstStyle>
            <a:lvl1pPr marL="0" indent="0" algn="l">
              <a:buNone/>
              <a:defRPr sz="3100" b="0">
                <a:solidFill>
                  <a:schemeClr val="accent6"/>
                </a:solidFill>
              </a:defRPr>
            </a:lvl1pPr>
            <a:lvl2pPr marL="0" indent="0" algn="l">
              <a:buNone/>
              <a:defRPr sz="2300" b="0">
                <a:solidFill>
                  <a:schemeClr val="accent6"/>
                </a:solidFill>
              </a:defRPr>
            </a:lvl2pPr>
            <a:lvl3pPr marL="0" indent="0" algn="l">
              <a:buNone/>
              <a:defRPr sz="2300" b="0">
                <a:solidFill>
                  <a:schemeClr val="accent6"/>
                </a:solidFill>
              </a:defRPr>
            </a:lvl3pPr>
            <a:lvl4pPr marL="0" indent="0" algn="l">
              <a:buNone/>
              <a:defRPr sz="2300" b="0">
                <a:solidFill>
                  <a:schemeClr val="accent6"/>
                </a:solidFill>
              </a:defRPr>
            </a:lvl4pPr>
            <a:lvl5pPr marL="0" indent="0" algn="l">
              <a:buNone/>
              <a:defRPr sz="2300" b="0">
                <a:solidFill>
                  <a:schemeClr val="accent6"/>
                </a:solidFill>
              </a:defRPr>
            </a:lvl5pPr>
            <a:lvl6pPr marL="0" indent="0" algn="l">
              <a:buNone/>
              <a:defRPr sz="2300" b="0">
                <a:solidFill>
                  <a:schemeClr val="accent6"/>
                </a:solidFill>
              </a:defRPr>
            </a:lvl6pPr>
            <a:lvl7pPr marL="0" indent="0" algn="l">
              <a:buNone/>
              <a:defRPr sz="2300" b="0">
                <a:solidFill>
                  <a:schemeClr val="accent6"/>
                </a:solidFill>
              </a:defRPr>
            </a:lvl7pPr>
            <a:lvl8pPr marL="0" indent="0" algn="l">
              <a:buNone/>
              <a:defRPr sz="2300" b="0">
                <a:solidFill>
                  <a:schemeClr val="accent6"/>
                </a:solidFill>
              </a:defRPr>
            </a:lvl8pPr>
            <a:lvl9pPr marL="0" indent="0" algn="l">
              <a:buNone/>
              <a:defRPr sz="2300" b="0">
                <a:solidFill>
                  <a:schemeClr val="accent6"/>
                </a:solidFill>
              </a:defRPr>
            </a:lvl9pPr>
          </a:lstStyle>
          <a:p>
            <a:r>
              <a:rPr lang="en-AU" dirty="0"/>
              <a:t>Title heading-first level</a:t>
            </a:r>
            <a:endParaRPr lang="en-GB" dirty="0"/>
          </a:p>
          <a:p>
            <a:pPr lvl="1"/>
            <a:r>
              <a:rPr lang="en-US" dirty="0"/>
              <a:t>Subheading-second level</a:t>
            </a:r>
            <a:endParaRPr lang="en-GB" dirty="0"/>
          </a:p>
        </p:txBody>
      </p:sp>
      <p:sp>
        <p:nvSpPr>
          <p:cNvPr id="9" name="Text Placeholder 8">
            <a:extLst>
              <a:ext uri="{FF2B5EF4-FFF2-40B4-BE49-F238E27FC236}">
                <a16:creationId xmlns:a16="http://schemas.microsoft.com/office/drawing/2014/main" id="{232A6D60-C58B-FDBB-A870-ADB567835DCD}"/>
              </a:ext>
            </a:extLst>
          </p:cNvPr>
          <p:cNvSpPr>
            <a:spLocks noGrp="1"/>
          </p:cNvSpPr>
          <p:nvPr>
            <p:ph type="body" sz="quarter" idx="16"/>
          </p:nvPr>
        </p:nvSpPr>
        <p:spPr>
          <a:xfrm>
            <a:off x="6715315" y="3978401"/>
            <a:ext cx="2120265" cy="2244598"/>
          </a:xfrm>
          <a:custGeom>
            <a:avLst/>
            <a:gdLst>
              <a:gd name="connsiteX0" fmla="*/ 1065372 w 2120265"/>
              <a:gd name="connsiteY0" fmla="*/ 67 h 2244598"/>
              <a:gd name="connsiteX1" fmla="*/ 2120265 w 2120265"/>
              <a:gd name="connsiteY1" fmla="*/ 2244598 h 2244598"/>
              <a:gd name="connsiteX2" fmla="*/ 0 w 2120265"/>
              <a:gd name="connsiteY2" fmla="*/ 2244598 h 2244598"/>
              <a:gd name="connsiteX3" fmla="*/ 1065340 w 2120265"/>
              <a:gd name="connsiteY3" fmla="*/ 0 h 2244598"/>
              <a:gd name="connsiteX4" fmla="*/ 1065403 w 2120265"/>
              <a:gd name="connsiteY4" fmla="*/ 0 h 2244598"/>
              <a:gd name="connsiteX5" fmla="*/ 1065372 w 2120265"/>
              <a:gd name="connsiteY5" fmla="*/ 67 h 224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0265" h="2244598">
                <a:moveTo>
                  <a:pt x="1065372" y="67"/>
                </a:moveTo>
                <a:lnTo>
                  <a:pt x="2120265" y="2244598"/>
                </a:lnTo>
                <a:lnTo>
                  <a:pt x="0" y="2244598"/>
                </a:lnTo>
                <a:close/>
                <a:moveTo>
                  <a:pt x="1065340" y="0"/>
                </a:moveTo>
                <a:lnTo>
                  <a:pt x="1065403" y="0"/>
                </a:lnTo>
                <a:lnTo>
                  <a:pt x="1065372" y="67"/>
                </a:lnTo>
                <a:close/>
              </a:path>
            </a:pathLst>
          </a:custGeom>
          <a:solidFill>
            <a:schemeClr val="tx2">
              <a:alpha val="66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3" name="Text Placeholder 22">
            <a:extLst>
              <a:ext uri="{FF2B5EF4-FFF2-40B4-BE49-F238E27FC236}">
                <a16:creationId xmlns:a16="http://schemas.microsoft.com/office/drawing/2014/main" id="{9A24A69E-7A35-6815-F90F-3383EAB3B666}"/>
              </a:ext>
            </a:extLst>
          </p:cNvPr>
          <p:cNvSpPr>
            <a:spLocks noGrp="1"/>
          </p:cNvSpPr>
          <p:nvPr>
            <p:ph type="body" sz="quarter" idx="19"/>
          </p:nvPr>
        </p:nvSpPr>
        <p:spPr>
          <a:xfrm>
            <a:off x="5300154" y="2222499"/>
            <a:ext cx="2480565" cy="1755902"/>
          </a:xfrm>
          <a:custGeom>
            <a:avLst/>
            <a:gdLst>
              <a:gd name="connsiteX0" fmla="*/ 0 w 2480565"/>
              <a:gd name="connsiteY0" fmla="*/ 0 h 1755902"/>
              <a:gd name="connsiteX1" fmla="*/ 1654556 w 2480565"/>
              <a:gd name="connsiteY1" fmla="*/ 0 h 1755902"/>
              <a:gd name="connsiteX2" fmla="*/ 2480565 w 2480565"/>
              <a:gd name="connsiteY2" fmla="*/ 1755902 h 1755902"/>
              <a:gd name="connsiteX3" fmla="*/ 826008 w 2480565"/>
              <a:gd name="connsiteY3" fmla="*/ 1755902 h 1755902"/>
              <a:gd name="connsiteX4" fmla="*/ 0 w 2480565"/>
              <a:gd name="connsiteY4" fmla="*/ 0 h 175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565" h="1755902">
                <a:moveTo>
                  <a:pt x="0" y="0"/>
                </a:moveTo>
                <a:lnTo>
                  <a:pt x="1654556" y="0"/>
                </a:lnTo>
                <a:lnTo>
                  <a:pt x="2480565" y="1755902"/>
                </a:lnTo>
                <a:lnTo>
                  <a:pt x="826008" y="1755902"/>
                </a:lnTo>
                <a:cubicBezTo>
                  <a:pt x="826008" y="1755902"/>
                  <a:pt x="0" y="0"/>
                  <a:pt x="0" y="0"/>
                </a:cubicBezTo>
                <a:close/>
              </a:path>
            </a:pathLst>
          </a:custGeom>
          <a:solidFill>
            <a:schemeClr val="bg1">
              <a:alpha val="50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5" name="Text Placeholder 24">
            <a:extLst>
              <a:ext uri="{FF2B5EF4-FFF2-40B4-BE49-F238E27FC236}">
                <a16:creationId xmlns:a16="http://schemas.microsoft.com/office/drawing/2014/main" id="{312A4FA6-4FE8-2907-D974-53DDC6B1D86E}"/>
              </a:ext>
            </a:extLst>
          </p:cNvPr>
          <p:cNvSpPr>
            <a:spLocks noGrp="1"/>
          </p:cNvSpPr>
          <p:nvPr>
            <p:ph type="body" sz="quarter" idx="18"/>
          </p:nvPr>
        </p:nvSpPr>
        <p:spPr>
          <a:xfrm>
            <a:off x="6120362" y="2222500"/>
            <a:ext cx="1661668" cy="1755902"/>
          </a:xfrm>
          <a:custGeom>
            <a:avLst/>
            <a:gdLst>
              <a:gd name="connsiteX0" fmla="*/ 835659 w 1661668"/>
              <a:gd name="connsiteY0" fmla="*/ 0 h 1755902"/>
              <a:gd name="connsiteX1" fmla="*/ 1661668 w 1661668"/>
              <a:gd name="connsiteY1" fmla="*/ 1755902 h 1755902"/>
              <a:gd name="connsiteX2" fmla="*/ 0 w 1661668"/>
              <a:gd name="connsiteY2" fmla="*/ 1755902 h 1755902"/>
            </a:gdLst>
            <a:ahLst/>
            <a:cxnLst>
              <a:cxn ang="0">
                <a:pos x="connsiteX0" y="connsiteY0"/>
              </a:cxn>
              <a:cxn ang="0">
                <a:pos x="connsiteX1" y="connsiteY1"/>
              </a:cxn>
              <a:cxn ang="0">
                <a:pos x="connsiteX2" y="connsiteY2"/>
              </a:cxn>
            </a:cxnLst>
            <a:rect l="l" t="t" r="r" b="b"/>
            <a:pathLst>
              <a:path w="1661668" h="1755902">
                <a:moveTo>
                  <a:pt x="835659" y="0"/>
                </a:moveTo>
                <a:cubicBezTo>
                  <a:pt x="835659" y="0"/>
                  <a:pt x="1661668" y="1755902"/>
                  <a:pt x="1661668" y="1755902"/>
                </a:cubicBezTo>
                <a:lnTo>
                  <a:pt x="0" y="1755902"/>
                </a:lnTo>
                <a:close/>
              </a:path>
            </a:pathLst>
          </a:custGeom>
          <a:solidFill>
            <a:schemeClr val="accent2">
              <a:alpha val="33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4" name="Free-form: Shape 33">
            <a:extLst>
              <a:ext uri="{FF2B5EF4-FFF2-40B4-BE49-F238E27FC236}">
                <a16:creationId xmlns:a16="http://schemas.microsoft.com/office/drawing/2014/main" id="{6F7603DC-7D1E-9C76-676F-6C57A90B1531}"/>
              </a:ext>
            </a:extLst>
          </p:cNvPr>
          <p:cNvSpPr/>
          <p:nvPr userDrawn="1"/>
        </p:nvSpPr>
        <p:spPr>
          <a:xfrm>
            <a:off x="6413944" y="6222999"/>
            <a:ext cx="2421727" cy="635001"/>
          </a:xfrm>
          <a:custGeom>
            <a:avLst/>
            <a:gdLst>
              <a:gd name="connsiteX0" fmla="*/ 301566 w 2421727"/>
              <a:gd name="connsiteY0" fmla="*/ 0 h 635001"/>
              <a:gd name="connsiteX1" fmla="*/ 2421727 w 2421727"/>
              <a:gd name="connsiteY1" fmla="*/ 0 h 635001"/>
              <a:gd name="connsiteX2" fmla="*/ 2120456 w 2421727"/>
              <a:gd name="connsiteY2" fmla="*/ 635001 h 635001"/>
              <a:gd name="connsiteX3" fmla="*/ 0 w 2421727"/>
              <a:gd name="connsiteY3" fmla="*/ 635001 h 635001"/>
              <a:gd name="connsiteX4" fmla="*/ 299275 w 2421727"/>
              <a:gd name="connsiteY4" fmla="*/ 4827 h 635001"/>
              <a:gd name="connsiteX5" fmla="*/ 301566 w 2421727"/>
              <a:gd name="connsiteY5" fmla="*/ 0 h 63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727" h="635001">
                <a:moveTo>
                  <a:pt x="301566" y="0"/>
                </a:moveTo>
                <a:lnTo>
                  <a:pt x="2421727" y="0"/>
                </a:lnTo>
                <a:lnTo>
                  <a:pt x="2120456" y="635001"/>
                </a:lnTo>
                <a:lnTo>
                  <a:pt x="0" y="635001"/>
                </a:lnTo>
                <a:lnTo>
                  <a:pt x="299275" y="4827"/>
                </a:lnTo>
                <a:lnTo>
                  <a:pt x="30156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67" name="Free-form: Shape 66">
            <a:extLst>
              <a:ext uri="{FF2B5EF4-FFF2-40B4-BE49-F238E27FC236}">
                <a16:creationId xmlns:a16="http://schemas.microsoft.com/office/drawing/2014/main" id="{A7AAF511-AA33-6074-9340-7CE5CBB04A33}"/>
              </a:ext>
            </a:extLst>
          </p:cNvPr>
          <p:cNvSpPr/>
          <p:nvPr userDrawn="1"/>
        </p:nvSpPr>
        <p:spPr>
          <a:xfrm>
            <a:off x="6954710" y="2222499"/>
            <a:ext cx="1661668" cy="1755902"/>
          </a:xfrm>
          <a:custGeom>
            <a:avLst/>
            <a:gdLst>
              <a:gd name="connsiteX0" fmla="*/ 0 w 1661668"/>
              <a:gd name="connsiteY0" fmla="*/ 0 h 1755902"/>
              <a:gd name="connsiteX1" fmla="*/ 1661668 w 1661668"/>
              <a:gd name="connsiteY1" fmla="*/ 0 h 1755902"/>
              <a:gd name="connsiteX2" fmla="*/ 826009 w 1661668"/>
              <a:gd name="connsiteY2" fmla="*/ 1755902 h 1755902"/>
              <a:gd name="connsiteX3" fmla="*/ 0 w 1661668"/>
              <a:gd name="connsiteY3" fmla="*/ 0 h 1755902"/>
            </a:gdLst>
            <a:ahLst/>
            <a:cxnLst>
              <a:cxn ang="0">
                <a:pos x="connsiteX0" y="connsiteY0"/>
              </a:cxn>
              <a:cxn ang="0">
                <a:pos x="connsiteX1" y="connsiteY1"/>
              </a:cxn>
              <a:cxn ang="0">
                <a:pos x="connsiteX2" y="connsiteY2"/>
              </a:cxn>
              <a:cxn ang="0">
                <a:pos x="connsiteX3" y="connsiteY3"/>
              </a:cxn>
            </a:cxnLst>
            <a:rect l="l" t="t" r="r" b="b"/>
            <a:pathLst>
              <a:path w="1661668" h="1755902">
                <a:moveTo>
                  <a:pt x="0" y="0"/>
                </a:moveTo>
                <a:lnTo>
                  <a:pt x="1661668" y="0"/>
                </a:lnTo>
                <a:lnTo>
                  <a:pt x="826009" y="1755902"/>
                </a:lnTo>
                <a:cubicBezTo>
                  <a:pt x="826009" y="1755902"/>
                  <a:pt x="0" y="0"/>
                  <a:pt x="0" y="0"/>
                </a:cubicBezTo>
                <a:close/>
              </a:path>
            </a:pathLst>
          </a:custGeom>
          <a:solidFill>
            <a:schemeClr val="accent2">
              <a:alpha val="66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400" b="1">
              <a:noFill/>
            </a:endParaRPr>
          </a:p>
        </p:txBody>
      </p:sp>
      <p:sp>
        <p:nvSpPr>
          <p:cNvPr id="69" name="Free-form: Shape 68">
            <a:extLst>
              <a:ext uri="{FF2B5EF4-FFF2-40B4-BE49-F238E27FC236}">
                <a16:creationId xmlns:a16="http://schemas.microsoft.com/office/drawing/2014/main" id="{D6FD4977-830E-B16D-A05C-6D3A5FEBC516}"/>
              </a:ext>
            </a:extLst>
          </p:cNvPr>
          <p:cNvSpPr/>
          <p:nvPr userDrawn="1"/>
        </p:nvSpPr>
        <p:spPr>
          <a:xfrm>
            <a:off x="7780718" y="3978402"/>
            <a:ext cx="2119820" cy="2244597"/>
          </a:xfrm>
          <a:custGeom>
            <a:avLst/>
            <a:gdLst>
              <a:gd name="connsiteX0" fmla="*/ 0 w 2119820"/>
              <a:gd name="connsiteY0" fmla="*/ 0 h 2244597"/>
              <a:gd name="connsiteX1" fmla="*/ 2119757 w 2119820"/>
              <a:gd name="connsiteY1" fmla="*/ 0 h 2244597"/>
              <a:gd name="connsiteX2" fmla="*/ 2119820 w 2119820"/>
              <a:gd name="connsiteY2" fmla="*/ 135 h 2244597"/>
              <a:gd name="connsiteX3" fmla="*/ 1054953 w 2119820"/>
              <a:gd name="connsiteY3" fmla="*/ 2244597 h 2244597"/>
              <a:gd name="connsiteX4" fmla="*/ 1054925 w 2119820"/>
              <a:gd name="connsiteY4" fmla="*/ 2244597 h 2244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820" h="2244597">
                <a:moveTo>
                  <a:pt x="0" y="0"/>
                </a:moveTo>
                <a:lnTo>
                  <a:pt x="2119757" y="0"/>
                </a:lnTo>
                <a:lnTo>
                  <a:pt x="2119820" y="135"/>
                </a:lnTo>
                <a:lnTo>
                  <a:pt x="1054953" y="2244597"/>
                </a:lnTo>
                <a:lnTo>
                  <a:pt x="1054925" y="2244597"/>
                </a:lnTo>
                <a:close/>
              </a:path>
            </a:pathLst>
          </a:custGeom>
          <a:solidFill>
            <a:schemeClr val="tx2">
              <a:alpha val="50000"/>
            </a:schemeClr>
          </a:solidFill>
        </p:spPr>
        <p:txBody>
          <a:bodyPr vert="horz" wrap="square" lIns="0" tIns="0" rIns="0" bIns="0" rtlCol="0">
            <a:noAutofit/>
          </a:bodyPr>
          <a:lstStyle/>
          <a:p>
            <a:pPr lvl="0" indent="0">
              <a:lnSpc>
                <a:spcPct val="100000"/>
              </a:lnSpc>
              <a:spcBef>
                <a:spcPts val="0"/>
              </a:spcBef>
              <a:buFont typeface="Arial" panose="020B0604020202020204" pitchFamily="34" charset="0"/>
              <a:buNone/>
            </a:pPr>
            <a:endParaRPr lang="en-AU" sz="400" b="1">
              <a:noFill/>
            </a:endParaRPr>
          </a:p>
        </p:txBody>
      </p:sp>
    </p:spTree>
    <p:extLst>
      <p:ext uri="{BB962C8B-B14F-4D97-AF65-F5344CB8AC3E}">
        <p14:creationId xmlns:p14="http://schemas.microsoft.com/office/powerpoint/2010/main" val="114325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full width imag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F3C709AB-4378-5A5C-77FC-AFC13E4152E7}"/>
              </a:ext>
            </a:extLst>
          </p:cNvPr>
          <p:cNvSpPr/>
          <p:nvPr userDrawn="1"/>
        </p:nvSpPr>
        <p:spPr>
          <a:xfrm>
            <a:off x="6954721" y="0"/>
            <a:ext cx="2719440" cy="3978401"/>
          </a:xfrm>
          <a:custGeom>
            <a:avLst/>
            <a:gdLst>
              <a:gd name="connsiteX0" fmla="*/ 1048755 w 2719440"/>
              <a:gd name="connsiteY0" fmla="*/ 0 h 3978401"/>
              <a:gd name="connsiteX1" fmla="*/ 2719440 w 2719440"/>
              <a:gd name="connsiteY1" fmla="*/ 0 h 3978401"/>
              <a:gd name="connsiteX2" fmla="*/ 825998 w 2719440"/>
              <a:gd name="connsiteY2" fmla="*/ 3978401 h 3978401"/>
              <a:gd name="connsiteX3" fmla="*/ 0 w 2719440"/>
              <a:gd name="connsiteY3" fmla="*/ 2222522 h 3978401"/>
              <a:gd name="connsiteX4" fmla="*/ 1048755 w 2719440"/>
              <a:gd name="connsiteY4" fmla="*/ 0 h 397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9440" h="3978401">
                <a:moveTo>
                  <a:pt x="1048755" y="0"/>
                </a:moveTo>
                <a:lnTo>
                  <a:pt x="2719440" y="0"/>
                </a:lnTo>
                <a:lnTo>
                  <a:pt x="825998" y="3978401"/>
                </a:lnTo>
                <a:lnTo>
                  <a:pt x="0" y="2222522"/>
                </a:lnTo>
                <a:lnTo>
                  <a:pt x="1048755" y="0"/>
                </a:lnTo>
                <a:close/>
              </a:path>
            </a:pathLst>
          </a:custGeom>
          <a:solidFill>
            <a:schemeClr val="accent1"/>
          </a:solidFill>
          <a:ln w="6350" cap="flat">
            <a:noFill/>
            <a:prstDash val="solid"/>
            <a:miter/>
          </a:ln>
        </p:spPr>
        <p:txBody>
          <a:bodyPr rtlCol="0" anchor="ctr"/>
          <a:lstStyle/>
          <a:p>
            <a:endParaRPr lang="en-AU"/>
          </a:p>
        </p:txBody>
      </p:sp>
      <p:sp>
        <p:nvSpPr>
          <p:cNvPr id="61" name="Picture Placeholder 60">
            <a:extLst>
              <a:ext uri="{FF2B5EF4-FFF2-40B4-BE49-F238E27FC236}">
                <a16:creationId xmlns:a16="http://schemas.microsoft.com/office/drawing/2014/main" id="{BB41F336-5118-C5C9-E8E5-6A5CCDE66F58}"/>
              </a:ext>
            </a:extLst>
          </p:cNvPr>
          <p:cNvSpPr>
            <a:spLocks noGrp="1" noChangeAspect="1"/>
          </p:cNvSpPr>
          <p:nvPr>
            <p:ph type="pic" sz="quarter" idx="14" hasCustomPrompt="1"/>
          </p:nvPr>
        </p:nvSpPr>
        <p:spPr>
          <a:xfrm>
            <a:off x="-2" y="2222499"/>
            <a:ext cx="12192001" cy="4000500"/>
          </a:xfrm>
          <a:prstGeom prst="rect">
            <a:avLst/>
          </a:prstGeom>
          <a:solidFill>
            <a:schemeClr val="bg1">
              <a:lumMod val="75000"/>
            </a:schemeClr>
          </a:solidFill>
        </p:spPr>
        <p:txBody>
          <a:bodyPr wrap="square" lIns="648000" tIns="288000" rIns="7920000" bIns="360000" anchor="t" anchorCtr="0">
            <a:noAutofit/>
          </a:bodyPr>
          <a:lstStyle>
            <a:lvl1pPr algn="l">
              <a:defRPr sz="1400" b="0">
                <a:solidFill>
                  <a:schemeClr val="bg1"/>
                </a:solidFill>
                <a:latin typeface="+mj-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44" name="Text Placeholder 43">
            <a:extLst>
              <a:ext uri="{FF2B5EF4-FFF2-40B4-BE49-F238E27FC236}">
                <a16:creationId xmlns:a16="http://schemas.microsoft.com/office/drawing/2014/main" id="{BEDA4826-2F46-1CDA-C124-CB146B6394B6}"/>
              </a:ext>
            </a:extLst>
          </p:cNvPr>
          <p:cNvSpPr>
            <a:spLocks noGrp="1"/>
          </p:cNvSpPr>
          <p:nvPr>
            <p:ph type="body" sz="quarter" idx="21"/>
          </p:nvPr>
        </p:nvSpPr>
        <p:spPr>
          <a:xfrm>
            <a:off x="7780717" y="3978402"/>
            <a:ext cx="3174682" cy="2244598"/>
          </a:xfrm>
          <a:custGeom>
            <a:avLst/>
            <a:gdLst>
              <a:gd name="connsiteX0" fmla="*/ 0 w 3174682"/>
              <a:gd name="connsiteY0" fmla="*/ 0 h 2244598"/>
              <a:gd name="connsiteX1" fmla="*/ 2119757 w 3174682"/>
              <a:gd name="connsiteY1" fmla="*/ 0 h 2244598"/>
              <a:gd name="connsiteX2" fmla="*/ 3174682 w 3174682"/>
              <a:gd name="connsiteY2" fmla="*/ 2244598 h 2244598"/>
              <a:gd name="connsiteX3" fmla="*/ 1054925 w 3174682"/>
              <a:gd name="connsiteY3" fmla="*/ 2244598 h 2244598"/>
            </a:gdLst>
            <a:ahLst/>
            <a:cxnLst>
              <a:cxn ang="0">
                <a:pos x="connsiteX0" y="connsiteY0"/>
              </a:cxn>
              <a:cxn ang="0">
                <a:pos x="connsiteX1" y="connsiteY1"/>
              </a:cxn>
              <a:cxn ang="0">
                <a:pos x="connsiteX2" y="connsiteY2"/>
              </a:cxn>
              <a:cxn ang="0">
                <a:pos x="connsiteX3" y="connsiteY3"/>
              </a:cxn>
            </a:cxnLst>
            <a:rect l="l" t="t" r="r" b="b"/>
            <a:pathLst>
              <a:path w="3174682" h="2244598">
                <a:moveTo>
                  <a:pt x="0" y="0"/>
                </a:moveTo>
                <a:lnTo>
                  <a:pt x="2119757" y="0"/>
                </a:lnTo>
                <a:cubicBezTo>
                  <a:pt x="2119757" y="0"/>
                  <a:pt x="3174682" y="2244598"/>
                  <a:pt x="3174682" y="2244598"/>
                </a:cubicBezTo>
                <a:lnTo>
                  <a:pt x="1054925" y="2244598"/>
                </a:lnTo>
                <a:close/>
              </a:path>
            </a:pathLst>
          </a:custGeom>
          <a:solidFill>
            <a:schemeClr val="bg1">
              <a:alpha val="50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Graphic 4">
            <a:extLst>
              <a:ext uri="{FF2B5EF4-FFF2-40B4-BE49-F238E27FC236}">
                <a16:creationId xmlns:a16="http://schemas.microsoft.com/office/drawing/2014/main" id="{D7EF04EB-0482-5775-6DD9-DFD8DBF5AD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693472" y="782868"/>
            <a:ext cx="2174677" cy="666065"/>
          </a:xfrm>
          <a:prstGeom prst="rect">
            <a:avLst/>
          </a:prstGeom>
        </p:spPr>
      </p:pic>
      <p:sp>
        <p:nvSpPr>
          <p:cNvPr id="12" name="Footer Placeholder 4">
            <a:extLst>
              <a:ext uri="{FF2B5EF4-FFF2-40B4-BE49-F238E27FC236}">
                <a16:creationId xmlns:a16="http://schemas.microsoft.com/office/drawing/2014/main" id="{A100E9CA-597C-8D3A-F40C-33281AC44A24}"/>
              </a:ext>
            </a:extLst>
          </p:cNvPr>
          <p:cNvSpPr>
            <a:spLocks noGrp="1"/>
          </p:cNvSpPr>
          <p:nvPr>
            <p:ph type="ftr" sz="quarter" idx="3"/>
          </p:nvPr>
        </p:nvSpPr>
        <p:spPr>
          <a:xfrm>
            <a:off x="647699" y="6353950"/>
            <a:ext cx="5975238" cy="360000"/>
          </a:xfrm>
          <a:prstGeom prst="rect">
            <a:avLst/>
          </a:prstGeom>
        </p:spPr>
        <p:txBody>
          <a:bodyPr vert="horz" lIns="0" tIns="0" rIns="0" bIns="0" rtlCol="0" anchor="ctr"/>
          <a:lstStyle>
            <a:lvl1pPr algn="l">
              <a:defRPr sz="1000">
                <a:solidFill>
                  <a:schemeClr val="accent6"/>
                </a:solidFill>
              </a:defRPr>
            </a:lvl1pPr>
          </a:lstStyle>
          <a:p>
            <a:r>
              <a:rPr lang="en-GB"/>
              <a:t>To add a Footer, select 'Insert &gt; Header &amp; Footer'</a:t>
            </a:r>
            <a:endParaRPr lang="en-GB" dirty="0"/>
          </a:p>
        </p:txBody>
      </p:sp>
      <p:sp>
        <p:nvSpPr>
          <p:cNvPr id="13" name="Slide Number Placeholder 5">
            <a:extLst>
              <a:ext uri="{FF2B5EF4-FFF2-40B4-BE49-F238E27FC236}">
                <a16:creationId xmlns:a16="http://schemas.microsoft.com/office/drawing/2014/main" id="{E4FF72CD-FCEB-896C-7975-222BFDF5C5BA}"/>
              </a:ext>
            </a:extLst>
          </p:cNvPr>
          <p:cNvSpPr>
            <a:spLocks noGrp="1"/>
          </p:cNvSpPr>
          <p:nvPr>
            <p:ph type="sldNum" sz="quarter" idx="4"/>
          </p:nvPr>
        </p:nvSpPr>
        <p:spPr>
          <a:xfrm>
            <a:off x="11468278" y="6353950"/>
            <a:ext cx="720000" cy="360000"/>
          </a:xfrm>
          <a:prstGeom prst="rect">
            <a:avLst/>
          </a:prstGeom>
        </p:spPr>
        <p:txBody>
          <a:bodyPr vert="horz" lIns="0" tIns="0" rIns="0" bIns="0" rtlCol="0" anchor="ctr"/>
          <a:lstStyle>
            <a:lvl1pPr algn="l">
              <a:defRPr sz="1000">
                <a:solidFill>
                  <a:schemeClr val="accent6"/>
                </a:solidFill>
              </a:defRPr>
            </a:lvl1pPr>
          </a:lstStyle>
          <a:p>
            <a:r>
              <a:rPr lang="en-GB" dirty="0"/>
              <a:t>Page </a:t>
            </a:r>
            <a:fld id="{F5AEA0E0-5CC6-4BD0-905C-A0021E419432}" type="slidenum">
              <a:rPr lang="en-GB" smtClean="0"/>
              <a:pPr/>
              <a:t>‹#›</a:t>
            </a:fld>
            <a:endParaRPr lang="en-GB" dirty="0"/>
          </a:p>
        </p:txBody>
      </p:sp>
      <p:cxnSp>
        <p:nvCxnSpPr>
          <p:cNvPr id="14" name="Straight Connector 13">
            <a:extLst>
              <a:ext uri="{FF2B5EF4-FFF2-40B4-BE49-F238E27FC236}">
                <a16:creationId xmlns:a16="http://schemas.microsoft.com/office/drawing/2014/main" id="{20306DDC-F26C-45D8-D01F-068BDCCCCEF4}"/>
              </a:ext>
            </a:extLst>
          </p:cNvPr>
          <p:cNvCxnSpPr/>
          <p:nvPr/>
        </p:nvCxnSpPr>
        <p:spPr>
          <a:xfrm>
            <a:off x="11322050" y="6464300"/>
            <a:ext cx="0" cy="1555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Subtitle 2">
            <a:extLst>
              <a:ext uri="{FF2B5EF4-FFF2-40B4-BE49-F238E27FC236}">
                <a16:creationId xmlns:a16="http://schemas.microsoft.com/office/drawing/2014/main" id="{6B334685-C921-7BF8-BD42-E66D7F73CDEC}"/>
              </a:ext>
            </a:extLst>
          </p:cNvPr>
          <p:cNvSpPr>
            <a:spLocks noGrp="1"/>
          </p:cNvSpPr>
          <p:nvPr>
            <p:ph type="subTitle" idx="1" hasCustomPrompt="1"/>
          </p:nvPr>
        </p:nvSpPr>
        <p:spPr>
          <a:xfrm>
            <a:off x="647698" y="557638"/>
            <a:ext cx="6120000" cy="1440000"/>
          </a:xfrm>
        </p:spPr>
        <p:txBody>
          <a:bodyPr/>
          <a:lstStyle>
            <a:lvl1pPr marL="0" indent="0" algn="l">
              <a:buNone/>
              <a:defRPr sz="3100" b="0">
                <a:solidFill>
                  <a:schemeClr val="accent6"/>
                </a:solidFill>
              </a:defRPr>
            </a:lvl1pPr>
            <a:lvl2pPr marL="0" indent="0" algn="l">
              <a:buNone/>
              <a:defRPr sz="2300" b="0">
                <a:solidFill>
                  <a:schemeClr val="accent6"/>
                </a:solidFill>
              </a:defRPr>
            </a:lvl2pPr>
            <a:lvl3pPr marL="0" indent="0" algn="l">
              <a:buNone/>
              <a:defRPr sz="2300" b="0">
                <a:solidFill>
                  <a:schemeClr val="accent6"/>
                </a:solidFill>
              </a:defRPr>
            </a:lvl3pPr>
            <a:lvl4pPr marL="0" indent="0" algn="l">
              <a:buNone/>
              <a:defRPr sz="2300" b="0">
                <a:solidFill>
                  <a:schemeClr val="accent6"/>
                </a:solidFill>
              </a:defRPr>
            </a:lvl4pPr>
            <a:lvl5pPr marL="0" indent="0" algn="l">
              <a:buNone/>
              <a:defRPr sz="2300" b="0">
                <a:solidFill>
                  <a:schemeClr val="accent6"/>
                </a:solidFill>
              </a:defRPr>
            </a:lvl5pPr>
            <a:lvl6pPr marL="0" indent="0" algn="l">
              <a:buNone/>
              <a:defRPr sz="2300" b="0">
                <a:solidFill>
                  <a:schemeClr val="accent6"/>
                </a:solidFill>
              </a:defRPr>
            </a:lvl6pPr>
            <a:lvl7pPr marL="0" indent="0" algn="l">
              <a:buNone/>
              <a:defRPr sz="2300" b="0">
                <a:solidFill>
                  <a:schemeClr val="accent6"/>
                </a:solidFill>
              </a:defRPr>
            </a:lvl7pPr>
            <a:lvl8pPr marL="0" indent="0" algn="l">
              <a:buNone/>
              <a:defRPr sz="2300" b="0">
                <a:solidFill>
                  <a:schemeClr val="accent6"/>
                </a:solidFill>
              </a:defRPr>
            </a:lvl8pPr>
            <a:lvl9pPr marL="0" indent="0" algn="l">
              <a:buNone/>
              <a:defRPr sz="2300" b="0">
                <a:solidFill>
                  <a:schemeClr val="accent6"/>
                </a:solidFill>
              </a:defRPr>
            </a:lvl9pPr>
          </a:lstStyle>
          <a:p>
            <a:r>
              <a:rPr lang="en-AU" dirty="0"/>
              <a:t>Title heading-first level</a:t>
            </a:r>
            <a:endParaRPr lang="en-GB" dirty="0"/>
          </a:p>
          <a:p>
            <a:pPr lvl="1"/>
            <a:r>
              <a:rPr lang="en-US" dirty="0"/>
              <a:t>Subheading-second level</a:t>
            </a:r>
            <a:endParaRPr lang="en-GB" dirty="0"/>
          </a:p>
        </p:txBody>
      </p:sp>
      <p:sp>
        <p:nvSpPr>
          <p:cNvPr id="9" name="Text Placeholder 8">
            <a:extLst>
              <a:ext uri="{FF2B5EF4-FFF2-40B4-BE49-F238E27FC236}">
                <a16:creationId xmlns:a16="http://schemas.microsoft.com/office/drawing/2014/main" id="{232A6D60-C58B-FDBB-A870-ADB567835DCD}"/>
              </a:ext>
            </a:extLst>
          </p:cNvPr>
          <p:cNvSpPr>
            <a:spLocks noGrp="1"/>
          </p:cNvSpPr>
          <p:nvPr>
            <p:ph type="body" sz="quarter" idx="16"/>
          </p:nvPr>
        </p:nvSpPr>
        <p:spPr>
          <a:xfrm>
            <a:off x="6715315" y="3978401"/>
            <a:ext cx="2120265" cy="2244598"/>
          </a:xfrm>
          <a:custGeom>
            <a:avLst/>
            <a:gdLst>
              <a:gd name="connsiteX0" fmla="*/ 1065372 w 2120265"/>
              <a:gd name="connsiteY0" fmla="*/ 67 h 2244598"/>
              <a:gd name="connsiteX1" fmla="*/ 2120265 w 2120265"/>
              <a:gd name="connsiteY1" fmla="*/ 2244598 h 2244598"/>
              <a:gd name="connsiteX2" fmla="*/ 0 w 2120265"/>
              <a:gd name="connsiteY2" fmla="*/ 2244598 h 2244598"/>
              <a:gd name="connsiteX3" fmla="*/ 1065340 w 2120265"/>
              <a:gd name="connsiteY3" fmla="*/ 0 h 2244598"/>
              <a:gd name="connsiteX4" fmla="*/ 1065403 w 2120265"/>
              <a:gd name="connsiteY4" fmla="*/ 0 h 2244598"/>
              <a:gd name="connsiteX5" fmla="*/ 1065372 w 2120265"/>
              <a:gd name="connsiteY5" fmla="*/ 67 h 224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0265" h="2244598">
                <a:moveTo>
                  <a:pt x="1065372" y="67"/>
                </a:moveTo>
                <a:lnTo>
                  <a:pt x="2120265" y="2244598"/>
                </a:lnTo>
                <a:lnTo>
                  <a:pt x="0" y="2244598"/>
                </a:lnTo>
                <a:close/>
                <a:moveTo>
                  <a:pt x="1065340" y="0"/>
                </a:moveTo>
                <a:lnTo>
                  <a:pt x="1065403" y="0"/>
                </a:lnTo>
                <a:lnTo>
                  <a:pt x="1065372" y="67"/>
                </a:lnTo>
                <a:close/>
              </a:path>
            </a:pathLst>
          </a:custGeom>
          <a:solidFill>
            <a:schemeClr val="tx2">
              <a:alpha val="66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3" name="Text Placeholder 22">
            <a:extLst>
              <a:ext uri="{FF2B5EF4-FFF2-40B4-BE49-F238E27FC236}">
                <a16:creationId xmlns:a16="http://schemas.microsoft.com/office/drawing/2014/main" id="{9A24A69E-7A35-6815-F90F-3383EAB3B666}"/>
              </a:ext>
            </a:extLst>
          </p:cNvPr>
          <p:cNvSpPr>
            <a:spLocks noGrp="1"/>
          </p:cNvSpPr>
          <p:nvPr>
            <p:ph type="body" sz="quarter" idx="19"/>
          </p:nvPr>
        </p:nvSpPr>
        <p:spPr>
          <a:xfrm>
            <a:off x="5300154" y="2222499"/>
            <a:ext cx="2480565" cy="1755902"/>
          </a:xfrm>
          <a:custGeom>
            <a:avLst/>
            <a:gdLst>
              <a:gd name="connsiteX0" fmla="*/ 0 w 2480565"/>
              <a:gd name="connsiteY0" fmla="*/ 0 h 1755902"/>
              <a:gd name="connsiteX1" fmla="*/ 1654556 w 2480565"/>
              <a:gd name="connsiteY1" fmla="*/ 0 h 1755902"/>
              <a:gd name="connsiteX2" fmla="*/ 2480565 w 2480565"/>
              <a:gd name="connsiteY2" fmla="*/ 1755902 h 1755902"/>
              <a:gd name="connsiteX3" fmla="*/ 826008 w 2480565"/>
              <a:gd name="connsiteY3" fmla="*/ 1755902 h 1755902"/>
              <a:gd name="connsiteX4" fmla="*/ 0 w 2480565"/>
              <a:gd name="connsiteY4" fmla="*/ 0 h 175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565" h="1755902">
                <a:moveTo>
                  <a:pt x="0" y="0"/>
                </a:moveTo>
                <a:lnTo>
                  <a:pt x="1654556" y="0"/>
                </a:lnTo>
                <a:lnTo>
                  <a:pt x="2480565" y="1755902"/>
                </a:lnTo>
                <a:lnTo>
                  <a:pt x="826008" y="1755902"/>
                </a:lnTo>
                <a:cubicBezTo>
                  <a:pt x="826008" y="1755902"/>
                  <a:pt x="0" y="0"/>
                  <a:pt x="0" y="0"/>
                </a:cubicBezTo>
                <a:close/>
              </a:path>
            </a:pathLst>
          </a:custGeom>
          <a:solidFill>
            <a:schemeClr val="bg1">
              <a:alpha val="50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5" name="Text Placeholder 24">
            <a:extLst>
              <a:ext uri="{FF2B5EF4-FFF2-40B4-BE49-F238E27FC236}">
                <a16:creationId xmlns:a16="http://schemas.microsoft.com/office/drawing/2014/main" id="{312A4FA6-4FE8-2907-D974-53DDC6B1D86E}"/>
              </a:ext>
            </a:extLst>
          </p:cNvPr>
          <p:cNvSpPr>
            <a:spLocks noGrp="1"/>
          </p:cNvSpPr>
          <p:nvPr>
            <p:ph type="body" sz="quarter" idx="18"/>
          </p:nvPr>
        </p:nvSpPr>
        <p:spPr>
          <a:xfrm>
            <a:off x="6120362" y="2222500"/>
            <a:ext cx="1661668" cy="1755902"/>
          </a:xfrm>
          <a:custGeom>
            <a:avLst/>
            <a:gdLst>
              <a:gd name="connsiteX0" fmla="*/ 835659 w 1661668"/>
              <a:gd name="connsiteY0" fmla="*/ 0 h 1755902"/>
              <a:gd name="connsiteX1" fmla="*/ 1661668 w 1661668"/>
              <a:gd name="connsiteY1" fmla="*/ 1755902 h 1755902"/>
              <a:gd name="connsiteX2" fmla="*/ 0 w 1661668"/>
              <a:gd name="connsiteY2" fmla="*/ 1755902 h 1755902"/>
            </a:gdLst>
            <a:ahLst/>
            <a:cxnLst>
              <a:cxn ang="0">
                <a:pos x="connsiteX0" y="connsiteY0"/>
              </a:cxn>
              <a:cxn ang="0">
                <a:pos x="connsiteX1" y="connsiteY1"/>
              </a:cxn>
              <a:cxn ang="0">
                <a:pos x="connsiteX2" y="connsiteY2"/>
              </a:cxn>
            </a:cxnLst>
            <a:rect l="l" t="t" r="r" b="b"/>
            <a:pathLst>
              <a:path w="1661668" h="1755902">
                <a:moveTo>
                  <a:pt x="835659" y="0"/>
                </a:moveTo>
                <a:cubicBezTo>
                  <a:pt x="835659" y="0"/>
                  <a:pt x="1661668" y="1755902"/>
                  <a:pt x="1661668" y="1755902"/>
                </a:cubicBezTo>
                <a:lnTo>
                  <a:pt x="0" y="1755902"/>
                </a:lnTo>
                <a:close/>
              </a:path>
            </a:pathLst>
          </a:custGeom>
          <a:solidFill>
            <a:schemeClr val="accent1">
              <a:alpha val="33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4" name="Free-form: Shape 33">
            <a:extLst>
              <a:ext uri="{FF2B5EF4-FFF2-40B4-BE49-F238E27FC236}">
                <a16:creationId xmlns:a16="http://schemas.microsoft.com/office/drawing/2014/main" id="{6F7603DC-7D1E-9C76-676F-6C57A90B1531}"/>
              </a:ext>
            </a:extLst>
          </p:cNvPr>
          <p:cNvSpPr/>
          <p:nvPr userDrawn="1"/>
        </p:nvSpPr>
        <p:spPr>
          <a:xfrm>
            <a:off x="6413944" y="6222999"/>
            <a:ext cx="2421727" cy="635001"/>
          </a:xfrm>
          <a:custGeom>
            <a:avLst/>
            <a:gdLst>
              <a:gd name="connsiteX0" fmla="*/ 301566 w 2421727"/>
              <a:gd name="connsiteY0" fmla="*/ 0 h 635001"/>
              <a:gd name="connsiteX1" fmla="*/ 2421727 w 2421727"/>
              <a:gd name="connsiteY1" fmla="*/ 0 h 635001"/>
              <a:gd name="connsiteX2" fmla="*/ 2120456 w 2421727"/>
              <a:gd name="connsiteY2" fmla="*/ 635001 h 635001"/>
              <a:gd name="connsiteX3" fmla="*/ 0 w 2421727"/>
              <a:gd name="connsiteY3" fmla="*/ 635001 h 635001"/>
              <a:gd name="connsiteX4" fmla="*/ 299275 w 2421727"/>
              <a:gd name="connsiteY4" fmla="*/ 4827 h 635001"/>
              <a:gd name="connsiteX5" fmla="*/ 301566 w 2421727"/>
              <a:gd name="connsiteY5" fmla="*/ 0 h 63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727" h="635001">
                <a:moveTo>
                  <a:pt x="301566" y="0"/>
                </a:moveTo>
                <a:lnTo>
                  <a:pt x="2421727" y="0"/>
                </a:lnTo>
                <a:lnTo>
                  <a:pt x="2120456" y="635001"/>
                </a:lnTo>
                <a:lnTo>
                  <a:pt x="0" y="635001"/>
                </a:lnTo>
                <a:lnTo>
                  <a:pt x="299275" y="4827"/>
                </a:lnTo>
                <a:lnTo>
                  <a:pt x="30156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3" name="Text Placeholder 2">
            <a:extLst>
              <a:ext uri="{FF2B5EF4-FFF2-40B4-BE49-F238E27FC236}">
                <a16:creationId xmlns:a16="http://schemas.microsoft.com/office/drawing/2014/main" id="{28ECF82F-2E67-1EA2-A280-0E21542BDD5B}"/>
              </a:ext>
            </a:extLst>
          </p:cNvPr>
          <p:cNvSpPr>
            <a:spLocks noGrp="1"/>
          </p:cNvSpPr>
          <p:nvPr>
            <p:ph type="body" sz="quarter" idx="22"/>
          </p:nvPr>
        </p:nvSpPr>
        <p:spPr>
          <a:xfrm>
            <a:off x="7780718" y="3978402"/>
            <a:ext cx="2119820" cy="2244597"/>
          </a:xfrm>
          <a:custGeom>
            <a:avLst/>
            <a:gdLst>
              <a:gd name="connsiteX0" fmla="*/ 0 w 2119820"/>
              <a:gd name="connsiteY0" fmla="*/ 0 h 2244597"/>
              <a:gd name="connsiteX1" fmla="*/ 2119757 w 2119820"/>
              <a:gd name="connsiteY1" fmla="*/ 0 h 2244597"/>
              <a:gd name="connsiteX2" fmla="*/ 2119820 w 2119820"/>
              <a:gd name="connsiteY2" fmla="*/ 135 h 2244597"/>
              <a:gd name="connsiteX3" fmla="*/ 1054953 w 2119820"/>
              <a:gd name="connsiteY3" fmla="*/ 2244597 h 2244597"/>
              <a:gd name="connsiteX4" fmla="*/ 1054925 w 2119820"/>
              <a:gd name="connsiteY4" fmla="*/ 2244597 h 2244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820" h="2244597">
                <a:moveTo>
                  <a:pt x="0" y="0"/>
                </a:moveTo>
                <a:lnTo>
                  <a:pt x="2119757" y="0"/>
                </a:lnTo>
                <a:lnTo>
                  <a:pt x="2119820" y="135"/>
                </a:lnTo>
                <a:lnTo>
                  <a:pt x="1054953" y="2244597"/>
                </a:lnTo>
                <a:lnTo>
                  <a:pt x="1054925" y="2244597"/>
                </a:lnTo>
                <a:close/>
              </a:path>
            </a:pathLst>
          </a:custGeom>
          <a:solidFill>
            <a:schemeClr val="tx2">
              <a:alpha val="50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5">
            <a:extLst>
              <a:ext uri="{FF2B5EF4-FFF2-40B4-BE49-F238E27FC236}">
                <a16:creationId xmlns:a16="http://schemas.microsoft.com/office/drawing/2014/main" id="{EF84826E-54F3-DE9F-B5D0-BF8F8A18E05C}"/>
              </a:ext>
            </a:extLst>
          </p:cNvPr>
          <p:cNvSpPr>
            <a:spLocks noGrp="1"/>
          </p:cNvSpPr>
          <p:nvPr>
            <p:ph type="body" sz="quarter" idx="23"/>
          </p:nvPr>
        </p:nvSpPr>
        <p:spPr>
          <a:xfrm>
            <a:off x="6954709" y="2222498"/>
            <a:ext cx="1661668" cy="1755902"/>
          </a:xfrm>
          <a:custGeom>
            <a:avLst/>
            <a:gdLst>
              <a:gd name="connsiteX0" fmla="*/ 0 w 1661668"/>
              <a:gd name="connsiteY0" fmla="*/ 0 h 1755902"/>
              <a:gd name="connsiteX1" fmla="*/ 1661668 w 1661668"/>
              <a:gd name="connsiteY1" fmla="*/ 0 h 1755902"/>
              <a:gd name="connsiteX2" fmla="*/ 826009 w 1661668"/>
              <a:gd name="connsiteY2" fmla="*/ 1755902 h 1755902"/>
              <a:gd name="connsiteX3" fmla="*/ 0 w 1661668"/>
              <a:gd name="connsiteY3" fmla="*/ 0 h 1755902"/>
            </a:gdLst>
            <a:ahLst/>
            <a:cxnLst>
              <a:cxn ang="0">
                <a:pos x="connsiteX0" y="connsiteY0"/>
              </a:cxn>
              <a:cxn ang="0">
                <a:pos x="connsiteX1" y="connsiteY1"/>
              </a:cxn>
              <a:cxn ang="0">
                <a:pos x="connsiteX2" y="connsiteY2"/>
              </a:cxn>
              <a:cxn ang="0">
                <a:pos x="connsiteX3" y="connsiteY3"/>
              </a:cxn>
            </a:cxnLst>
            <a:rect l="l" t="t" r="r" b="b"/>
            <a:pathLst>
              <a:path w="1661668" h="1755902">
                <a:moveTo>
                  <a:pt x="0" y="0"/>
                </a:moveTo>
                <a:lnTo>
                  <a:pt x="1661668" y="0"/>
                </a:lnTo>
                <a:lnTo>
                  <a:pt x="826009" y="1755902"/>
                </a:lnTo>
                <a:cubicBezTo>
                  <a:pt x="826009" y="1755902"/>
                  <a:pt x="0" y="0"/>
                  <a:pt x="0" y="0"/>
                </a:cubicBezTo>
                <a:close/>
              </a:path>
            </a:pathLst>
          </a:custGeom>
          <a:solidFill>
            <a:schemeClr val="accent1">
              <a:alpha val="33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4365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endParaRPr lang="en-GB" dirty="0"/>
          </a:p>
        </p:txBody>
      </p:sp>
      <p:sp>
        <p:nvSpPr>
          <p:cNvPr id="7" name="Content Placeholder 8">
            <a:extLst>
              <a:ext uri="{FF2B5EF4-FFF2-40B4-BE49-F238E27FC236}">
                <a16:creationId xmlns:a16="http://schemas.microsoft.com/office/drawing/2014/main" id="{90448248-0EB9-324F-5283-E3BF1DCAAEC8}"/>
              </a:ext>
            </a:extLst>
          </p:cNvPr>
          <p:cNvSpPr>
            <a:spLocks noGrp="1"/>
          </p:cNvSpPr>
          <p:nvPr>
            <p:ph sz="quarter" idx="14" hasCustomPrompt="1"/>
          </p:nvPr>
        </p:nvSpPr>
        <p:spPr>
          <a:xfrm>
            <a:off x="647699" y="1825625"/>
            <a:ext cx="9360000" cy="3960000"/>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GB" dirty="0"/>
              <a:t>Click to add text, or click on one of the central icons to add a table, chart, SmartArt, image or media. Press the ‘Increase/Decrease’ button under the Home tab to move through the text styles.</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6105EC4C-205A-AE42-AC77-45023A8CB0A6}"/>
              </a:ext>
            </a:extLst>
          </p:cNvPr>
          <p:cNvSpPr>
            <a:spLocks noGrp="1"/>
          </p:cNvSpPr>
          <p:nvPr>
            <p:ph type="dt" sz="half" idx="15"/>
          </p:nvPr>
        </p:nvSpPr>
        <p:spPr/>
        <p:txBody>
          <a:bodyPr/>
          <a:lstStyle>
            <a:lvl1pPr>
              <a:defRPr>
                <a:solidFill>
                  <a:schemeClr val="accent6"/>
                </a:solidFill>
              </a:defRPr>
            </a:lvl1pPr>
          </a:lstStyle>
          <a:p>
            <a:fld id="{6DB7E033-7760-4F53-AB39-23E75C1E8B96}" type="datetime1">
              <a:rPr lang="en-GB" smtClean="0"/>
              <a:pPr/>
              <a:t>18/09/2023</a:t>
            </a:fld>
            <a:endParaRPr lang="en-GB" dirty="0"/>
          </a:p>
        </p:txBody>
      </p:sp>
      <p:sp>
        <p:nvSpPr>
          <p:cNvPr id="11" name="Footer Placeholder 10">
            <a:extLst>
              <a:ext uri="{FF2B5EF4-FFF2-40B4-BE49-F238E27FC236}">
                <a16:creationId xmlns:a16="http://schemas.microsoft.com/office/drawing/2014/main" id="{B0B0CA08-E061-255E-37AD-C77C63384A76}"/>
              </a:ext>
            </a:extLst>
          </p:cNvPr>
          <p:cNvSpPr>
            <a:spLocks noGrp="1"/>
          </p:cNvSpPr>
          <p:nvPr>
            <p:ph type="ftr" sz="quarter" idx="16"/>
          </p:nvPr>
        </p:nvSpPr>
        <p:spPr/>
        <p:txBody>
          <a:bodyPr/>
          <a:lstStyle>
            <a:lvl1pPr>
              <a:defRPr>
                <a:solidFill>
                  <a:schemeClr val="accent6"/>
                </a:solidFill>
              </a:defRPr>
            </a:lvl1pPr>
          </a:lstStyle>
          <a:p>
            <a:r>
              <a:rPr lang="en-GB"/>
              <a:t>To add a Footer, select 'Insert &gt; Header &amp; Footer'</a:t>
            </a:r>
            <a:endParaRPr lang="en-GB" dirty="0"/>
          </a:p>
        </p:txBody>
      </p:sp>
      <p:sp>
        <p:nvSpPr>
          <p:cNvPr id="12" name="Slide Number Placeholder 11">
            <a:extLst>
              <a:ext uri="{FF2B5EF4-FFF2-40B4-BE49-F238E27FC236}">
                <a16:creationId xmlns:a16="http://schemas.microsoft.com/office/drawing/2014/main" id="{C310BF31-A4C3-377B-AEC6-33F3A1A293F1}"/>
              </a:ext>
            </a:extLst>
          </p:cNvPr>
          <p:cNvSpPr>
            <a:spLocks noGrp="1"/>
          </p:cNvSpPr>
          <p:nvPr>
            <p:ph type="sldNum" sz="quarter" idx="17"/>
          </p:nvPr>
        </p:nvSpPr>
        <p:spPr/>
        <p:txBody>
          <a:bodyPr/>
          <a:lstStyle>
            <a:lvl1pPr>
              <a:defRPr>
                <a:solidFill>
                  <a:schemeClr val="accent6"/>
                </a:solidFill>
              </a:defRPr>
            </a:lvl1pPr>
          </a:lstStyle>
          <a:p>
            <a:r>
              <a:rPr lang="en-GB"/>
              <a:t>Page </a:t>
            </a:r>
            <a:fld id="{F5AEA0E0-5CC6-4BD0-905C-A0021E419432}" type="slidenum">
              <a:rPr lang="en-GB" smtClean="0"/>
              <a:pPr/>
              <a:t>‹#›</a:t>
            </a:fld>
            <a:endParaRPr lang="en-GB" dirty="0"/>
          </a:p>
        </p:txBody>
      </p:sp>
    </p:spTree>
    <p:extLst>
      <p:ext uri="{BB962C8B-B14F-4D97-AF65-F5344CB8AC3E}">
        <p14:creationId xmlns:p14="http://schemas.microsoft.com/office/powerpoint/2010/main" val="189085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hasCustomPrompt="1"/>
          </p:nvPr>
        </p:nvSpPr>
        <p:spPr>
          <a:xfrm>
            <a:off x="647699" y="1825625"/>
            <a:ext cx="4320000" cy="3960000"/>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687699" y="1825625"/>
            <a:ext cx="4320000" cy="3960000"/>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8">
            <a:extLst>
              <a:ext uri="{FF2B5EF4-FFF2-40B4-BE49-F238E27FC236}">
                <a16:creationId xmlns:a16="http://schemas.microsoft.com/office/drawing/2014/main" id="{47A1DEDE-6AEA-86E9-4E33-2C1EA515B29B}"/>
              </a:ext>
            </a:extLst>
          </p:cNvPr>
          <p:cNvSpPr>
            <a:spLocks noGrp="1"/>
          </p:cNvSpPr>
          <p:nvPr>
            <p:ph type="dt" sz="half" idx="10"/>
          </p:nvPr>
        </p:nvSpPr>
        <p:spPr/>
        <p:txBody>
          <a:bodyPr/>
          <a:lstStyle>
            <a:lvl1pPr>
              <a:defRPr>
                <a:solidFill>
                  <a:schemeClr val="accent6"/>
                </a:solidFill>
              </a:defRPr>
            </a:lvl1pPr>
          </a:lstStyle>
          <a:p>
            <a:fld id="{93472334-F3BF-4941-B066-A9089F7890EF}" type="datetime1">
              <a:rPr lang="en-GB" smtClean="0"/>
              <a:pPr/>
              <a:t>18/09/2023</a:t>
            </a:fld>
            <a:endParaRPr lang="en-GB" dirty="0"/>
          </a:p>
        </p:txBody>
      </p:sp>
      <p:sp>
        <p:nvSpPr>
          <p:cNvPr id="10" name="Footer Placeholder 9">
            <a:extLst>
              <a:ext uri="{FF2B5EF4-FFF2-40B4-BE49-F238E27FC236}">
                <a16:creationId xmlns:a16="http://schemas.microsoft.com/office/drawing/2014/main" id="{A2BBABFD-F4F5-2DE9-E006-D11D24911AFB}"/>
              </a:ext>
            </a:extLst>
          </p:cNvPr>
          <p:cNvSpPr>
            <a:spLocks noGrp="1"/>
          </p:cNvSpPr>
          <p:nvPr>
            <p:ph type="ftr" sz="quarter" idx="11"/>
          </p:nvPr>
        </p:nvSpPr>
        <p:spPr/>
        <p:txBody>
          <a:bodyPr/>
          <a:lstStyle>
            <a:lvl1pPr>
              <a:defRPr>
                <a:solidFill>
                  <a:schemeClr val="accent6"/>
                </a:solidFill>
              </a:defRPr>
            </a:lvl1pPr>
          </a:lstStyle>
          <a:p>
            <a:r>
              <a:rPr lang="en-GB"/>
              <a:t>To add a Footer, select 'Insert &gt; Header &amp; Footer'</a:t>
            </a:r>
            <a:endParaRPr lang="en-GB" dirty="0"/>
          </a:p>
        </p:txBody>
      </p:sp>
      <p:sp>
        <p:nvSpPr>
          <p:cNvPr id="11" name="Slide Number Placeholder 10">
            <a:extLst>
              <a:ext uri="{FF2B5EF4-FFF2-40B4-BE49-F238E27FC236}">
                <a16:creationId xmlns:a16="http://schemas.microsoft.com/office/drawing/2014/main" id="{E07799FD-E5BC-A43F-4E9E-C3BC17F3CF7E}"/>
              </a:ext>
            </a:extLst>
          </p:cNvPr>
          <p:cNvSpPr>
            <a:spLocks noGrp="1"/>
          </p:cNvSpPr>
          <p:nvPr>
            <p:ph type="sldNum" sz="quarter" idx="12"/>
          </p:nvPr>
        </p:nvSpPr>
        <p:spPr/>
        <p:txBody>
          <a:bodyPr/>
          <a:lstStyle>
            <a:lvl1pPr>
              <a:defRPr>
                <a:solidFill>
                  <a:schemeClr val="accent6"/>
                </a:solidFill>
              </a:defRPr>
            </a:lvl1pPr>
          </a:lstStyle>
          <a:p>
            <a:r>
              <a:rPr lang="en-GB"/>
              <a:t>Page </a:t>
            </a:r>
            <a:fld id="{F5AEA0E0-5CC6-4BD0-905C-A0021E419432}" type="slidenum">
              <a:rPr lang="en-GB" smtClean="0"/>
              <a:pPr/>
              <a:t>‹#›</a:t>
            </a:fld>
            <a:endParaRPr lang="en-GB" dirty="0"/>
          </a:p>
        </p:txBody>
      </p:sp>
    </p:spTree>
    <p:extLst>
      <p:ext uri="{BB962C8B-B14F-4D97-AF65-F5344CB8AC3E}">
        <p14:creationId xmlns:p14="http://schemas.microsoft.com/office/powerpoint/2010/main" val="331880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7" name="Content Placeholder 8">
            <a:extLst>
              <a:ext uri="{FF2B5EF4-FFF2-40B4-BE49-F238E27FC236}">
                <a16:creationId xmlns:a16="http://schemas.microsoft.com/office/drawing/2014/main" id="{90448248-0EB9-324F-5283-E3BF1DCAAEC8}"/>
              </a:ext>
            </a:extLst>
          </p:cNvPr>
          <p:cNvSpPr>
            <a:spLocks noGrp="1"/>
          </p:cNvSpPr>
          <p:nvPr>
            <p:ph sz="quarter" idx="14" hasCustomPrompt="1"/>
          </p:nvPr>
        </p:nvSpPr>
        <p:spPr>
          <a:xfrm>
            <a:off x="647699" y="2365624"/>
            <a:ext cx="9360000" cy="3420000"/>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GB" dirty="0"/>
              <a:t>Select one of the central icons to add a table, chart, SmartArt, image or media</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6105EC4C-205A-AE42-AC77-45023A8CB0A6}"/>
              </a:ext>
            </a:extLst>
          </p:cNvPr>
          <p:cNvSpPr>
            <a:spLocks noGrp="1"/>
          </p:cNvSpPr>
          <p:nvPr>
            <p:ph type="dt" sz="half" idx="15"/>
          </p:nvPr>
        </p:nvSpPr>
        <p:spPr/>
        <p:txBody>
          <a:bodyPr/>
          <a:lstStyle/>
          <a:p>
            <a:fld id="{B95440ED-8C89-4301-B204-2D326E26EA6F}" type="datetime1">
              <a:rPr lang="en-GB" smtClean="0"/>
              <a:t>18/09/2023</a:t>
            </a:fld>
            <a:endParaRPr lang="en-GB" dirty="0"/>
          </a:p>
        </p:txBody>
      </p:sp>
      <p:sp>
        <p:nvSpPr>
          <p:cNvPr id="11" name="Footer Placeholder 10">
            <a:extLst>
              <a:ext uri="{FF2B5EF4-FFF2-40B4-BE49-F238E27FC236}">
                <a16:creationId xmlns:a16="http://schemas.microsoft.com/office/drawing/2014/main" id="{B0B0CA08-E061-255E-37AD-C77C63384A76}"/>
              </a:ext>
            </a:extLst>
          </p:cNvPr>
          <p:cNvSpPr>
            <a:spLocks noGrp="1"/>
          </p:cNvSpPr>
          <p:nvPr>
            <p:ph type="ftr" sz="quarter" idx="16"/>
          </p:nvPr>
        </p:nvSpPr>
        <p:spPr/>
        <p:txBody>
          <a:bodyPr/>
          <a:lstStyle/>
          <a:p>
            <a:r>
              <a:rPr lang="en-GB"/>
              <a:t>To add a Footer, select 'Insert &gt; Header &amp; Footer'</a:t>
            </a:r>
            <a:endParaRPr lang="en-GB" dirty="0"/>
          </a:p>
        </p:txBody>
      </p:sp>
      <p:sp>
        <p:nvSpPr>
          <p:cNvPr id="12" name="Slide Number Placeholder 11">
            <a:extLst>
              <a:ext uri="{FF2B5EF4-FFF2-40B4-BE49-F238E27FC236}">
                <a16:creationId xmlns:a16="http://schemas.microsoft.com/office/drawing/2014/main" id="{C310BF31-A4C3-377B-AEC6-33F3A1A293F1}"/>
              </a:ext>
            </a:extLst>
          </p:cNvPr>
          <p:cNvSpPr>
            <a:spLocks noGrp="1"/>
          </p:cNvSpPr>
          <p:nvPr>
            <p:ph type="sldNum" sz="quarter" idx="17"/>
          </p:nvPr>
        </p:nvSpPr>
        <p:spPr/>
        <p:txBody>
          <a:bodyPr/>
          <a:lstStyle/>
          <a:p>
            <a:r>
              <a:rPr lang="en-GB"/>
              <a:t>Page </a:t>
            </a:r>
            <a:fld id="{F5AEA0E0-5CC6-4BD0-905C-A0021E419432}" type="slidenum">
              <a:rPr lang="en-GB" smtClean="0"/>
              <a:pPr/>
              <a:t>‹#›</a:t>
            </a:fld>
            <a:endParaRPr lang="en-GB" dirty="0"/>
          </a:p>
        </p:txBody>
      </p:sp>
      <p:sp>
        <p:nvSpPr>
          <p:cNvPr id="4" name="Text Placeholder 3">
            <a:extLst>
              <a:ext uri="{FF2B5EF4-FFF2-40B4-BE49-F238E27FC236}">
                <a16:creationId xmlns:a16="http://schemas.microsoft.com/office/drawing/2014/main" id="{2D2EE1AF-A60C-0DAE-29BA-0F1D2FBF76CB}"/>
              </a:ext>
            </a:extLst>
          </p:cNvPr>
          <p:cNvSpPr>
            <a:spLocks noGrp="1"/>
          </p:cNvSpPr>
          <p:nvPr>
            <p:ph type="body" sz="quarter" idx="18" hasCustomPrompt="1"/>
          </p:nvPr>
        </p:nvSpPr>
        <p:spPr>
          <a:xfrm>
            <a:off x="647699" y="1637825"/>
            <a:ext cx="9360000" cy="540000"/>
          </a:xfrm>
        </p:spPr>
        <p:txBody>
          <a:bodyPr/>
          <a:lstStyle>
            <a:lvl1pPr>
              <a:defRPr>
                <a:solidFill>
                  <a:schemeClr val="accent6"/>
                </a:solidFill>
              </a:defRPr>
            </a:lvl1pPr>
          </a:lstStyle>
          <a:p>
            <a:pPr lvl="0"/>
            <a:r>
              <a:rPr lang="en-GB" dirty="0"/>
              <a:t>Click to add text</a:t>
            </a:r>
            <a:endParaRPr lang="en-AU" dirty="0"/>
          </a:p>
        </p:txBody>
      </p:sp>
    </p:spTree>
    <p:extLst>
      <p:ext uri="{BB962C8B-B14F-4D97-AF65-F5344CB8AC3E}">
        <p14:creationId xmlns:p14="http://schemas.microsoft.com/office/powerpoint/2010/main" val="346540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3BA0FDF6-EB8C-F8DF-FAD4-1536272DA829}"/>
              </a:ext>
            </a:extLst>
          </p:cNvPr>
          <p:cNvSpPr>
            <a:spLocks noGrp="1" noChangeAspect="1"/>
          </p:cNvSpPr>
          <p:nvPr>
            <p:ph type="pic" sz="quarter" idx="14" hasCustomPrompt="1"/>
          </p:nvPr>
        </p:nvSpPr>
        <p:spPr>
          <a:xfrm>
            <a:off x="8045360" y="1269666"/>
            <a:ext cx="4146638" cy="4946583"/>
          </a:xfrm>
          <a:custGeom>
            <a:avLst/>
            <a:gdLst>
              <a:gd name="connsiteX0" fmla="*/ 2345016 w 4146638"/>
              <a:gd name="connsiteY0" fmla="*/ 0 h 4946583"/>
              <a:gd name="connsiteX1" fmla="*/ 4146638 w 4146638"/>
              <a:gd name="connsiteY1" fmla="*/ 0 h 4946583"/>
              <a:gd name="connsiteX2" fmla="*/ 4146638 w 4146638"/>
              <a:gd name="connsiteY2" fmla="*/ 4946583 h 4946583"/>
              <a:gd name="connsiteX3" fmla="*/ 0 w 4146638"/>
              <a:gd name="connsiteY3" fmla="*/ 4946583 h 4946583"/>
            </a:gdLst>
            <a:ahLst/>
            <a:cxnLst>
              <a:cxn ang="0">
                <a:pos x="connsiteX0" y="connsiteY0"/>
              </a:cxn>
              <a:cxn ang="0">
                <a:pos x="connsiteX1" y="connsiteY1"/>
              </a:cxn>
              <a:cxn ang="0">
                <a:pos x="connsiteX2" y="connsiteY2"/>
              </a:cxn>
              <a:cxn ang="0">
                <a:pos x="connsiteX3" y="connsiteY3"/>
              </a:cxn>
            </a:cxnLst>
            <a:rect l="l" t="t" r="r" b="b"/>
            <a:pathLst>
              <a:path w="4146638" h="4946583">
                <a:moveTo>
                  <a:pt x="2345016" y="0"/>
                </a:moveTo>
                <a:lnTo>
                  <a:pt x="4146638" y="0"/>
                </a:lnTo>
                <a:lnTo>
                  <a:pt x="4146638" y="4946583"/>
                </a:lnTo>
                <a:lnTo>
                  <a:pt x="0" y="4946583"/>
                </a:lnTo>
                <a:close/>
              </a:path>
            </a:pathLst>
          </a:custGeom>
          <a:solidFill>
            <a:schemeClr val="bg1">
              <a:lumMod val="75000"/>
            </a:schemeClr>
          </a:solidFill>
        </p:spPr>
        <p:txBody>
          <a:bodyPr wrap="square" lIns="2520000" tIns="288000" rIns="360000" bIns="360000" anchor="t" anchorCtr="0">
            <a:noAutofit/>
          </a:bodyPr>
          <a:lstStyle>
            <a:lvl1pPr algn="r">
              <a:defRPr sz="1400" b="0">
                <a:solidFill>
                  <a:schemeClr val="bg1"/>
                </a:solidFill>
                <a:latin typeface="+mj-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10" name="Text Placeholder 8">
            <a:extLst>
              <a:ext uri="{FF2B5EF4-FFF2-40B4-BE49-F238E27FC236}">
                <a16:creationId xmlns:a16="http://schemas.microsoft.com/office/drawing/2014/main" id="{3399DAD4-A874-4EAB-AB3C-820568E6E783}"/>
              </a:ext>
            </a:extLst>
          </p:cNvPr>
          <p:cNvSpPr>
            <a:spLocks noGrp="1"/>
          </p:cNvSpPr>
          <p:nvPr>
            <p:ph type="body" sz="quarter" idx="13"/>
          </p:nvPr>
        </p:nvSpPr>
        <p:spPr>
          <a:xfrm>
            <a:off x="647697" y="1825625"/>
            <a:ext cx="7920000" cy="3960000"/>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2">
            <a:extLst>
              <a:ext uri="{FF2B5EF4-FFF2-40B4-BE49-F238E27FC236}">
                <a16:creationId xmlns:a16="http://schemas.microsoft.com/office/drawing/2014/main" id="{564EBA4A-B347-103C-AA7B-74A81B6E6CA7}"/>
              </a:ext>
            </a:extLst>
          </p:cNvPr>
          <p:cNvSpPr>
            <a:spLocks noGrp="1"/>
          </p:cNvSpPr>
          <p:nvPr>
            <p:ph type="title"/>
          </p:nvPr>
        </p:nvSpPr>
        <p:spPr>
          <a:xfrm>
            <a:off x="647697" y="384467"/>
            <a:ext cx="7920000" cy="720000"/>
          </a:xfrm>
        </p:spPr>
        <p:txBody>
          <a:bodyPr/>
          <a:lstStyle/>
          <a:p>
            <a:r>
              <a:rPr lang="en-US"/>
              <a:t>Click to edit Master title style</a:t>
            </a:r>
            <a:endParaRPr lang="en-AU" dirty="0"/>
          </a:p>
        </p:txBody>
      </p:sp>
      <p:sp>
        <p:nvSpPr>
          <p:cNvPr id="38" name="Text Placeholder 37">
            <a:extLst>
              <a:ext uri="{FF2B5EF4-FFF2-40B4-BE49-F238E27FC236}">
                <a16:creationId xmlns:a16="http://schemas.microsoft.com/office/drawing/2014/main" id="{F4648418-1DD8-325A-1A1D-1994D242E95F}"/>
              </a:ext>
            </a:extLst>
          </p:cNvPr>
          <p:cNvSpPr>
            <a:spLocks noGrp="1"/>
          </p:cNvSpPr>
          <p:nvPr>
            <p:ph type="body" sz="quarter" idx="16"/>
          </p:nvPr>
        </p:nvSpPr>
        <p:spPr>
          <a:xfrm>
            <a:off x="11048704" y="3802188"/>
            <a:ext cx="1143295" cy="2414059"/>
          </a:xfrm>
          <a:custGeom>
            <a:avLst/>
            <a:gdLst>
              <a:gd name="connsiteX0" fmla="*/ 1143295 w 1143295"/>
              <a:gd name="connsiteY0" fmla="*/ 0 h 2414059"/>
              <a:gd name="connsiteX1" fmla="*/ 1143295 w 1143295"/>
              <a:gd name="connsiteY1" fmla="*/ 2414059 h 2414059"/>
              <a:gd name="connsiteX2" fmla="*/ 0 w 1143295"/>
              <a:gd name="connsiteY2" fmla="*/ 2414059 h 2414059"/>
            </a:gdLst>
            <a:ahLst/>
            <a:cxnLst>
              <a:cxn ang="0">
                <a:pos x="connsiteX0" y="connsiteY0"/>
              </a:cxn>
              <a:cxn ang="0">
                <a:pos x="connsiteX1" y="connsiteY1"/>
              </a:cxn>
              <a:cxn ang="0">
                <a:pos x="connsiteX2" y="connsiteY2"/>
              </a:cxn>
            </a:cxnLst>
            <a:rect l="l" t="t" r="r" b="b"/>
            <a:pathLst>
              <a:path w="1143295" h="2414059">
                <a:moveTo>
                  <a:pt x="1143295" y="0"/>
                </a:moveTo>
                <a:cubicBezTo>
                  <a:pt x="1143295" y="0"/>
                  <a:pt x="1143295" y="2414059"/>
                  <a:pt x="1143295" y="2414059"/>
                </a:cubicBezTo>
                <a:lnTo>
                  <a:pt x="0" y="2414059"/>
                </a:lnTo>
                <a:close/>
              </a:path>
            </a:pathLst>
          </a:custGeom>
          <a:solidFill>
            <a:schemeClr val="tx2">
              <a:alpha val="65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9" name="Date Placeholder 38">
            <a:extLst>
              <a:ext uri="{FF2B5EF4-FFF2-40B4-BE49-F238E27FC236}">
                <a16:creationId xmlns:a16="http://schemas.microsoft.com/office/drawing/2014/main" id="{F698BA25-4BD0-67D4-7C71-C0E01B8EC811}"/>
              </a:ext>
            </a:extLst>
          </p:cNvPr>
          <p:cNvSpPr>
            <a:spLocks noGrp="1"/>
          </p:cNvSpPr>
          <p:nvPr>
            <p:ph type="dt" sz="half" idx="17"/>
          </p:nvPr>
        </p:nvSpPr>
        <p:spPr/>
        <p:txBody>
          <a:bodyPr/>
          <a:lstStyle/>
          <a:p>
            <a:fld id="{920A0E56-D0C5-4B3E-813B-A90A31A1DAA6}" type="datetime1">
              <a:rPr lang="en-GB" smtClean="0"/>
              <a:t>18/09/2023</a:t>
            </a:fld>
            <a:endParaRPr lang="en-GB" dirty="0"/>
          </a:p>
        </p:txBody>
      </p:sp>
      <p:sp>
        <p:nvSpPr>
          <p:cNvPr id="40" name="Footer Placeholder 39">
            <a:extLst>
              <a:ext uri="{FF2B5EF4-FFF2-40B4-BE49-F238E27FC236}">
                <a16:creationId xmlns:a16="http://schemas.microsoft.com/office/drawing/2014/main" id="{9C50C287-886F-8EE0-566B-F65B7FD7A54F}"/>
              </a:ext>
            </a:extLst>
          </p:cNvPr>
          <p:cNvSpPr>
            <a:spLocks noGrp="1"/>
          </p:cNvSpPr>
          <p:nvPr>
            <p:ph type="ftr" sz="quarter" idx="18"/>
          </p:nvPr>
        </p:nvSpPr>
        <p:spPr/>
        <p:txBody>
          <a:bodyPr/>
          <a:lstStyle/>
          <a:p>
            <a:r>
              <a:rPr lang="en-GB"/>
              <a:t>To add a Footer, select 'Insert &gt; Header &amp; Footer'</a:t>
            </a:r>
            <a:endParaRPr lang="en-GB" dirty="0"/>
          </a:p>
        </p:txBody>
      </p:sp>
      <p:sp>
        <p:nvSpPr>
          <p:cNvPr id="41" name="Slide Number Placeholder 40">
            <a:extLst>
              <a:ext uri="{FF2B5EF4-FFF2-40B4-BE49-F238E27FC236}">
                <a16:creationId xmlns:a16="http://schemas.microsoft.com/office/drawing/2014/main" id="{ECB20DFD-4DFE-0F76-52E2-4F336B547E1E}"/>
              </a:ext>
            </a:extLst>
          </p:cNvPr>
          <p:cNvSpPr>
            <a:spLocks noGrp="1"/>
          </p:cNvSpPr>
          <p:nvPr>
            <p:ph type="sldNum" sz="quarter" idx="19"/>
          </p:nvPr>
        </p:nvSpPr>
        <p:spPr/>
        <p:txBody>
          <a:bodyPr/>
          <a:lstStyle/>
          <a:p>
            <a:r>
              <a:rPr lang="en-GB"/>
              <a:t>Page </a:t>
            </a:r>
            <a:fld id="{F5AEA0E0-5CC6-4BD0-905C-A0021E419432}" type="slidenum">
              <a:rPr lang="en-GB" smtClean="0"/>
              <a:pPr/>
              <a:t>‹#›</a:t>
            </a:fld>
            <a:endParaRPr lang="en-GB" dirty="0"/>
          </a:p>
        </p:txBody>
      </p:sp>
    </p:spTree>
    <p:extLst>
      <p:ext uri="{BB962C8B-B14F-4D97-AF65-F5344CB8AC3E}">
        <p14:creationId xmlns:p14="http://schemas.microsoft.com/office/powerpoint/2010/main" val="29618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laarge image">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84F04595-8F0F-9159-49EE-2EF24C129E8A}"/>
              </a:ext>
            </a:extLst>
          </p:cNvPr>
          <p:cNvSpPr>
            <a:spLocks noGrp="1" noChangeAspect="1"/>
          </p:cNvSpPr>
          <p:nvPr>
            <p:ph type="pic" sz="quarter" idx="14" hasCustomPrompt="1"/>
          </p:nvPr>
        </p:nvSpPr>
        <p:spPr>
          <a:xfrm>
            <a:off x="0" y="1269666"/>
            <a:ext cx="12192000" cy="4946583"/>
          </a:xfrm>
          <a:prstGeom prst="rect">
            <a:avLst/>
          </a:prstGeom>
          <a:solidFill>
            <a:schemeClr val="bg1">
              <a:lumMod val="75000"/>
            </a:schemeClr>
          </a:solidFill>
        </p:spPr>
        <p:txBody>
          <a:bodyPr wrap="square" lIns="648000" tIns="288000" rIns="8280000" bIns="360000" anchor="t" anchorCtr="0">
            <a:noAutofit/>
          </a:bodyPr>
          <a:lstStyle>
            <a:lvl1pPr algn="l">
              <a:defRPr sz="1400" b="0">
                <a:solidFill>
                  <a:schemeClr val="bg1"/>
                </a:solidFill>
                <a:latin typeface="+mj-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3" name="Title 2">
            <a:extLst>
              <a:ext uri="{FF2B5EF4-FFF2-40B4-BE49-F238E27FC236}">
                <a16:creationId xmlns:a16="http://schemas.microsoft.com/office/drawing/2014/main" id="{564EBA4A-B347-103C-AA7B-74A81B6E6CA7}"/>
              </a:ext>
            </a:extLst>
          </p:cNvPr>
          <p:cNvSpPr>
            <a:spLocks noGrp="1"/>
          </p:cNvSpPr>
          <p:nvPr>
            <p:ph type="title"/>
          </p:nvPr>
        </p:nvSpPr>
        <p:spPr>
          <a:xfrm>
            <a:off x="647699" y="384467"/>
            <a:ext cx="5040000" cy="720000"/>
          </a:xfrm>
        </p:spPr>
        <p:txBody>
          <a:bodyPr/>
          <a:lstStyle/>
          <a:p>
            <a:r>
              <a:rPr lang="en-US"/>
              <a:t>Click to edit Master title style</a:t>
            </a:r>
            <a:endParaRPr lang="en-AU" dirty="0"/>
          </a:p>
        </p:txBody>
      </p:sp>
      <p:sp>
        <p:nvSpPr>
          <p:cNvPr id="28" name="Text Placeholder 27">
            <a:extLst>
              <a:ext uri="{FF2B5EF4-FFF2-40B4-BE49-F238E27FC236}">
                <a16:creationId xmlns:a16="http://schemas.microsoft.com/office/drawing/2014/main" id="{A56673F6-2B8A-1C4D-237B-DC7001C5DEAE}"/>
              </a:ext>
            </a:extLst>
          </p:cNvPr>
          <p:cNvSpPr>
            <a:spLocks noGrp="1"/>
          </p:cNvSpPr>
          <p:nvPr>
            <p:ph type="body" sz="quarter" idx="16"/>
          </p:nvPr>
        </p:nvSpPr>
        <p:spPr>
          <a:xfrm>
            <a:off x="8045361" y="1269666"/>
            <a:ext cx="4146638" cy="4946583"/>
          </a:xfrm>
          <a:custGeom>
            <a:avLst/>
            <a:gdLst>
              <a:gd name="connsiteX0" fmla="*/ 2345016 w 4146638"/>
              <a:gd name="connsiteY0" fmla="*/ 0 h 4946583"/>
              <a:gd name="connsiteX1" fmla="*/ 4146638 w 4146638"/>
              <a:gd name="connsiteY1" fmla="*/ 0 h 4946583"/>
              <a:gd name="connsiteX2" fmla="*/ 4146638 w 4146638"/>
              <a:gd name="connsiteY2" fmla="*/ 4946583 h 4946583"/>
              <a:gd name="connsiteX3" fmla="*/ 0 w 4146638"/>
              <a:gd name="connsiteY3" fmla="*/ 4946583 h 4946583"/>
            </a:gdLst>
            <a:ahLst/>
            <a:cxnLst>
              <a:cxn ang="0">
                <a:pos x="connsiteX0" y="connsiteY0"/>
              </a:cxn>
              <a:cxn ang="0">
                <a:pos x="connsiteX1" y="connsiteY1"/>
              </a:cxn>
              <a:cxn ang="0">
                <a:pos x="connsiteX2" y="connsiteY2"/>
              </a:cxn>
              <a:cxn ang="0">
                <a:pos x="connsiteX3" y="connsiteY3"/>
              </a:cxn>
            </a:cxnLst>
            <a:rect l="l" t="t" r="r" b="b"/>
            <a:pathLst>
              <a:path w="4146638" h="4946583">
                <a:moveTo>
                  <a:pt x="2345016" y="0"/>
                </a:moveTo>
                <a:lnTo>
                  <a:pt x="4146638" y="0"/>
                </a:lnTo>
                <a:lnTo>
                  <a:pt x="4146638" y="4946583"/>
                </a:lnTo>
                <a:lnTo>
                  <a:pt x="0" y="4946583"/>
                </a:lnTo>
                <a:close/>
              </a:path>
            </a:pathLst>
          </a:custGeom>
          <a:solidFill>
            <a:schemeClr val="tx2">
              <a:alpha val="65000"/>
            </a:schemeClr>
          </a:solidFill>
        </p:spPr>
        <p:txBody>
          <a:bodyPr wrap="square">
            <a:noAutofit/>
          </a:bodyPr>
          <a:lstStyle>
            <a:lvl1pPr>
              <a:spcBef>
                <a:spcPts val="0"/>
              </a:spcBef>
              <a:defRPr sz="400">
                <a:noFill/>
              </a:defRPr>
            </a:lvl1pPr>
            <a:lvl2pPr marL="0" indent="0">
              <a:spcBef>
                <a:spcPts val="0"/>
              </a:spcBef>
              <a:buNone/>
              <a:defRPr sz="400">
                <a:noFill/>
              </a:defRPr>
            </a:lvl2pPr>
            <a:lvl3pPr marL="0" indent="0">
              <a:spcBef>
                <a:spcPts val="0"/>
              </a:spcBef>
              <a:buNone/>
              <a:defRPr sz="400">
                <a:noFill/>
              </a:defRPr>
            </a:lvl3pPr>
            <a:lvl4pPr>
              <a:spcBef>
                <a:spcPts val="0"/>
              </a:spcBef>
              <a:defRPr sz="400" b="0">
                <a:noFill/>
              </a:defRPr>
            </a:lvl4pPr>
            <a:lvl5pPr>
              <a:spcBef>
                <a:spcPts val="0"/>
              </a:spcBef>
              <a:defRPr sz="400">
                <a:noFill/>
              </a:defRPr>
            </a:lvl5pPr>
            <a:lvl6pPr>
              <a:spcBef>
                <a:spcPts val="0"/>
              </a:spcBef>
              <a:defRPr sz="400">
                <a:noFill/>
              </a:defRPr>
            </a:lvl6pPr>
            <a:lvl7pPr>
              <a:spcBef>
                <a:spcPts val="0"/>
              </a:spcBef>
              <a:defRPr sz="400">
                <a:noFill/>
              </a:defRPr>
            </a:lvl7pPr>
            <a:lvl8pPr>
              <a:spcBef>
                <a:spcPts val="0"/>
              </a:spcBef>
              <a:defRPr sz="400">
                <a:noFill/>
              </a:defRPr>
            </a:lvl8pPr>
            <a:lvl9pPr>
              <a:spcBef>
                <a:spcPts val="0"/>
              </a:spcBef>
              <a:defRPr sz="4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Date Placeholder 1">
            <a:extLst>
              <a:ext uri="{FF2B5EF4-FFF2-40B4-BE49-F238E27FC236}">
                <a16:creationId xmlns:a16="http://schemas.microsoft.com/office/drawing/2014/main" id="{029D1A89-6D04-E6B7-642A-FC4A5D65F2FE}"/>
              </a:ext>
            </a:extLst>
          </p:cNvPr>
          <p:cNvSpPr>
            <a:spLocks noGrp="1"/>
          </p:cNvSpPr>
          <p:nvPr>
            <p:ph type="dt" sz="half" idx="17"/>
          </p:nvPr>
        </p:nvSpPr>
        <p:spPr/>
        <p:txBody>
          <a:bodyPr/>
          <a:lstStyle/>
          <a:p>
            <a:fld id="{3C048CFF-D5A4-4BED-AD1A-14E8D2CBA798}" type="datetime1">
              <a:rPr lang="en-GB" smtClean="0"/>
              <a:t>18/09/2023</a:t>
            </a:fld>
            <a:endParaRPr lang="en-GB" dirty="0"/>
          </a:p>
        </p:txBody>
      </p:sp>
      <p:sp>
        <p:nvSpPr>
          <p:cNvPr id="4" name="Footer Placeholder 3">
            <a:extLst>
              <a:ext uri="{FF2B5EF4-FFF2-40B4-BE49-F238E27FC236}">
                <a16:creationId xmlns:a16="http://schemas.microsoft.com/office/drawing/2014/main" id="{EF0ACF10-A8A1-158D-77C0-F1470495E064}"/>
              </a:ext>
            </a:extLst>
          </p:cNvPr>
          <p:cNvSpPr>
            <a:spLocks noGrp="1"/>
          </p:cNvSpPr>
          <p:nvPr>
            <p:ph type="ftr" sz="quarter" idx="18"/>
          </p:nvPr>
        </p:nvSpPr>
        <p:spPr/>
        <p:txBody>
          <a:bodyPr/>
          <a:lstStyle/>
          <a:p>
            <a:r>
              <a:rPr lang="en-GB"/>
              <a:t>To add a Footer, select 'Insert &gt; Header &amp; Footer'</a:t>
            </a:r>
            <a:endParaRPr lang="en-GB" dirty="0"/>
          </a:p>
        </p:txBody>
      </p:sp>
      <p:sp>
        <p:nvSpPr>
          <p:cNvPr id="8" name="Slide Number Placeholder 7">
            <a:extLst>
              <a:ext uri="{FF2B5EF4-FFF2-40B4-BE49-F238E27FC236}">
                <a16:creationId xmlns:a16="http://schemas.microsoft.com/office/drawing/2014/main" id="{17DED0C4-FEDA-7F07-651E-81D65BEE7C93}"/>
              </a:ext>
            </a:extLst>
          </p:cNvPr>
          <p:cNvSpPr>
            <a:spLocks noGrp="1"/>
          </p:cNvSpPr>
          <p:nvPr>
            <p:ph type="sldNum" sz="quarter" idx="19"/>
          </p:nvPr>
        </p:nvSpPr>
        <p:spPr/>
        <p:txBody>
          <a:bodyPr/>
          <a:lstStyle/>
          <a:p>
            <a:r>
              <a:rPr lang="en-GB"/>
              <a:t>Page </a:t>
            </a:r>
            <a:fld id="{F5AEA0E0-5CC6-4BD0-905C-A0021E419432}" type="slidenum">
              <a:rPr lang="en-GB" smtClean="0"/>
              <a:pPr/>
              <a:t>‹#›</a:t>
            </a:fld>
            <a:endParaRPr lang="en-GB" dirty="0"/>
          </a:p>
        </p:txBody>
      </p:sp>
    </p:spTree>
    <p:extLst>
      <p:ext uri="{BB962C8B-B14F-4D97-AF65-F5344CB8AC3E}">
        <p14:creationId xmlns:p14="http://schemas.microsoft.com/office/powerpoint/2010/main" val="110110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DEE5F1F6-308B-BAE5-E04C-67ACD64873A7}"/>
              </a:ext>
            </a:extLst>
          </p:cNvPr>
          <p:cNvSpPr/>
          <p:nvPr userDrawn="1"/>
        </p:nvSpPr>
        <p:spPr>
          <a:xfrm>
            <a:off x="0" y="0"/>
            <a:ext cx="12192000" cy="1270000"/>
          </a:xfrm>
          <a:custGeom>
            <a:avLst/>
            <a:gdLst>
              <a:gd name="connsiteX0" fmla="*/ 0 w 12192000"/>
              <a:gd name="connsiteY0" fmla="*/ 0 h 1270000"/>
              <a:gd name="connsiteX1" fmla="*/ 12192000 w 12192000"/>
              <a:gd name="connsiteY1" fmla="*/ 0 h 1270000"/>
              <a:gd name="connsiteX2" fmla="*/ 12192000 w 12192000"/>
              <a:gd name="connsiteY2" fmla="*/ 1270000 h 1270000"/>
              <a:gd name="connsiteX3" fmla="*/ 0 w 12192000"/>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12192000" h="1270000">
                <a:moveTo>
                  <a:pt x="0" y="0"/>
                </a:moveTo>
                <a:lnTo>
                  <a:pt x="12192000" y="0"/>
                </a:lnTo>
                <a:lnTo>
                  <a:pt x="12192000" y="1270000"/>
                </a:lnTo>
                <a:lnTo>
                  <a:pt x="0" y="1270000"/>
                </a:lnTo>
                <a:close/>
              </a:path>
            </a:pathLst>
          </a:custGeom>
          <a:solidFill>
            <a:srgbClr val="E0EDF8"/>
          </a:solidFill>
          <a:ln w="6350"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ACD74EFB-1EB2-C902-2EB7-7A5AC47A3130}"/>
              </a:ext>
            </a:extLst>
          </p:cNvPr>
          <p:cNvSpPr/>
          <p:nvPr userDrawn="1"/>
        </p:nvSpPr>
        <p:spPr>
          <a:xfrm>
            <a:off x="10389996" y="600837"/>
            <a:ext cx="949642" cy="669162"/>
          </a:xfrm>
          <a:custGeom>
            <a:avLst/>
            <a:gdLst>
              <a:gd name="connsiteX0" fmla="*/ 316547 w 949642"/>
              <a:gd name="connsiteY0" fmla="*/ 0 h 669162"/>
              <a:gd name="connsiteX1" fmla="*/ 0 w 949642"/>
              <a:gd name="connsiteY1" fmla="*/ 669163 h 669162"/>
              <a:gd name="connsiteX2" fmla="*/ 633095 w 949642"/>
              <a:gd name="connsiteY2" fmla="*/ 669163 h 669162"/>
              <a:gd name="connsiteX3" fmla="*/ 949643 w 949642"/>
              <a:gd name="connsiteY3" fmla="*/ 0 h 669162"/>
              <a:gd name="connsiteX4" fmla="*/ 316547 w 949642"/>
              <a:gd name="connsiteY4" fmla="*/ 0 h 669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642" h="669162">
                <a:moveTo>
                  <a:pt x="316547" y="0"/>
                </a:moveTo>
                <a:lnTo>
                  <a:pt x="0" y="669163"/>
                </a:lnTo>
                <a:lnTo>
                  <a:pt x="633095" y="669163"/>
                </a:lnTo>
                <a:cubicBezTo>
                  <a:pt x="633095" y="669163"/>
                  <a:pt x="949643" y="0"/>
                  <a:pt x="949643" y="0"/>
                </a:cubicBezTo>
                <a:lnTo>
                  <a:pt x="316547" y="0"/>
                </a:lnTo>
                <a:close/>
              </a:path>
            </a:pathLst>
          </a:custGeom>
          <a:solidFill>
            <a:srgbClr val="00B1A8"/>
          </a:solidFill>
          <a:ln w="6350"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E7241B76-7122-AE56-0EFB-6DFFD069ADBB}"/>
              </a:ext>
            </a:extLst>
          </p:cNvPr>
          <p:cNvSpPr/>
          <p:nvPr userDrawn="1"/>
        </p:nvSpPr>
        <p:spPr>
          <a:xfrm>
            <a:off x="11339703" y="0"/>
            <a:ext cx="852296" cy="600837"/>
          </a:xfrm>
          <a:custGeom>
            <a:avLst/>
            <a:gdLst>
              <a:gd name="connsiteX0" fmla="*/ 568198 w 852296"/>
              <a:gd name="connsiteY0" fmla="*/ 600837 h 600837"/>
              <a:gd name="connsiteX1" fmla="*/ 852297 w 852296"/>
              <a:gd name="connsiteY1" fmla="*/ 0 h 600837"/>
              <a:gd name="connsiteX2" fmla="*/ 284099 w 852296"/>
              <a:gd name="connsiteY2" fmla="*/ 0 h 600837"/>
              <a:gd name="connsiteX3" fmla="*/ 0 w 852296"/>
              <a:gd name="connsiteY3" fmla="*/ 600837 h 600837"/>
              <a:gd name="connsiteX4" fmla="*/ 568198 w 852296"/>
              <a:gd name="connsiteY4" fmla="*/ 600837 h 60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96" h="600837">
                <a:moveTo>
                  <a:pt x="568198" y="600837"/>
                </a:moveTo>
                <a:lnTo>
                  <a:pt x="852297" y="0"/>
                </a:lnTo>
                <a:lnTo>
                  <a:pt x="284099" y="0"/>
                </a:lnTo>
                <a:cubicBezTo>
                  <a:pt x="284099" y="0"/>
                  <a:pt x="0" y="600837"/>
                  <a:pt x="0" y="600837"/>
                </a:cubicBezTo>
                <a:lnTo>
                  <a:pt x="568198" y="600837"/>
                </a:lnTo>
                <a:close/>
              </a:path>
            </a:pathLst>
          </a:custGeom>
          <a:solidFill>
            <a:srgbClr val="CDDB00"/>
          </a:solidFill>
          <a:ln w="6350"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1AB8811A-2AF9-3D1A-7290-BC7B6EA26CFE}"/>
              </a:ext>
            </a:extLst>
          </p:cNvPr>
          <p:cNvSpPr/>
          <p:nvPr userDrawn="1"/>
        </p:nvSpPr>
        <p:spPr>
          <a:xfrm>
            <a:off x="11055604" y="0"/>
            <a:ext cx="852296" cy="600837"/>
          </a:xfrm>
          <a:custGeom>
            <a:avLst/>
            <a:gdLst>
              <a:gd name="connsiteX0" fmla="*/ 852297 w 852296"/>
              <a:gd name="connsiteY0" fmla="*/ 600837 h 600837"/>
              <a:gd name="connsiteX1" fmla="*/ 568198 w 852296"/>
              <a:gd name="connsiteY1" fmla="*/ 0 h 600837"/>
              <a:gd name="connsiteX2" fmla="*/ 0 w 852296"/>
              <a:gd name="connsiteY2" fmla="*/ 0 h 600837"/>
              <a:gd name="connsiteX3" fmla="*/ 284099 w 852296"/>
              <a:gd name="connsiteY3" fmla="*/ 600837 h 600837"/>
              <a:gd name="connsiteX4" fmla="*/ 852297 w 852296"/>
              <a:gd name="connsiteY4" fmla="*/ 600837 h 60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96" h="600837">
                <a:moveTo>
                  <a:pt x="852297" y="600837"/>
                </a:moveTo>
                <a:lnTo>
                  <a:pt x="568198" y="0"/>
                </a:lnTo>
                <a:lnTo>
                  <a:pt x="0" y="0"/>
                </a:lnTo>
                <a:cubicBezTo>
                  <a:pt x="0" y="0"/>
                  <a:pt x="284099" y="600837"/>
                  <a:pt x="284099" y="600837"/>
                </a:cubicBezTo>
                <a:lnTo>
                  <a:pt x="852297" y="600837"/>
                </a:lnTo>
                <a:close/>
              </a:path>
            </a:pathLst>
          </a:custGeom>
          <a:solidFill>
            <a:srgbClr val="FFFFFF">
              <a:alpha val="50000"/>
            </a:srgbClr>
          </a:solidFill>
          <a:ln w="6350"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F88C237B-3642-81D4-58BC-F75C75257471}"/>
              </a:ext>
            </a:extLst>
          </p:cNvPr>
          <p:cNvSpPr/>
          <p:nvPr userDrawn="1"/>
        </p:nvSpPr>
        <p:spPr>
          <a:xfrm>
            <a:off x="10706544" y="600837"/>
            <a:ext cx="949642" cy="669162"/>
          </a:xfrm>
          <a:custGeom>
            <a:avLst/>
            <a:gdLst>
              <a:gd name="connsiteX0" fmla="*/ 0 w 949642"/>
              <a:gd name="connsiteY0" fmla="*/ 0 h 669162"/>
              <a:gd name="connsiteX1" fmla="*/ 316548 w 949642"/>
              <a:gd name="connsiteY1" fmla="*/ 669163 h 669162"/>
              <a:gd name="connsiteX2" fmla="*/ 949643 w 949642"/>
              <a:gd name="connsiteY2" fmla="*/ 669163 h 669162"/>
              <a:gd name="connsiteX3" fmla="*/ 633095 w 949642"/>
              <a:gd name="connsiteY3" fmla="*/ 0 h 669162"/>
              <a:gd name="connsiteX4" fmla="*/ 0 w 949642"/>
              <a:gd name="connsiteY4" fmla="*/ 0 h 669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642" h="669162">
                <a:moveTo>
                  <a:pt x="0" y="0"/>
                </a:moveTo>
                <a:lnTo>
                  <a:pt x="316548" y="669163"/>
                </a:lnTo>
                <a:lnTo>
                  <a:pt x="949643" y="669163"/>
                </a:lnTo>
                <a:cubicBezTo>
                  <a:pt x="949643" y="669163"/>
                  <a:pt x="633095" y="0"/>
                  <a:pt x="633095" y="0"/>
                </a:cubicBezTo>
                <a:lnTo>
                  <a:pt x="0" y="0"/>
                </a:lnTo>
                <a:close/>
              </a:path>
            </a:pathLst>
          </a:custGeom>
          <a:solidFill>
            <a:srgbClr val="FFFFFF">
              <a:alpha val="50000"/>
            </a:srgbClr>
          </a:solidFill>
          <a:ln w="6350" cap="flat">
            <a:noFill/>
            <a:prstDash val="solid"/>
            <a:miter/>
          </a:ln>
        </p:spPr>
        <p:txBody>
          <a:bodyPr rtlCol="0" anchor="ctr"/>
          <a:lstStyle/>
          <a:p>
            <a:endParaRPr lang="en-AU"/>
          </a:p>
        </p:txBody>
      </p:sp>
      <p:sp>
        <p:nvSpPr>
          <p:cNvPr id="4" name="Date Placeholder 3"/>
          <p:cNvSpPr>
            <a:spLocks noGrp="1"/>
          </p:cNvSpPr>
          <p:nvPr>
            <p:ph type="dt" sz="half" idx="2"/>
          </p:nvPr>
        </p:nvSpPr>
        <p:spPr>
          <a:xfrm>
            <a:off x="7423409" y="6353950"/>
            <a:ext cx="2584290" cy="360000"/>
          </a:xfrm>
          <a:prstGeom prst="rect">
            <a:avLst/>
          </a:prstGeom>
        </p:spPr>
        <p:txBody>
          <a:bodyPr vert="horz" lIns="0" tIns="0" rIns="0" bIns="0" rtlCol="0" anchor="ctr"/>
          <a:lstStyle>
            <a:lvl1pPr algn="r">
              <a:defRPr sz="1000">
                <a:solidFill>
                  <a:schemeClr val="accent6"/>
                </a:solidFill>
              </a:defRPr>
            </a:lvl1pPr>
          </a:lstStyle>
          <a:p>
            <a:fld id="{973D4877-A18C-4E62-9946-F942ED83388C}" type="datetime1">
              <a:rPr lang="en-GB" smtClean="0"/>
              <a:pPr/>
              <a:t>18/09/2023</a:t>
            </a:fld>
            <a:endParaRPr lang="en-GB" dirty="0"/>
          </a:p>
        </p:txBody>
      </p:sp>
      <p:sp>
        <p:nvSpPr>
          <p:cNvPr id="2" name="Title Placeholder 1"/>
          <p:cNvSpPr>
            <a:spLocks noGrp="1"/>
          </p:cNvSpPr>
          <p:nvPr>
            <p:ph type="title"/>
          </p:nvPr>
        </p:nvSpPr>
        <p:spPr>
          <a:xfrm>
            <a:off x="647699" y="384467"/>
            <a:ext cx="9360000" cy="720000"/>
          </a:xfrm>
          <a:prstGeom prst="rect">
            <a:avLst/>
          </a:prstGeom>
        </p:spPr>
        <p:txBody>
          <a:bodyPr vert="horz" lIns="0" tIns="0" rIns="0" bIns="0" rtlCol="0" anchor="ctr">
            <a:noAutofit/>
          </a:bodyPr>
          <a:lstStyle/>
          <a:p>
            <a:r>
              <a:rPr lang="en-US" dirty="0"/>
              <a:t>Click to edit </a:t>
            </a:r>
            <a:br>
              <a:rPr lang="en-US" dirty="0"/>
            </a:br>
            <a:r>
              <a:rPr lang="en-US" dirty="0"/>
              <a:t>Master title style</a:t>
            </a:r>
            <a:endParaRPr lang="en-GB" dirty="0"/>
          </a:p>
        </p:txBody>
      </p:sp>
      <p:sp>
        <p:nvSpPr>
          <p:cNvPr id="3" name="Text Placeholder 2"/>
          <p:cNvSpPr>
            <a:spLocks noGrp="1"/>
          </p:cNvSpPr>
          <p:nvPr>
            <p:ph type="body" idx="1"/>
          </p:nvPr>
        </p:nvSpPr>
        <p:spPr>
          <a:xfrm>
            <a:off x="647699" y="1825625"/>
            <a:ext cx="9360000" cy="396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647699" y="6353950"/>
            <a:ext cx="5975238" cy="360000"/>
          </a:xfrm>
          <a:prstGeom prst="rect">
            <a:avLst/>
          </a:prstGeom>
        </p:spPr>
        <p:txBody>
          <a:bodyPr vert="horz" lIns="0" tIns="0" rIns="0" bIns="0" rtlCol="0" anchor="ctr"/>
          <a:lstStyle>
            <a:lvl1pPr algn="l">
              <a:defRPr sz="1000">
                <a:solidFill>
                  <a:schemeClr val="accent6"/>
                </a:solidFill>
              </a:defRPr>
            </a:lvl1pPr>
          </a:lstStyle>
          <a:p>
            <a:r>
              <a:rPr lang="en-GB"/>
              <a:t>To add a Footer, select 'Insert &gt; Header &amp; Footer'</a:t>
            </a:r>
            <a:endParaRPr lang="en-GB" dirty="0"/>
          </a:p>
        </p:txBody>
      </p:sp>
      <p:sp>
        <p:nvSpPr>
          <p:cNvPr id="6" name="Slide Number Placeholder 5"/>
          <p:cNvSpPr>
            <a:spLocks noGrp="1"/>
          </p:cNvSpPr>
          <p:nvPr>
            <p:ph type="sldNum" sz="quarter" idx="4"/>
          </p:nvPr>
        </p:nvSpPr>
        <p:spPr>
          <a:xfrm>
            <a:off x="11468278" y="6353950"/>
            <a:ext cx="720000" cy="360000"/>
          </a:xfrm>
          <a:prstGeom prst="rect">
            <a:avLst/>
          </a:prstGeom>
        </p:spPr>
        <p:txBody>
          <a:bodyPr vert="horz" lIns="0" tIns="0" rIns="0" bIns="0" rtlCol="0" anchor="ctr"/>
          <a:lstStyle>
            <a:lvl1pPr algn="l">
              <a:defRPr sz="1000">
                <a:solidFill>
                  <a:schemeClr val="accent6"/>
                </a:solidFill>
              </a:defRPr>
            </a:lvl1pPr>
          </a:lstStyle>
          <a:p>
            <a:r>
              <a:rPr lang="en-GB"/>
              <a:t>Page </a:t>
            </a:r>
            <a:fld id="{F5AEA0E0-5CC6-4BD0-905C-A0021E419432}" type="slidenum">
              <a:rPr lang="en-GB" smtClean="0"/>
              <a:pPr/>
              <a:t>‹#›</a:t>
            </a:fld>
            <a:endParaRPr lang="en-GB" dirty="0"/>
          </a:p>
        </p:txBody>
      </p:sp>
      <p:cxnSp>
        <p:nvCxnSpPr>
          <p:cNvPr id="24" name="Straight Connector 23">
            <a:extLst>
              <a:ext uri="{FF2B5EF4-FFF2-40B4-BE49-F238E27FC236}">
                <a16:creationId xmlns:a16="http://schemas.microsoft.com/office/drawing/2014/main" id="{E2331FF9-7A58-D9D4-9E93-1D3FD3FC9D3D}"/>
              </a:ext>
            </a:extLst>
          </p:cNvPr>
          <p:cNvCxnSpPr/>
          <p:nvPr userDrawn="1"/>
        </p:nvCxnSpPr>
        <p:spPr>
          <a:xfrm>
            <a:off x="11322050" y="6464300"/>
            <a:ext cx="0" cy="15557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0" r:id="rId1"/>
    <p:sldLayoutId id="2147483677" r:id="rId2"/>
    <p:sldLayoutId id="2147483678" r:id="rId3"/>
    <p:sldLayoutId id="2147483692" r:id="rId4"/>
    <p:sldLayoutId id="2147483650" r:id="rId5"/>
    <p:sldLayoutId id="2147483652" r:id="rId6"/>
    <p:sldLayoutId id="2147483691" r:id="rId7"/>
    <p:sldLayoutId id="2147483664" r:id="rId8"/>
    <p:sldLayoutId id="2147483681" r:id="rId9"/>
    <p:sldLayoutId id="2147483662" r:id="rId10"/>
    <p:sldLayoutId id="2147483680" r:id="rId11"/>
    <p:sldLayoutId id="2147483679" r:id="rId12"/>
    <p:sldLayoutId id="2147483689" r:id="rId13"/>
    <p:sldLayoutId id="2147483690" r:id="rId14"/>
    <p:sldLayoutId id="2147483675" r:id="rId15"/>
    <p:sldLayoutId id="2147483655" r:id="rId16"/>
    <p:sldLayoutId id="2147483693" r:id="rId17"/>
    <p:sldLayoutId id="2147483694" r:id="rId18"/>
    <p:sldLayoutId id="2147483695" r:id="rId19"/>
  </p:sldLayoutIdLst>
  <p:hf hdr="0" dt="0"/>
  <p:txStyles>
    <p:titleStyle>
      <a:lvl1pPr algn="l" defTabSz="914400" rtl="0" eaLnBrk="1" latinLnBrk="0" hangingPunct="1">
        <a:lnSpc>
          <a:spcPct val="100000"/>
        </a:lnSpc>
        <a:spcBef>
          <a:spcPct val="0"/>
        </a:spcBef>
        <a:buNone/>
        <a:defRPr sz="2300"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6"/>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800" kern="1200">
          <a:solidFill>
            <a:schemeClr val="accent6"/>
          </a:solidFill>
          <a:latin typeface="+mn-lt"/>
          <a:ea typeface="+mn-ea"/>
          <a:cs typeface="+mn-cs"/>
        </a:defRPr>
      </a:lvl2pPr>
      <a:lvl3pPr marL="180000" indent="-180000" algn="l" defTabSz="914400" rtl="0" eaLnBrk="1" latinLnBrk="0" hangingPunct="1">
        <a:lnSpc>
          <a:spcPct val="100000"/>
        </a:lnSpc>
        <a:spcBef>
          <a:spcPts val="600"/>
        </a:spcBef>
        <a:buClr>
          <a:schemeClr val="accent3"/>
        </a:buClr>
        <a:buFont typeface="Arial" panose="020B0604020202020204" pitchFamily="34" charset="0"/>
        <a:buChar char="•"/>
        <a:defRPr sz="1800" kern="1200">
          <a:solidFill>
            <a:schemeClr val="accent6"/>
          </a:solidFill>
          <a:latin typeface="+mn-lt"/>
          <a:ea typeface="+mn-ea"/>
          <a:cs typeface="+mn-cs"/>
        </a:defRPr>
      </a:lvl3pPr>
      <a:lvl4pPr marL="360000" indent="-180000" algn="l" defTabSz="914400" rtl="0" eaLnBrk="1" latinLnBrk="0" hangingPunct="1">
        <a:lnSpc>
          <a:spcPct val="100000"/>
        </a:lnSpc>
        <a:spcBef>
          <a:spcPts val="1200"/>
        </a:spcBef>
        <a:spcAft>
          <a:spcPts val="1200"/>
        </a:spcAft>
        <a:buClr>
          <a:schemeClr val="accent2"/>
        </a:buClr>
        <a:buFont typeface="Arial" panose="020B0604020202020204" pitchFamily="34" charset="0"/>
        <a:buChar char="•"/>
        <a:defRPr sz="1800" b="0" i="0" kern="1200">
          <a:solidFill>
            <a:schemeClr val="accent6"/>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None/>
        <a:defRPr sz="1800" kern="1200">
          <a:solidFill>
            <a:schemeClr val="accent6"/>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8A8BBA0-F2FD-2DB8-936A-695C5803E4E8}"/>
              </a:ext>
            </a:extLst>
          </p:cNvPr>
          <p:cNvSpPr>
            <a:spLocks noGrp="1"/>
          </p:cNvSpPr>
          <p:nvPr>
            <p:ph type="subTitle" idx="1"/>
          </p:nvPr>
        </p:nvSpPr>
        <p:spPr>
          <a:xfrm>
            <a:off x="629943" y="663153"/>
            <a:ext cx="7324450" cy="1076870"/>
          </a:xfrm>
        </p:spPr>
        <p:txBody>
          <a:bodyPr/>
          <a:lstStyle/>
          <a:p>
            <a:r>
              <a:rPr lang="en-AU" sz="2900" dirty="0"/>
              <a:t>Flexible Local Transport Solutions Program</a:t>
            </a:r>
          </a:p>
          <a:p>
            <a:pPr lvl="1"/>
            <a:r>
              <a:rPr lang="en-US" dirty="0"/>
              <a:t>(FLTSP)</a:t>
            </a:r>
          </a:p>
        </p:txBody>
      </p:sp>
      <p:sp>
        <p:nvSpPr>
          <p:cNvPr id="6" name="Slide Number Placeholder 5">
            <a:extLst>
              <a:ext uri="{FF2B5EF4-FFF2-40B4-BE49-F238E27FC236}">
                <a16:creationId xmlns:a16="http://schemas.microsoft.com/office/drawing/2014/main" id="{172BB307-D6A8-BDA1-12D3-B3E56A3CB238}"/>
              </a:ext>
            </a:extLst>
          </p:cNvPr>
          <p:cNvSpPr>
            <a:spLocks noGrp="1"/>
          </p:cNvSpPr>
          <p:nvPr>
            <p:ph type="sldNum" sz="quarter" idx="4"/>
          </p:nvPr>
        </p:nvSpPr>
        <p:spPr/>
        <p:txBody>
          <a:bodyPr/>
          <a:lstStyle/>
          <a:p>
            <a:r>
              <a:rPr lang="en-GB"/>
              <a:t>Page </a:t>
            </a:r>
            <a:fld id="{F5AEA0E0-5CC6-4BD0-905C-A0021E419432}" type="slidenum">
              <a:rPr lang="en-GB" smtClean="0"/>
              <a:pPr/>
              <a:t>1</a:t>
            </a:fld>
            <a:endParaRPr lang="en-GB" dirty="0"/>
          </a:p>
        </p:txBody>
      </p:sp>
    </p:spTree>
    <p:extLst>
      <p:ext uri="{BB962C8B-B14F-4D97-AF65-F5344CB8AC3E}">
        <p14:creationId xmlns:p14="http://schemas.microsoft.com/office/powerpoint/2010/main" val="93612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850D3F6-E2C9-419B-AE17-C32C66DDB41C}"/>
              </a:ext>
            </a:extLst>
          </p:cNvPr>
          <p:cNvSpPr>
            <a:spLocks noGrp="1"/>
          </p:cNvSpPr>
          <p:nvPr>
            <p:ph type="title"/>
          </p:nvPr>
        </p:nvSpPr>
        <p:spPr>
          <a:xfrm>
            <a:off x="673309" y="375144"/>
            <a:ext cx="10269380" cy="772314"/>
          </a:xfrm>
        </p:spPr>
        <p:txBody>
          <a:bodyPr vert="horz" lIns="91440" tIns="45720" rIns="91440" bIns="45720" rtlCol="0" anchor="b">
            <a:normAutofit fontScale="90000"/>
          </a:bodyPr>
          <a:lstStyle/>
          <a:p>
            <a:r>
              <a:rPr lang="en-US" sz="2600" dirty="0">
                <a:solidFill>
                  <a:schemeClr val="accent6"/>
                </a:solidFill>
              </a:rPr>
              <a:t>Driving reform and innovation</a:t>
            </a:r>
            <a:br>
              <a:rPr lang="en-US" dirty="0"/>
            </a:br>
            <a:r>
              <a:rPr lang="en-US" sz="2600" dirty="0">
                <a:solidFill>
                  <a:schemeClr val="accent2"/>
                </a:solidFill>
              </a:rPr>
              <a:t>Case study: </a:t>
            </a:r>
            <a:r>
              <a:rPr lang="en-US" sz="2600" i="1" dirty="0">
                <a:solidFill>
                  <a:schemeClr val="accent2"/>
                </a:solidFill>
              </a:rPr>
              <a:t>One Network </a:t>
            </a:r>
            <a:r>
              <a:rPr lang="en-US" sz="2600" dirty="0">
                <a:solidFill>
                  <a:schemeClr val="accent2"/>
                </a:solidFill>
              </a:rPr>
              <a:t>project – Community Accessibility (Hume)</a:t>
            </a:r>
            <a:endParaRPr lang="en-US" sz="2600" dirty="0">
              <a:solidFill>
                <a:schemeClr val="accent2"/>
              </a:solidFill>
              <a:cs typeface="Arial"/>
            </a:endParaRPr>
          </a:p>
        </p:txBody>
      </p:sp>
      <p:sp>
        <p:nvSpPr>
          <p:cNvPr id="8" name="TextBox 7">
            <a:extLst>
              <a:ext uri="{FF2B5EF4-FFF2-40B4-BE49-F238E27FC236}">
                <a16:creationId xmlns:a16="http://schemas.microsoft.com/office/drawing/2014/main" id="{9CC96CB0-DFB3-4DA0-9BCB-7EB8299DC8B0}"/>
              </a:ext>
            </a:extLst>
          </p:cNvPr>
          <p:cNvSpPr txBox="1">
            <a:spLocks/>
          </p:cNvSpPr>
          <p:nvPr/>
        </p:nvSpPr>
        <p:spPr>
          <a:xfrm>
            <a:off x="673309" y="1430277"/>
            <a:ext cx="6074229" cy="5291198"/>
          </a:xfrm>
          <a:prstGeom prst="rect">
            <a:avLst/>
          </a:prstGeom>
        </p:spPr>
        <p:txBody>
          <a:bodyPr vert="horz" lIns="91440" tIns="45720" rIns="91440" bIns="45720" rtlCol="0" anchor="t">
            <a:noAutofit/>
          </a:bodyPr>
          <a:lstStyle/>
          <a:p>
            <a:pPr marL="568325" lvl="2" indent="-285750">
              <a:lnSpc>
                <a:spcPct val="90000"/>
              </a:lnSpc>
              <a:spcBef>
                <a:spcPts val="500"/>
              </a:spcBef>
              <a:spcAft>
                <a:spcPts val="600"/>
              </a:spcAft>
              <a:buClr>
                <a:schemeClr val="accent3"/>
              </a:buClr>
              <a:buFont typeface="Arial" panose="020B0604020202020204" pitchFamily="34" charset="0"/>
              <a:buChar char="•"/>
              <a:defRPr/>
            </a:pPr>
            <a:r>
              <a:rPr lang="en-US" sz="1700" dirty="0">
                <a:solidFill>
                  <a:schemeClr val="accent6"/>
                </a:solidFill>
              </a:rPr>
              <a:t>Supported by FLTSP, Community Accessibility worked with the CSIRO to develop technology to manage a fleet of community vehicles enabling them to be securely booked and equipped with routing equipment.</a:t>
            </a:r>
          </a:p>
          <a:p>
            <a:pPr marL="568325" lvl="2" indent="-285750">
              <a:lnSpc>
                <a:spcPct val="90000"/>
              </a:lnSpc>
              <a:spcBef>
                <a:spcPts val="500"/>
              </a:spcBef>
              <a:spcAft>
                <a:spcPts val="600"/>
              </a:spcAft>
              <a:buClr>
                <a:schemeClr val="accent3"/>
              </a:buClr>
              <a:buFont typeface="Arial" panose="020B0604020202020204" pitchFamily="34" charset="0"/>
              <a:buChar char="•"/>
              <a:defRPr/>
            </a:pPr>
            <a:r>
              <a:rPr lang="en-US" sz="1700" dirty="0" err="1">
                <a:solidFill>
                  <a:schemeClr val="accent6"/>
                </a:solidFill>
              </a:rPr>
              <a:t>Murrindindi</a:t>
            </a:r>
            <a:r>
              <a:rPr lang="en-US" sz="1700" dirty="0">
                <a:solidFill>
                  <a:schemeClr val="accent6"/>
                </a:solidFill>
              </a:rPr>
              <a:t> Shire Council are </a:t>
            </a:r>
            <a:r>
              <a:rPr lang="en-US" sz="1700" dirty="0" err="1">
                <a:solidFill>
                  <a:schemeClr val="accent6"/>
                </a:solidFill>
              </a:rPr>
              <a:t>utilising</a:t>
            </a:r>
            <a:r>
              <a:rPr lang="en-US" sz="1700" dirty="0">
                <a:solidFill>
                  <a:schemeClr val="accent6"/>
                </a:solidFill>
              </a:rPr>
              <a:t> the technology developed within their own fleet of community vehicles. </a:t>
            </a:r>
          </a:p>
          <a:p>
            <a:pPr marL="568325" lvl="2" indent="-285750">
              <a:lnSpc>
                <a:spcPct val="90000"/>
              </a:lnSpc>
              <a:spcBef>
                <a:spcPts val="500"/>
              </a:spcBef>
              <a:spcAft>
                <a:spcPts val="600"/>
              </a:spcAft>
              <a:buClr>
                <a:schemeClr val="accent3"/>
              </a:buClr>
              <a:buFont typeface="Arial" panose="020B0604020202020204" pitchFamily="34" charset="0"/>
              <a:buChar char="•"/>
              <a:defRPr/>
            </a:pPr>
            <a:r>
              <a:rPr lang="en-US" sz="1700" dirty="0">
                <a:solidFill>
                  <a:schemeClr val="accent6"/>
                </a:solidFill>
              </a:rPr>
              <a:t>The project provides transport for those who cannot connect to regional </a:t>
            </a:r>
            <a:r>
              <a:rPr lang="en-US" sz="1700" dirty="0" err="1">
                <a:solidFill>
                  <a:schemeClr val="accent6"/>
                </a:solidFill>
              </a:rPr>
              <a:t>centres</a:t>
            </a:r>
            <a:r>
              <a:rPr lang="en-US" sz="1700" dirty="0">
                <a:solidFill>
                  <a:schemeClr val="accent6"/>
                </a:solidFill>
              </a:rPr>
              <a:t>, health services and the public transport system.</a:t>
            </a:r>
          </a:p>
          <a:p>
            <a:pPr marL="568325" lvl="2" indent="-285750">
              <a:lnSpc>
                <a:spcPct val="90000"/>
              </a:lnSpc>
              <a:spcBef>
                <a:spcPts val="500"/>
              </a:spcBef>
              <a:spcAft>
                <a:spcPts val="600"/>
              </a:spcAft>
              <a:buClr>
                <a:schemeClr val="accent3"/>
              </a:buClr>
              <a:buFont typeface="Arial" panose="020B0604020202020204" pitchFamily="34" charset="0"/>
              <a:buChar char="•"/>
              <a:defRPr/>
            </a:pPr>
            <a:r>
              <a:rPr lang="en-US" sz="1700" dirty="0">
                <a:solidFill>
                  <a:schemeClr val="accent6"/>
                </a:solidFill>
              </a:rPr>
              <a:t>The new technology includes an SMS functionality to advise clients of approaching transport and inform </a:t>
            </a:r>
            <a:r>
              <a:rPr lang="en-US" sz="1700" dirty="0" err="1">
                <a:solidFill>
                  <a:schemeClr val="accent6"/>
                </a:solidFill>
              </a:rPr>
              <a:t>carers</a:t>
            </a:r>
            <a:r>
              <a:rPr lang="en-US" sz="1700" dirty="0">
                <a:solidFill>
                  <a:schemeClr val="accent6"/>
                </a:solidFill>
              </a:rPr>
              <a:t> and family of the arrival and departure of transport users.</a:t>
            </a:r>
          </a:p>
        </p:txBody>
      </p:sp>
      <p:pic>
        <p:nvPicPr>
          <p:cNvPr id="23" name="Picture 22" descr="A police car parked in a parking lot&#10;&#10;Description automatically generated">
            <a:extLst>
              <a:ext uri="{FF2B5EF4-FFF2-40B4-BE49-F238E27FC236}">
                <a16:creationId xmlns:a16="http://schemas.microsoft.com/office/drawing/2014/main" id="{5084F598-B028-4656-B795-2380B4A6F94E}"/>
              </a:ext>
            </a:extLst>
          </p:cNvPr>
          <p:cNvPicPr>
            <a:picLocks noChangeAspect="1"/>
          </p:cNvPicPr>
          <p:nvPr/>
        </p:nvPicPr>
        <p:blipFill rotWithShape="1">
          <a:blip r:embed="rId3">
            <a:extLst>
              <a:ext uri="{28A0092B-C50C-407E-A947-70E740481C1C}">
                <a14:useLocalDpi xmlns:a14="http://schemas.microsoft.com/office/drawing/2010/main" val="0"/>
              </a:ext>
            </a:extLst>
          </a:blip>
          <a:srcRect l="11582" r="15985"/>
          <a:stretch/>
        </p:blipFill>
        <p:spPr>
          <a:xfrm>
            <a:off x="7062336" y="1147458"/>
            <a:ext cx="5129664" cy="555272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effectLst>
            <a:softEdge rad="63500"/>
          </a:effectLst>
        </p:spPr>
      </p:pic>
      <p:sp>
        <p:nvSpPr>
          <p:cNvPr id="3" name="Slide Number Placeholder 2">
            <a:extLst>
              <a:ext uri="{FF2B5EF4-FFF2-40B4-BE49-F238E27FC236}">
                <a16:creationId xmlns:a16="http://schemas.microsoft.com/office/drawing/2014/main" id="{CE43E815-82E7-41AB-BF88-46E7FA3F8101}"/>
              </a:ext>
            </a:extLst>
          </p:cNvPr>
          <p:cNvSpPr>
            <a:spLocks noGrp="1"/>
          </p:cNvSpPr>
          <p:nvPr>
            <p:ph type="sldNum" sz="quarter" idx="12"/>
          </p:nvPr>
        </p:nvSpPr>
        <p:spPr/>
        <p:txBody>
          <a:bodyPr/>
          <a:lstStyle/>
          <a:p>
            <a:fld id="{7ACED601-6048-0D42-9857-A0666F032861}" type="slidenum">
              <a:rPr lang="en-US" smtClean="0"/>
              <a:t>10</a:t>
            </a:fld>
            <a:endParaRPr lang="en-US"/>
          </a:p>
        </p:txBody>
      </p:sp>
    </p:spTree>
    <p:extLst>
      <p:ext uri="{BB962C8B-B14F-4D97-AF65-F5344CB8AC3E}">
        <p14:creationId xmlns:p14="http://schemas.microsoft.com/office/powerpoint/2010/main" val="85981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5FDB5-7C32-47FB-B613-6BA06BB2185D}"/>
              </a:ext>
            </a:extLst>
          </p:cNvPr>
          <p:cNvSpPr>
            <a:spLocks noGrp="1"/>
          </p:cNvSpPr>
          <p:nvPr>
            <p:ph type="title"/>
          </p:nvPr>
        </p:nvSpPr>
        <p:spPr/>
        <p:txBody>
          <a:bodyPr/>
          <a:lstStyle/>
          <a:p>
            <a:r>
              <a:rPr lang="en-AU" dirty="0"/>
              <a:t>Providing transport connections for remote communities</a:t>
            </a:r>
            <a:br>
              <a:rPr lang="en-AU" dirty="0"/>
            </a:br>
            <a:r>
              <a:rPr lang="en-AU" dirty="0">
                <a:solidFill>
                  <a:schemeClr val="accent2"/>
                </a:solidFill>
              </a:rPr>
              <a:t>Case study: </a:t>
            </a:r>
            <a:r>
              <a:rPr lang="en-AU" i="1" dirty="0">
                <a:solidFill>
                  <a:schemeClr val="accent2"/>
                </a:solidFill>
              </a:rPr>
              <a:t>Robinvale-</a:t>
            </a:r>
            <a:r>
              <a:rPr lang="en-AU" i="1" dirty="0" err="1">
                <a:solidFill>
                  <a:schemeClr val="accent2"/>
                </a:solidFill>
              </a:rPr>
              <a:t>Liparoo</a:t>
            </a:r>
            <a:r>
              <a:rPr lang="en-AU" i="1" dirty="0">
                <a:solidFill>
                  <a:schemeClr val="accent2"/>
                </a:solidFill>
              </a:rPr>
              <a:t> bus service </a:t>
            </a:r>
            <a:r>
              <a:rPr lang="en-AU" dirty="0">
                <a:solidFill>
                  <a:schemeClr val="accent2"/>
                </a:solidFill>
              </a:rPr>
              <a:t>(Loddon Mallee Region)</a:t>
            </a:r>
          </a:p>
        </p:txBody>
      </p:sp>
      <p:sp>
        <p:nvSpPr>
          <p:cNvPr id="3" name="Content Placeholder 2">
            <a:extLst>
              <a:ext uri="{FF2B5EF4-FFF2-40B4-BE49-F238E27FC236}">
                <a16:creationId xmlns:a16="http://schemas.microsoft.com/office/drawing/2014/main" id="{91DBCEE0-19D4-4BD7-B780-517F232F4D8E}"/>
              </a:ext>
            </a:extLst>
          </p:cNvPr>
          <p:cNvSpPr>
            <a:spLocks noGrp="1"/>
          </p:cNvSpPr>
          <p:nvPr>
            <p:ph sz="half" idx="1"/>
          </p:nvPr>
        </p:nvSpPr>
        <p:spPr>
          <a:xfrm>
            <a:off x="0" y="1621607"/>
            <a:ext cx="11872258" cy="4574406"/>
          </a:xfrm>
        </p:spPr>
        <p:txBody>
          <a:bodyPr/>
          <a:lstStyle/>
          <a:p>
            <a:pPr marL="742950" lvl="1" indent="-285750">
              <a:lnSpc>
                <a:spcPct val="107000"/>
              </a:lnSpc>
              <a:spcAft>
                <a:spcPts val="800"/>
              </a:spcAft>
              <a:buClr>
                <a:schemeClr val="accent3"/>
              </a:buClr>
              <a:buFont typeface="Arial" panose="020B0604020202020204" pitchFamily="34" charset="0"/>
              <a:buChar char="•"/>
              <a:tabLst>
                <a:tab pos="914400" algn="l"/>
              </a:tabLst>
            </a:pPr>
            <a:r>
              <a:rPr lang="en-AU" dirty="0"/>
              <a:t>FLTSP supported a six-month bus trial in the Sunraysia region to help address transport barriers to attracting and retaining workers in the horticultural industry and provide apprenticeship opportunities. </a:t>
            </a:r>
          </a:p>
          <a:p>
            <a:pPr marL="742950" lvl="1" indent="-285750">
              <a:lnSpc>
                <a:spcPct val="107000"/>
              </a:lnSpc>
              <a:spcAft>
                <a:spcPts val="800"/>
              </a:spcAft>
              <a:buClr>
                <a:schemeClr val="accent3"/>
              </a:buClr>
              <a:buFont typeface="Arial" panose="020B0604020202020204" pitchFamily="34" charset="0"/>
              <a:buChar char="•"/>
              <a:tabLst>
                <a:tab pos="914400" algn="l"/>
              </a:tabLst>
            </a:pPr>
            <a:r>
              <a:rPr lang="en-AU" dirty="0"/>
              <a:t>The pilot bus service ran between 9 January to 7 July 2023 from Robinvale to Wemen/</a:t>
            </a:r>
            <a:r>
              <a:rPr lang="en-AU" dirty="0" err="1"/>
              <a:t>Liparoo</a:t>
            </a:r>
            <a:r>
              <a:rPr lang="en-AU" dirty="0"/>
              <a:t> - a distance of approximately 40km - twice a day. Costs for users is $5 per day. </a:t>
            </a:r>
          </a:p>
          <a:p>
            <a:pPr marL="742950" lvl="1" indent="-285750">
              <a:lnSpc>
                <a:spcPct val="107000"/>
              </a:lnSpc>
              <a:spcAft>
                <a:spcPts val="800"/>
              </a:spcAft>
              <a:buClr>
                <a:schemeClr val="accent3"/>
              </a:buClr>
              <a:buFont typeface="Arial" panose="020B0604020202020204" pitchFamily="34" charset="0"/>
              <a:buChar char="•"/>
              <a:tabLst>
                <a:tab pos="914400" algn="l"/>
              </a:tabLst>
            </a:pPr>
            <a:r>
              <a:rPr lang="en-AU" dirty="0"/>
              <a:t>It followed consultation with local stakeholders, including local growers and businesses, with the service enabling people who do not have access to private transport with a means to pursue horticultural work and apprenticeship opportunities in the area.</a:t>
            </a:r>
          </a:p>
          <a:p>
            <a:pPr marL="742950" lvl="1" indent="-285750">
              <a:lnSpc>
                <a:spcPct val="107000"/>
              </a:lnSpc>
              <a:spcAft>
                <a:spcPts val="800"/>
              </a:spcAft>
              <a:buClr>
                <a:schemeClr val="accent3"/>
              </a:buClr>
              <a:buFont typeface="Arial" panose="020B0604020202020204" pitchFamily="34" charset="0"/>
              <a:buChar char="•"/>
              <a:tabLst>
                <a:tab pos="914400" algn="l"/>
              </a:tabLst>
            </a:pPr>
            <a:r>
              <a:rPr lang="en-AU" dirty="0"/>
              <a:t>The trial had 17 employees daily utilising the bus service and works in with the 2 school bus runs between the 2 towns, when the bus would otherwise have been empty on the return trip or been idle.</a:t>
            </a:r>
          </a:p>
          <a:p>
            <a:pPr marL="742950" lvl="1" indent="-285750">
              <a:lnSpc>
                <a:spcPct val="107000"/>
              </a:lnSpc>
              <a:spcAft>
                <a:spcPts val="800"/>
              </a:spcAft>
              <a:buClr>
                <a:schemeClr val="accent3"/>
              </a:buClr>
              <a:buFont typeface="Arial" panose="020B0604020202020204" pitchFamily="34" charset="0"/>
              <a:buChar char="•"/>
              <a:tabLst>
                <a:tab pos="914400" algn="l"/>
              </a:tabLst>
            </a:pPr>
            <a:r>
              <a:rPr lang="en-AU" dirty="0"/>
              <a:t>The Department of Jobs, Skills, Industry and Regions also supported and was delivered in partnership with Swan Hill Rural City Council and Our Place Robinvale. </a:t>
            </a:r>
          </a:p>
        </p:txBody>
      </p:sp>
      <p:sp>
        <p:nvSpPr>
          <p:cNvPr id="6" name="Slide Number Placeholder 5">
            <a:extLst>
              <a:ext uri="{FF2B5EF4-FFF2-40B4-BE49-F238E27FC236}">
                <a16:creationId xmlns:a16="http://schemas.microsoft.com/office/drawing/2014/main" id="{F1107CFD-C1EE-49DC-A291-5F4D3DFDF052}"/>
              </a:ext>
            </a:extLst>
          </p:cNvPr>
          <p:cNvSpPr>
            <a:spLocks noGrp="1"/>
          </p:cNvSpPr>
          <p:nvPr>
            <p:ph type="sldNum" sz="quarter" idx="12"/>
          </p:nvPr>
        </p:nvSpPr>
        <p:spPr/>
        <p:txBody>
          <a:bodyPr/>
          <a:lstStyle/>
          <a:p>
            <a:fld id="{7ACED601-6048-0D42-9857-A0666F032861}" type="slidenum">
              <a:rPr lang="en-US" smtClean="0"/>
              <a:t>11</a:t>
            </a:fld>
            <a:endParaRPr lang="en-US" dirty="0"/>
          </a:p>
        </p:txBody>
      </p:sp>
      <p:pic>
        <p:nvPicPr>
          <p:cNvPr id="7" name="Picture 6" descr="A screenshot of a website&#10;&#10;Description automatically generated with low confidence">
            <a:extLst>
              <a:ext uri="{FF2B5EF4-FFF2-40B4-BE49-F238E27FC236}">
                <a16:creationId xmlns:a16="http://schemas.microsoft.com/office/drawing/2014/main" id="{B3230243-0BEF-1F2F-B131-416EB7893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705" y="5256376"/>
            <a:ext cx="4148573" cy="1456777"/>
          </a:xfrm>
          <a:prstGeom prst="rect">
            <a:avLst/>
          </a:prstGeom>
        </p:spPr>
      </p:pic>
    </p:spTree>
    <p:extLst>
      <p:ext uri="{BB962C8B-B14F-4D97-AF65-F5344CB8AC3E}">
        <p14:creationId xmlns:p14="http://schemas.microsoft.com/office/powerpoint/2010/main" val="287265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6141-4CC8-4AC9-BB80-A838151BFBB2}"/>
              </a:ext>
            </a:extLst>
          </p:cNvPr>
          <p:cNvSpPr>
            <a:spLocks noGrp="1"/>
          </p:cNvSpPr>
          <p:nvPr>
            <p:ph type="title"/>
          </p:nvPr>
        </p:nvSpPr>
        <p:spPr>
          <a:xfrm>
            <a:off x="608976" y="279156"/>
            <a:ext cx="10515600" cy="883571"/>
          </a:xfrm>
        </p:spPr>
        <p:txBody>
          <a:bodyPr/>
          <a:lstStyle/>
          <a:p>
            <a:r>
              <a:rPr lang="en-AU" dirty="0"/>
              <a:t>Providing transport connections for remote communities</a:t>
            </a:r>
            <a:br>
              <a:rPr lang="en-AU" dirty="0"/>
            </a:br>
            <a:r>
              <a:rPr lang="en-AU" dirty="0">
                <a:solidFill>
                  <a:schemeClr val="accent2"/>
                </a:solidFill>
              </a:rPr>
              <a:t>Case study: </a:t>
            </a:r>
            <a:r>
              <a:rPr lang="en-AU" i="1" dirty="0">
                <a:solidFill>
                  <a:schemeClr val="accent2"/>
                </a:solidFill>
              </a:rPr>
              <a:t>Loddon Campaspe Student Excursion project </a:t>
            </a:r>
            <a:r>
              <a:rPr lang="en-AU" dirty="0">
                <a:solidFill>
                  <a:schemeClr val="accent2"/>
                </a:solidFill>
              </a:rPr>
              <a:t>– City of Greater Bendigo (Loddon Mallee)</a:t>
            </a:r>
          </a:p>
        </p:txBody>
      </p:sp>
      <p:sp>
        <p:nvSpPr>
          <p:cNvPr id="3" name="Content Placeholder 2">
            <a:extLst>
              <a:ext uri="{FF2B5EF4-FFF2-40B4-BE49-F238E27FC236}">
                <a16:creationId xmlns:a16="http://schemas.microsoft.com/office/drawing/2014/main" id="{A0120A45-7D02-4794-82C9-586C0CBFC0DE}"/>
              </a:ext>
            </a:extLst>
          </p:cNvPr>
          <p:cNvSpPr>
            <a:spLocks noGrp="1"/>
          </p:cNvSpPr>
          <p:nvPr>
            <p:ph sz="half" idx="1"/>
          </p:nvPr>
        </p:nvSpPr>
        <p:spPr>
          <a:xfrm>
            <a:off x="628338" y="1739502"/>
            <a:ext cx="6844485" cy="4308000"/>
          </a:xfrm>
        </p:spPr>
        <p:txBody>
          <a:bodyPr vert="horz" lIns="91440" tIns="45720" rIns="91440" bIns="45720" rtlCol="0" anchor="t">
            <a:noAutofit/>
          </a:bodyPr>
          <a:lstStyle/>
          <a:p>
            <a:pPr lvl="2">
              <a:spcAft>
                <a:spcPts val="600"/>
              </a:spcAft>
              <a:defRPr/>
            </a:pPr>
            <a:r>
              <a:rPr lang="en-US" sz="1600" dirty="0"/>
              <a:t>FLTSP supported City of Greater Bendigo with funding to </a:t>
            </a:r>
            <a:r>
              <a:rPr lang="en-AU" sz="1600" dirty="0"/>
              <a:t>provide a transport subsidy for rural and regional students to attend educational activities, arts and excursions that are not available in their hometowns and schools. </a:t>
            </a:r>
            <a:endParaRPr lang="en-US" sz="1600" dirty="0">
              <a:cs typeface="Arial"/>
            </a:endParaRPr>
          </a:p>
          <a:p>
            <a:pPr lvl="2">
              <a:spcAft>
                <a:spcPts val="600"/>
              </a:spcAft>
              <a:defRPr/>
            </a:pPr>
            <a:r>
              <a:rPr lang="en-US" sz="1600" dirty="0"/>
              <a:t>The City of Greater Bendigo has successfully been managing the program for three years. </a:t>
            </a:r>
            <a:endParaRPr lang="en-US" sz="1600" dirty="0">
              <a:cs typeface="Arial"/>
            </a:endParaRPr>
          </a:p>
          <a:p>
            <a:pPr lvl="2">
              <a:spcAft>
                <a:spcPts val="600"/>
              </a:spcAft>
              <a:defRPr/>
            </a:pPr>
            <a:r>
              <a:rPr lang="en-US" sz="1600" dirty="0"/>
              <a:t>In 2019, the project funded </a:t>
            </a:r>
            <a:r>
              <a:rPr lang="en-AU" sz="1600" dirty="0"/>
              <a:t>51 trips by 36 schools to 33 different educational activities with 2170 students (with teachers) from 3 years to 18 years. </a:t>
            </a:r>
          </a:p>
          <a:p>
            <a:pPr lvl="2">
              <a:spcAft>
                <a:spcPts val="600"/>
              </a:spcAft>
              <a:defRPr/>
            </a:pPr>
            <a:r>
              <a:rPr lang="en-AU" sz="1600" dirty="0"/>
              <a:t>This transport support program is a key enabler for students to remain engaged and supports regional aspirations to improve education attainment rates and reduce youth unemployment .</a:t>
            </a:r>
            <a:endParaRPr lang="en-AU" sz="1600" dirty="0">
              <a:cs typeface="Arial"/>
            </a:endParaRPr>
          </a:p>
          <a:p>
            <a:pPr lvl="2">
              <a:spcAft>
                <a:spcPts val="600"/>
              </a:spcAft>
              <a:defRPr/>
            </a:pPr>
            <a:r>
              <a:rPr lang="en-AU" sz="1600" dirty="0"/>
              <a:t>This transport support model inspired a similar initiative to be adopted by Swan Hill Rural City Council and in Gippsland and Ballarat.</a:t>
            </a:r>
            <a:endParaRPr lang="en-AU" sz="1600" dirty="0">
              <a:cs typeface="Arial"/>
            </a:endParaRPr>
          </a:p>
          <a:p>
            <a:pPr lvl="2">
              <a:spcAft>
                <a:spcPts val="600"/>
              </a:spcAft>
              <a:defRPr/>
            </a:pPr>
            <a:endParaRPr lang="en-US" sz="1600" dirty="0">
              <a:solidFill>
                <a:srgbClr val="000000"/>
              </a:solidFill>
              <a:cs typeface="Arial"/>
            </a:endParaRPr>
          </a:p>
        </p:txBody>
      </p:sp>
      <p:pic>
        <p:nvPicPr>
          <p:cNvPr id="10" name="Content Placeholder 9">
            <a:extLst>
              <a:ext uri="{FF2B5EF4-FFF2-40B4-BE49-F238E27FC236}">
                <a16:creationId xmlns:a16="http://schemas.microsoft.com/office/drawing/2014/main" id="{765E4BF7-2A4A-4386-A1D7-41CF7538DA2A}"/>
              </a:ext>
            </a:extLst>
          </p:cNvPr>
          <p:cNvPicPr>
            <a:picLocks noGrp="1" noChangeAspect="1"/>
          </p:cNvPicPr>
          <p:nvPr>
            <p:ph sz="half" idx="2"/>
          </p:nvPr>
        </p:nvPicPr>
        <p:blipFill>
          <a:blip r:embed="rId2"/>
          <a:stretch>
            <a:fillRect/>
          </a:stretch>
        </p:blipFill>
        <p:spPr>
          <a:xfrm>
            <a:off x="7627826" y="2522383"/>
            <a:ext cx="4244384" cy="3183288"/>
          </a:xfrm>
          <a:prstGeom prst="rect">
            <a:avLst/>
          </a:prstGeom>
          <a:effectLst>
            <a:softEdge rad="63500"/>
          </a:effectLst>
        </p:spPr>
      </p:pic>
      <p:sp>
        <p:nvSpPr>
          <p:cNvPr id="5" name="Slide Number Placeholder 4">
            <a:extLst>
              <a:ext uri="{FF2B5EF4-FFF2-40B4-BE49-F238E27FC236}">
                <a16:creationId xmlns:a16="http://schemas.microsoft.com/office/drawing/2014/main" id="{3EFCC82D-44B3-42D5-A206-88158841EEE1}"/>
              </a:ext>
            </a:extLst>
          </p:cNvPr>
          <p:cNvSpPr>
            <a:spLocks noGrp="1"/>
          </p:cNvSpPr>
          <p:nvPr>
            <p:ph type="sldNum" sz="quarter" idx="12"/>
          </p:nvPr>
        </p:nvSpPr>
        <p:spPr/>
        <p:txBody>
          <a:bodyPr/>
          <a:lstStyle/>
          <a:p>
            <a:fld id="{7ACED601-6048-0D42-9857-A0666F032861}" type="slidenum">
              <a:rPr lang="en-US" smtClean="0"/>
              <a:pPr/>
              <a:t>12</a:t>
            </a:fld>
            <a:endParaRPr lang="en-US" dirty="0"/>
          </a:p>
        </p:txBody>
      </p:sp>
    </p:spTree>
    <p:extLst>
      <p:ext uri="{BB962C8B-B14F-4D97-AF65-F5344CB8AC3E}">
        <p14:creationId xmlns:p14="http://schemas.microsoft.com/office/powerpoint/2010/main" val="1407705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6141-4CC8-4AC9-BB80-A838151BFBB2}"/>
              </a:ext>
            </a:extLst>
          </p:cNvPr>
          <p:cNvSpPr>
            <a:spLocks noGrp="1"/>
          </p:cNvSpPr>
          <p:nvPr>
            <p:ph type="title"/>
          </p:nvPr>
        </p:nvSpPr>
        <p:spPr>
          <a:xfrm>
            <a:off x="503937" y="383380"/>
            <a:ext cx="10515600" cy="883571"/>
          </a:xfrm>
        </p:spPr>
        <p:txBody>
          <a:bodyPr/>
          <a:lstStyle/>
          <a:p>
            <a:pPr>
              <a:spcBef>
                <a:spcPts val="0"/>
              </a:spcBef>
            </a:pPr>
            <a:r>
              <a:rPr lang="en-AU" dirty="0"/>
              <a:t>Providing transport connections for remote communities</a:t>
            </a:r>
            <a:br>
              <a:rPr lang="en-AU" dirty="0"/>
            </a:br>
            <a:r>
              <a:rPr lang="en-AU" dirty="0">
                <a:solidFill>
                  <a:schemeClr val="accent2"/>
                </a:solidFill>
              </a:rPr>
              <a:t>Case study: </a:t>
            </a:r>
            <a:r>
              <a:rPr lang="en-AU" i="1" dirty="0">
                <a:solidFill>
                  <a:schemeClr val="accent2"/>
                </a:solidFill>
              </a:rPr>
              <a:t>Transport Solutions for South Gippsland and Bass Coast VET Students</a:t>
            </a:r>
            <a:r>
              <a:rPr lang="en-AU" dirty="0">
                <a:solidFill>
                  <a:schemeClr val="accent2"/>
                </a:solidFill>
              </a:rPr>
              <a:t> (Gippsland)</a:t>
            </a:r>
            <a:br>
              <a:rPr lang="en-AU" dirty="0">
                <a:solidFill>
                  <a:schemeClr val="accent2"/>
                </a:solidFill>
              </a:rPr>
            </a:br>
            <a:endParaRPr lang="en-AU" dirty="0">
              <a:solidFill>
                <a:schemeClr val="accent2"/>
              </a:solidFill>
            </a:endParaRPr>
          </a:p>
        </p:txBody>
      </p:sp>
      <p:sp>
        <p:nvSpPr>
          <p:cNvPr id="5" name="Slide Number Placeholder 4">
            <a:extLst>
              <a:ext uri="{FF2B5EF4-FFF2-40B4-BE49-F238E27FC236}">
                <a16:creationId xmlns:a16="http://schemas.microsoft.com/office/drawing/2014/main" id="{3EFCC82D-44B3-42D5-A206-88158841EEE1}"/>
              </a:ext>
            </a:extLst>
          </p:cNvPr>
          <p:cNvSpPr>
            <a:spLocks noGrp="1"/>
          </p:cNvSpPr>
          <p:nvPr>
            <p:ph type="sldNum" sz="quarter" idx="12"/>
          </p:nvPr>
        </p:nvSpPr>
        <p:spPr/>
        <p:txBody>
          <a:bodyPr/>
          <a:lstStyle/>
          <a:p>
            <a:fld id="{7ACED601-6048-0D42-9857-A0666F032861}" type="slidenum">
              <a:rPr lang="en-US" smtClean="0"/>
              <a:pPr/>
              <a:t>13</a:t>
            </a:fld>
            <a:endParaRPr lang="en-US" dirty="0"/>
          </a:p>
        </p:txBody>
      </p:sp>
      <p:sp>
        <p:nvSpPr>
          <p:cNvPr id="10" name="TextBox 9">
            <a:extLst>
              <a:ext uri="{FF2B5EF4-FFF2-40B4-BE49-F238E27FC236}">
                <a16:creationId xmlns:a16="http://schemas.microsoft.com/office/drawing/2014/main" id="{E14B9184-E237-42DB-9306-FAB80FF7B2E5}"/>
              </a:ext>
            </a:extLst>
          </p:cNvPr>
          <p:cNvSpPr txBox="1">
            <a:spLocks/>
          </p:cNvSpPr>
          <p:nvPr/>
        </p:nvSpPr>
        <p:spPr>
          <a:xfrm>
            <a:off x="104443" y="1892277"/>
            <a:ext cx="7238954" cy="3836345"/>
          </a:xfrm>
          <a:prstGeom prst="rect">
            <a:avLst/>
          </a:prstGeom>
        </p:spPr>
        <p:txBody>
          <a:bodyPr vert="horz" lIns="91440" tIns="45720" rIns="91440" bIns="45720" rtlCol="0" anchor="ctr">
            <a:noAutofit/>
          </a:bodyPr>
          <a:lstStyle/>
          <a:p>
            <a:pPr marL="568325" lvl="2" indent="-285750">
              <a:lnSpc>
                <a:spcPct val="90000"/>
              </a:lnSpc>
              <a:spcBef>
                <a:spcPts val="500"/>
              </a:spcBef>
              <a:spcAft>
                <a:spcPts val="600"/>
              </a:spcAft>
              <a:buClr>
                <a:schemeClr val="accent3"/>
              </a:buClr>
              <a:buFont typeface="Arial" panose="020B0604020202020204" pitchFamily="34" charset="0"/>
              <a:buChar char="•"/>
              <a:defRPr/>
            </a:pPr>
            <a:r>
              <a:rPr lang="en-US" sz="1600" dirty="0">
                <a:solidFill>
                  <a:schemeClr val="accent6"/>
                </a:solidFill>
              </a:rPr>
              <a:t>Supported AGA Apprenticeships Plus by FLTSP funding to pilot the chartering of a 57-seat bus service to transport their students who live in Bass Coast and South Gippsland to VET programs in </a:t>
            </a:r>
            <a:r>
              <a:rPr lang="en-US" sz="1600" dirty="0" err="1">
                <a:solidFill>
                  <a:schemeClr val="accent6"/>
                </a:solidFill>
              </a:rPr>
              <a:t>Korumburra</a:t>
            </a:r>
            <a:r>
              <a:rPr lang="en-US" sz="1600" dirty="0">
                <a:solidFill>
                  <a:schemeClr val="accent6"/>
                </a:solidFill>
              </a:rPr>
              <a:t> and </a:t>
            </a:r>
            <a:r>
              <a:rPr lang="en-US" sz="1600" dirty="0" err="1">
                <a:solidFill>
                  <a:schemeClr val="accent6"/>
                </a:solidFill>
              </a:rPr>
              <a:t>Leongatha</a:t>
            </a:r>
            <a:r>
              <a:rPr lang="en-US" sz="1600" dirty="0">
                <a:solidFill>
                  <a:schemeClr val="accent6"/>
                </a:solidFill>
              </a:rPr>
              <a:t>.</a:t>
            </a:r>
          </a:p>
          <a:p>
            <a:pPr marL="568325" lvl="2" indent="-285750">
              <a:lnSpc>
                <a:spcPct val="90000"/>
              </a:lnSpc>
              <a:spcBef>
                <a:spcPts val="500"/>
              </a:spcBef>
              <a:spcAft>
                <a:spcPts val="600"/>
              </a:spcAft>
              <a:buClr>
                <a:schemeClr val="accent3"/>
              </a:buClr>
              <a:buFont typeface="Arial" panose="020B0604020202020204" pitchFamily="34" charset="0"/>
              <a:buChar char="•"/>
              <a:defRPr/>
            </a:pPr>
            <a:r>
              <a:rPr lang="en-US" sz="1600" dirty="0">
                <a:solidFill>
                  <a:schemeClr val="accent6"/>
                </a:solidFill>
              </a:rPr>
              <a:t>The service had 12 stops and followed a route from Phillip Island to </a:t>
            </a:r>
            <a:r>
              <a:rPr lang="en-US" sz="1600" dirty="0" err="1">
                <a:solidFill>
                  <a:schemeClr val="accent6"/>
                </a:solidFill>
              </a:rPr>
              <a:t>Leongatha</a:t>
            </a:r>
            <a:r>
              <a:rPr lang="en-US" sz="1600" dirty="0">
                <a:solidFill>
                  <a:schemeClr val="accent6"/>
                </a:solidFill>
              </a:rPr>
              <a:t>, via </a:t>
            </a:r>
            <a:r>
              <a:rPr lang="en-US" sz="1600" dirty="0" err="1">
                <a:solidFill>
                  <a:schemeClr val="accent6"/>
                </a:solidFill>
              </a:rPr>
              <a:t>Wonthaggi</a:t>
            </a:r>
            <a:r>
              <a:rPr lang="en-US" sz="1600" dirty="0">
                <a:solidFill>
                  <a:schemeClr val="accent6"/>
                </a:solidFill>
              </a:rPr>
              <a:t>, Inverloch and </a:t>
            </a:r>
            <a:r>
              <a:rPr lang="en-US" sz="1600" dirty="0" err="1">
                <a:solidFill>
                  <a:schemeClr val="accent6"/>
                </a:solidFill>
              </a:rPr>
              <a:t>Korumburra</a:t>
            </a:r>
            <a:r>
              <a:rPr lang="en-US" sz="1600" dirty="0">
                <a:solidFill>
                  <a:schemeClr val="accent6"/>
                </a:solidFill>
              </a:rPr>
              <a:t> catering for about 60 students in total over the two days per week.</a:t>
            </a:r>
            <a:endParaRPr lang="en-US" sz="1600" dirty="0">
              <a:solidFill>
                <a:schemeClr val="accent6"/>
              </a:solidFill>
              <a:cs typeface="Arial"/>
            </a:endParaRPr>
          </a:p>
          <a:p>
            <a:pPr marL="568325" lvl="2" indent="-285750">
              <a:lnSpc>
                <a:spcPct val="90000"/>
              </a:lnSpc>
              <a:spcBef>
                <a:spcPts val="500"/>
              </a:spcBef>
              <a:spcAft>
                <a:spcPts val="600"/>
              </a:spcAft>
              <a:buClr>
                <a:schemeClr val="accent3"/>
              </a:buClr>
              <a:buFont typeface="Arial" panose="020B0604020202020204" pitchFamily="34" charset="0"/>
              <a:buChar char="•"/>
              <a:defRPr/>
            </a:pPr>
            <a:r>
              <a:rPr lang="en-US" sz="1600" dirty="0">
                <a:solidFill>
                  <a:schemeClr val="accent6"/>
                </a:solidFill>
              </a:rPr>
              <a:t>Students being able to access these VET programs supports education retention and is leading to a greater take up of </a:t>
            </a:r>
            <a:r>
              <a:rPr lang="en-AU" sz="1600" dirty="0">
                <a:solidFill>
                  <a:schemeClr val="accent6"/>
                </a:solidFill>
              </a:rPr>
              <a:t>apprenticeships, allowing students to pursue a trade career of choice.</a:t>
            </a:r>
          </a:p>
          <a:p>
            <a:pPr marL="568325" lvl="2" indent="-285750">
              <a:lnSpc>
                <a:spcPct val="90000"/>
              </a:lnSpc>
              <a:spcBef>
                <a:spcPts val="500"/>
              </a:spcBef>
              <a:spcAft>
                <a:spcPts val="600"/>
              </a:spcAft>
              <a:buClr>
                <a:schemeClr val="accent3"/>
              </a:buClr>
              <a:buFont typeface="Arial" panose="020B0604020202020204" pitchFamily="34" charset="0"/>
              <a:buChar char="•"/>
              <a:defRPr/>
            </a:pPr>
            <a:r>
              <a:rPr lang="en-US" sz="1600" dirty="0">
                <a:solidFill>
                  <a:schemeClr val="accent6"/>
                </a:solidFill>
              </a:rPr>
              <a:t>The trial showed it is a much more cost-effective delivery model than traditional route timetabled bus services.</a:t>
            </a:r>
            <a:endParaRPr lang="en-US" sz="1600" dirty="0">
              <a:solidFill>
                <a:schemeClr val="accent6"/>
              </a:solidFill>
              <a:cs typeface="Arial" panose="020B0604020202020204"/>
            </a:endParaRPr>
          </a:p>
          <a:p>
            <a:pPr marL="568325" lvl="2" indent="-285750">
              <a:lnSpc>
                <a:spcPct val="90000"/>
              </a:lnSpc>
              <a:spcBef>
                <a:spcPts val="500"/>
              </a:spcBef>
              <a:spcAft>
                <a:spcPts val="600"/>
              </a:spcAft>
              <a:buClr>
                <a:schemeClr val="accent3"/>
              </a:buClr>
              <a:buFont typeface="Arial" panose="020B0604020202020204" pitchFamily="34" charset="0"/>
              <a:buChar char="•"/>
              <a:defRPr/>
            </a:pPr>
            <a:r>
              <a:rPr lang="en-US" sz="1600" dirty="0">
                <a:solidFill>
                  <a:schemeClr val="accent6"/>
                </a:solidFill>
                <a:cs typeface="Arial" panose="020B0604020202020204"/>
              </a:rPr>
              <a:t>A plan is now in place to support this flexible transport model into the future.</a:t>
            </a:r>
          </a:p>
        </p:txBody>
      </p:sp>
      <p:pic>
        <p:nvPicPr>
          <p:cNvPr id="11" name="Picture 10" descr="A picture containing person, man, people, standing&#10;&#10;Description automatically generated">
            <a:extLst>
              <a:ext uri="{FF2B5EF4-FFF2-40B4-BE49-F238E27FC236}">
                <a16:creationId xmlns:a16="http://schemas.microsoft.com/office/drawing/2014/main" id="{81EAABE5-A0AF-4AC5-8CA9-43C1D1E4A3A0}"/>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4263" r="1" b="13314"/>
          <a:stretch/>
        </p:blipFill>
        <p:spPr>
          <a:xfrm>
            <a:off x="7670280" y="1511279"/>
            <a:ext cx="4521720" cy="4598343"/>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63500"/>
          </a:effectLst>
        </p:spPr>
      </p:pic>
    </p:spTree>
    <p:extLst>
      <p:ext uri="{BB962C8B-B14F-4D97-AF65-F5344CB8AC3E}">
        <p14:creationId xmlns:p14="http://schemas.microsoft.com/office/powerpoint/2010/main" val="329674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EC2A-7414-49F3-BB8F-CAF211A5FB5A}"/>
              </a:ext>
            </a:extLst>
          </p:cNvPr>
          <p:cNvSpPr>
            <a:spLocks noGrp="1"/>
          </p:cNvSpPr>
          <p:nvPr>
            <p:ph type="title"/>
          </p:nvPr>
        </p:nvSpPr>
        <p:spPr>
          <a:xfrm>
            <a:off x="535204" y="214427"/>
            <a:ext cx="10610638" cy="1415772"/>
          </a:xfrm>
        </p:spPr>
        <p:txBody>
          <a:bodyPr vert="horz" wrap="square" lIns="0" tIns="0" rIns="0" bIns="0" rtlCol="0" anchor="t">
            <a:spAutoFit/>
          </a:bodyPr>
          <a:lstStyle/>
          <a:p>
            <a:r>
              <a:rPr lang="en-AU" sz="2300" dirty="0"/>
              <a:t>Recognising, respecting and celebrating Aboriginal culture and heritage</a:t>
            </a:r>
            <a:br>
              <a:rPr lang="en-AU" sz="2300" dirty="0">
                <a:solidFill>
                  <a:srgbClr val="000000">
                    <a:lumMod val="100000"/>
                  </a:srgbClr>
                </a:solidFill>
              </a:rPr>
            </a:br>
            <a:r>
              <a:rPr lang="en-AU" sz="2300" dirty="0">
                <a:solidFill>
                  <a:schemeClr val="accent2"/>
                </a:solidFill>
              </a:rPr>
              <a:t>Case study: </a:t>
            </a:r>
            <a:r>
              <a:rPr lang="en-AU" sz="2300" i="1" dirty="0">
                <a:solidFill>
                  <a:schemeClr val="accent2"/>
                </a:solidFill>
              </a:rPr>
              <a:t>Great Victorian Rail Trail – </a:t>
            </a:r>
            <a:r>
              <a:rPr lang="en-AU" sz="2300" i="1" dirty="0" err="1">
                <a:solidFill>
                  <a:schemeClr val="accent2"/>
                </a:solidFill>
              </a:rPr>
              <a:t>Taungurung</a:t>
            </a:r>
            <a:r>
              <a:rPr lang="en-AU" sz="2300" i="1" dirty="0">
                <a:solidFill>
                  <a:schemeClr val="accent2"/>
                </a:solidFill>
              </a:rPr>
              <a:t> Interpretive Signage Project</a:t>
            </a:r>
            <a:br>
              <a:rPr lang="en-AU" sz="2300" dirty="0">
                <a:solidFill>
                  <a:schemeClr val="accent2"/>
                </a:solidFill>
              </a:rPr>
            </a:br>
            <a:r>
              <a:rPr lang="en-AU" sz="2300" dirty="0">
                <a:solidFill>
                  <a:schemeClr val="accent2"/>
                </a:solidFill>
              </a:rPr>
              <a:t>Murrindindi Shire Council and </a:t>
            </a:r>
            <a:r>
              <a:rPr lang="en-AU" sz="2300" dirty="0" err="1">
                <a:solidFill>
                  <a:schemeClr val="accent2"/>
                </a:solidFill>
              </a:rPr>
              <a:t>TLaWC</a:t>
            </a:r>
            <a:r>
              <a:rPr lang="en-AU" sz="2300" dirty="0">
                <a:solidFill>
                  <a:schemeClr val="accent2"/>
                </a:solidFill>
              </a:rPr>
              <a:t> (Hume)</a:t>
            </a:r>
            <a:br>
              <a:rPr lang="en-AU" sz="2300" dirty="0">
                <a:solidFill>
                  <a:schemeClr val="accent2"/>
                </a:solidFill>
              </a:rPr>
            </a:br>
            <a:endParaRPr lang="en-AU" sz="2300" dirty="0">
              <a:solidFill>
                <a:schemeClr val="accent2"/>
              </a:solidFill>
            </a:endParaRPr>
          </a:p>
        </p:txBody>
      </p:sp>
      <p:sp>
        <p:nvSpPr>
          <p:cNvPr id="9" name="TextBox 8">
            <a:extLst>
              <a:ext uri="{FF2B5EF4-FFF2-40B4-BE49-F238E27FC236}">
                <a16:creationId xmlns:a16="http://schemas.microsoft.com/office/drawing/2014/main" id="{A9235527-F60F-4B28-972B-737B54CF7981}"/>
              </a:ext>
            </a:extLst>
          </p:cNvPr>
          <p:cNvSpPr txBox="1"/>
          <p:nvPr/>
        </p:nvSpPr>
        <p:spPr>
          <a:xfrm>
            <a:off x="6231518" y="3429000"/>
            <a:ext cx="184731" cy="523220"/>
          </a:xfrm>
          <a:prstGeom prst="rect">
            <a:avLst/>
          </a:prstGeom>
          <a:noFill/>
          <a:ln>
            <a:noFill/>
          </a:ln>
        </p:spPr>
        <p:txBody>
          <a:bodyPr wrap="none" rtlCol="0">
            <a:spAutoFit/>
          </a:bodyPr>
          <a:lstStyle/>
          <a:p>
            <a:pPr defTabSz="914330"/>
            <a:endParaRPr lang="en-AU" sz="2800" b="1">
              <a:latin typeface="Arial" panose="020B0604020202020204"/>
            </a:endParaRPr>
          </a:p>
        </p:txBody>
      </p:sp>
      <p:sp>
        <p:nvSpPr>
          <p:cNvPr id="12" name="Title 1">
            <a:extLst>
              <a:ext uri="{FF2B5EF4-FFF2-40B4-BE49-F238E27FC236}">
                <a16:creationId xmlns:a16="http://schemas.microsoft.com/office/drawing/2014/main" id="{4361EF00-F310-42CA-B577-EAC387148532}"/>
              </a:ext>
            </a:extLst>
          </p:cNvPr>
          <p:cNvSpPr txBox="1">
            <a:spLocks/>
          </p:cNvSpPr>
          <p:nvPr/>
        </p:nvSpPr>
        <p:spPr>
          <a:xfrm>
            <a:off x="840157" y="549774"/>
            <a:ext cx="8744949" cy="433220"/>
          </a:xfrm>
          <a:prstGeom prst="rect">
            <a:avLst/>
          </a:prstGeom>
        </p:spPr>
        <p:txBody>
          <a:bodyPr vert="horz" lIns="91434" tIns="45717" rIns="91434" bIns="45717" rtlCol="0" anchor="b">
            <a:noAutofit/>
          </a:bodyPr>
          <a:lstStyle>
            <a:lvl1pPr algn="l" defTabSz="914400" rtl="0" eaLnBrk="1" latinLnBrk="0" hangingPunct="1">
              <a:lnSpc>
                <a:spcPct val="90000"/>
              </a:lnSpc>
              <a:spcBef>
                <a:spcPct val="0"/>
              </a:spcBef>
              <a:buNone/>
              <a:defRPr sz="2400" kern="1200">
                <a:solidFill>
                  <a:srgbClr val="13A2A6"/>
                </a:solidFill>
                <a:latin typeface="+mj-lt"/>
                <a:ea typeface="+mj-ea"/>
                <a:cs typeface="+mj-cs"/>
                <a:sym typeface="Trebuchet MS" panose="020B0603020202020204" pitchFamily="34" charset="0"/>
              </a:defRPr>
            </a:lvl1pPr>
          </a:lstStyle>
          <a:p>
            <a:pPr defTabSz="914330"/>
            <a:endParaRPr lang="en-US">
              <a:latin typeface="Arial" panose="020B0604020202020204"/>
            </a:endParaRPr>
          </a:p>
        </p:txBody>
      </p:sp>
      <p:sp>
        <p:nvSpPr>
          <p:cNvPr id="3" name="Slide Number Placeholder 2">
            <a:extLst>
              <a:ext uri="{FF2B5EF4-FFF2-40B4-BE49-F238E27FC236}">
                <a16:creationId xmlns:a16="http://schemas.microsoft.com/office/drawing/2014/main" id="{00070651-E87F-468E-99D7-4881747AB0C9}"/>
              </a:ext>
            </a:extLst>
          </p:cNvPr>
          <p:cNvSpPr>
            <a:spLocks noGrp="1"/>
          </p:cNvSpPr>
          <p:nvPr>
            <p:ph type="sldNum" sz="quarter" idx="7"/>
          </p:nvPr>
        </p:nvSpPr>
        <p:spPr>
          <a:xfrm>
            <a:off x="14474953" y="10517696"/>
            <a:ext cx="4623943" cy="565467"/>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AU" smtClean="0"/>
              <a:pPr/>
              <a:t>14</a:t>
            </a:fld>
            <a:endParaRPr lang="en-AU"/>
          </a:p>
        </p:txBody>
      </p:sp>
      <p:sp>
        <p:nvSpPr>
          <p:cNvPr id="15" name="Content Placeholder 5">
            <a:extLst>
              <a:ext uri="{FF2B5EF4-FFF2-40B4-BE49-F238E27FC236}">
                <a16:creationId xmlns:a16="http://schemas.microsoft.com/office/drawing/2014/main" id="{B2F7D9B6-B875-4506-A92B-2F83C386C58C}"/>
              </a:ext>
            </a:extLst>
          </p:cNvPr>
          <p:cNvSpPr txBox="1">
            <a:spLocks/>
          </p:cNvSpPr>
          <p:nvPr/>
        </p:nvSpPr>
        <p:spPr>
          <a:xfrm>
            <a:off x="120073" y="1811481"/>
            <a:ext cx="7555345" cy="3120854"/>
          </a:xfrm>
          <a:prstGeom prst="rect">
            <a:avLst/>
          </a:prstGeom>
        </p:spPr>
        <p:txBody>
          <a:bodyPr wrap="square" lIns="0" tIns="0" rIns="0" bIns="0" anchor="t">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18681" lvl="1" indent="-351178">
              <a:lnSpc>
                <a:spcPct val="90000"/>
              </a:lnSpc>
              <a:spcBef>
                <a:spcPts val="600"/>
              </a:spcBef>
              <a:spcAft>
                <a:spcPts val="600"/>
              </a:spcAft>
              <a:buClr>
                <a:schemeClr val="accent3"/>
              </a:buClr>
              <a:buSzPct val="100000"/>
              <a:buFont typeface="Arial" panose="020B0604020202020204" pitchFamily="34" charset="0"/>
              <a:buChar char="•"/>
            </a:pPr>
            <a:r>
              <a:rPr lang="en-AU" sz="1600" dirty="0">
                <a:solidFill>
                  <a:schemeClr val="accent6"/>
                </a:solidFill>
                <a:latin typeface="Arial"/>
                <a:cs typeface="Arial"/>
                <a:sym typeface="Trebuchet MS" panose="020B0603020202020204" pitchFamily="34" charset="0"/>
              </a:rPr>
              <a:t>FLTSP supported a project to install six interpretive signs along the Great Victorian Rail Trail (GVRT) in partnership with the </a:t>
            </a:r>
            <a:r>
              <a:rPr lang="en-AU" sz="1600" dirty="0" err="1">
                <a:solidFill>
                  <a:schemeClr val="accent6"/>
                </a:solidFill>
                <a:latin typeface="Arial"/>
                <a:cs typeface="Arial"/>
                <a:sym typeface="Trebuchet MS" panose="020B0603020202020204" pitchFamily="34" charset="0"/>
              </a:rPr>
              <a:t>Taungurung</a:t>
            </a:r>
            <a:r>
              <a:rPr lang="en-AU" sz="1600" dirty="0">
                <a:solidFill>
                  <a:schemeClr val="accent6"/>
                </a:solidFill>
                <a:latin typeface="Arial"/>
                <a:cs typeface="Arial"/>
                <a:sym typeface="Trebuchet MS" panose="020B0603020202020204" pitchFamily="34" charset="0"/>
              </a:rPr>
              <a:t> Land and Water Council to recognise the </a:t>
            </a:r>
            <a:r>
              <a:rPr lang="en-AU" sz="1600" dirty="0" err="1">
                <a:solidFill>
                  <a:schemeClr val="accent6"/>
                </a:solidFill>
                <a:latin typeface="Arial"/>
                <a:cs typeface="Arial"/>
                <a:sym typeface="Trebuchet MS" panose="020B0603020202020204" pitchFamily="34" charset="0"/>
              </a:rPr>
              <a:t>Taungurung</a:t>
            </a:r>
            <a:r>
              <a:rPr lang="en-AU" sz="1600" dirty="0">
                <a:solidFill>
                  <a:schemeClr val="accent6"/>
                </a:solidFill>
                <a:latin typeface="Arial"/>
                <a:cs typeface="Arial"/>
                <a:sym typeface="Trebuchet MS" panose="020B0603020202020204" pitchFamily="34" charset="0"/>
              </a:rPr>
              <a:t> people as the Traditional Owners of the land on which the trail exists. </a:t>
            </a:r>
          </a:p>
          <a:p>
            <a:pPr marL="518681" lvl="1" indent="-351178">
              <a:lnSpc>
                <a:spcPct val="90000"/>
              </a:lnSpc>
              <a:spcBef>
                <a:spcPts val="600"/>
              </a:spcBef>
              <a:spcAft>
                <a:spcPts val="600"/>
              </a:spcAft>
              <a:buClr>
                <a:schemeClr val="accent3"/>
              </a:buClr>
              <a:buSzPct val="100000"/>
              <a:buFont typeface="Arial" panose="020B0604020202020204" pitchFamily="34" charset="0"/>
              <a:buChar char="•"/>
            </a:pPr>
            <a:r>
              <a:rPr lang="en-AU" sz="1600" dirty="0">
                <a:solidFill>
                  <a:schemeClr val="accent6"/>
                </a:solidFill>
                <a:latin typeface="Arial"/>
                <a:cs typeface="Arial"/>
                <a:sym typeface="Trebuchet MS" panose="020B0603020202020204" pitchFamily="34" charset="0"/>
              </a:rPr>
              <a:t>The project will also increase visitor and community awareness and education of </a:t>
            </a:r>
            <a:r>
              <a:rPr lang="en-AU" sz="1600" dirty="0" err="1">
                <a:solidFill>
                  <a:schemeClr val="accent6"/>
                </a:solidFill>
                <a:latin typeface="Arial"/>
                <a:cs typeface="Arial"/>
                <a:sym typeface="Trebuchet MS" panose="020B0603020202020204" pitchFamily="34" charset="0"/>
              </a:rPr>
              <a:t>Taungurung</a:t>
            </a:r>
            <a:r>
              <a:rPr lang="en-AU" sz="1600" dirty="0">
                <a:solidFill>
                  <a:schemeClr val="accent6"/>
                </a:solidFill>
                <a:latin typeface="Arial"/>
                <a:cs typeface="Arial"/>
                <a:sym typeface="Trebuchet MS" panose="020B0603020202020204" pitchFamily="34" charset="0"/>
              </a:rPr>
              <a:t> history and </a:t>
            </a:r>
            <a:r>
              <a:rPr lang="en-AU" sz="1600" dirty="0" err="1">
                <a:solidFill>
                  <a:schemeClr val="accent6"/>
                </a:solidFill>
                <a:latin typeface="Arial"/>
                <a:cs typeface="Arial"/>
                <a:sym typeface="Trebuchet MS" panose="020B0603020202020204" pitchFamily="34" charset="0"/>
              </a:rPr>
              <a:t>Taungurung</a:t>
            </a:r>
            <a:r>
              <a:rPr lang="en-AU" sz="1600" dirty="0">
                <a:solidFill>
                  <a:schemeClr val="accent6"/>
                </a:solidFill>
                <a:latin typeface="Arial"/>
                <a:cs typeface="Arial"/>
                <a:sym typeface="Trebuchet MS" panose="020B0603020202020204" pitchFamily="34" charset="0"/>
              </a:rPr>
              <a:t> Country.</a:t>
            </a:r>
            <a:endParaRPr lang="en-AU" sz="1600" dirty="0">
              <a:solidFill>
                <a:schemeClr val="accent6"/>
              </a:solidFill>
              <a:latin typeface="Arial"/>
              <a:cs typeface="Arial"/>
            </a:endParaRPr>
          </a:p>
          <a:p>
            <a:pPr marL="518681" lvl="1" indent="-351178">
              <a:lnSpc>
                <a:spcPct val="90000"/>
              </a:lnSpc>
              <a:spcBef>
                <a:spcPts val="600"/>
              </a:spcBef>
              <a:spcAft>
                <a:spcPts val="600"/>
              </a:spcAft>
              <a:buClr>
                <a:schemeClr val="accent3"/>
              </a:buClr>
              <a:buSzPct val="100000"/>
              <a:buFont typeface="Arial" panose="020B0604020202020204" pitchFamily="34" charset="0"/>
              <a:buChar char="•"/>
            </a:pPr>
            <a:r>
              <a:rPr lang="en-AU" sz="1600" dirty="0">
                <a:solidFill>
                  <a:schemeClr val="accent6"/>
                </a:solidFill>
                <a:latin typeface="Arial"/>
                <a:cs typeface="Arial"/>
                <a:sym typeface="Trebuchet MS" panose="020B0603020202020204" pitchFamily="34" charset="0"/>
              </a:rPr>
              <a:t>The GVRT is a multi-use trail that spans 134 kilometres across the Local Government Areas of Murrindindi, Mitchell and Mansfield shire councils – the longest rail trail in Australia.</a:t>
            </a:r>
            <a:endParaRPr lang="en-AU" sz="1600" dirty="0">
              <a:solidFill>
                <a:schemeClr val="accent6"/>
              </a:solidFill>
              <a:latin typeface="Arial"/>
              <a:cs typeface="Arial"/>
            </a:endParaRPr>
          </a:p>
          <a:p>
            <a:pPr marL="518681" lvl="1" indent="-351178">
              <a:lnSpc>
                <a:spcPct val="90000"/>
              </a:lnSpc>
              <a:spcBef>
                <a:spcPts val="600"/>
              </a:spcBef>
              <a:spcAft>
                <a:spcPts val="600"/>
              </a:spcAft>
              <a:buClr>
                <a:schemeClr val="accent3"/>
              </a:buClr>
              <a:buSzPct val="100000"/>
              <a:buFont typeface="Arial" panose="020B0604020202020204" pitchFamily="34" charset="0"/>
              <a:buChar char="•"/>
            </a:pPr>
            <a:r>
              <a:rPr lang="en-AU" sz="1600" dirty="0">
                <a:solidFill>
                  <a:schemeClr val="accent6"/>
                </a:solidFill>
                <a:latin typeface="Arial"/>
                <a:cs typeface="Arial"/>
              </a:rPr>
              <a:t>Currently the three Councils are delivering a GVRT Art Installations and Signage Project including an allocation for interpretative and wayfinding signage, which is now fully </a:t>
            </a:r>
            <a:r>
              <a:rPr lang="en-AU" sz="1600">
                <a:solidFill>
                  <a:schemeClr val="accent6"/>
                </a:solidFill>
                <a:latin typeface="Arial"/>
                <a:cs typeface="Arial"/>
              </a:rPr>
              <a:t>committed.</a:t>
            </a:r>
            <a:endParaRPr lang="en-AU" sz="1600" dirty="0">
              <a:solidFill>
                <a:schemeClr val="accent6"/>
              </a:solidFill>
              <a:latin typeface="Arial"/>
              <a:cs typeface="Arial"/>
              <a:sym typeface="Trebuchet MS" panose="020B0603020202020204" pitchFamily="34" charset="0"/>
            </a:endParaRPr>
          </a:p>
        </p:txBody>
      </p:sp>
      <p:pic>
        <p:nvPicPr>
          <p:cNvPr id="7" name="Picture 6">
            <a:extLst>
              <a:ext uri="{FF2B5EF4-FFF2-40B4-BE49-F238E27FC236}">
                <a16:creationId xmlns:a16="http://schemas.microsoft.com/office/drawing/2014/main" id="{3BF329BA-784B-4B32-B7A9-7ED37EA65CB5}"/>
              </a:ext>
            </a:extLst>
          </p:cNvPr>
          <p:cNvPicPr>
            <a:picLocks noChangeAspect="1"/>
          </p:cNvPicPr>
          <p:nvPr/>
        </p:nvPicPr>
        <p:blipFill>
          <a:blip r:embed="rId3"/>
          <a:stretch>
            <a:fillRect/>
          </a:stretch>
        </p:blipFill>
        <p:spPr>
          <a:xfrm>
            <a:off x="8393616" y="2463544"/>
            <a:ext cx="3493851" cy="3355098"/>
          </a:xfrm>
          <a:prstGeom prst="rect">
            <a:avLst/>
          </a:prstGeom>
        </p:spPr>
      </p:pic>
      <p:sp>
        <p:nvSpPr>
          <p:cNvPr id="8" name="Slide Number Placeholder 4">
            <a:extLst>
              <a:ext uri="{FF2B5EF4-FFF2-40B4-BE49-F238E27FC236}">
                <a16:creationId xmlns:a16="http://schemas.microsoft.com/office/drawing/2014/main" id="{618B0995-64A4-4766-8AD7-CA1D4A691799}"/>
              </a:ext>
            </a:extLst>
          </p:cNvPr>
          <p:cNvSpPr>
            <a:spLocks noGrp="1"/>
          </p:cNvSpPr>
          <p:nvPr>
            <p:ph type="sldNum" sz="quarter" idx="12"/>
          </p:nvPr>
        </p:nvSpPr>
        <p:spPr>
          <a:xfrm>
            <a:off x="11468278" y="6353950"/>
            <a:ext cx="720000" cy="360000"/>
          </a:xfrm>
        </p:spPr>
        <p:txBody>
          <a:bodyPr/>
          <a:lstStyle/>
          <a:p>
            <a:fld id="{7ACED601-6048-0D42-9857-A0666F032861}" type="slidenum">
              <a:rPr lang="en-US" sz="1000" smtClean="0"/>
              <a:pPr/>
              <a:t>14</a:t>
            </a:fld>
            <a:endParaRPr lang="en-US" sz="1000" dirty="0"/>
          </a:p>
        </p:txBody>
      </p:sp>
    </p:spTree>
    <p:extLst>
      <p:ext uri="{BB962C8B-B14F-4D97-AF65-F5344CB8AC3E}">
        <p14:creationId xmlns:p14="http://schemas.microsoft.com/office/powerpoint/2010/main" val="10799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6ACA9D-5D39-4588-820A-1D2F27E7202C}"/>
              </a:ext>
            </a:extLst>
          </p:cNvPr>
          <p:cNvSpPr txBox="1">
            <a:spLocks/>
          </p:cNvSpPr>
          <p:nvPr/>
        </p:nvSpPr>
        <p:spPr>
          <a:xfrm>
            <a:off x="1044609" y="1348011"/>
            <a:ext cx="9900895" cy="4885533"/>
          </a:xfrm>
          <a:prstGeom prst="rect">
            <a:avLst/>
          </a:prstGeom>
          <a:noFill/>
        </p:spPr>
        <p:txBody>
          <a:bodyPr wrap="square" lIns="91440" tIns="45720" rIns="91440" bIns="45720" rtlCol="0" anchor="t">
            <a:noAutofit/>
          </a:bodyPr>
          <a:lstStyle/>
          <a:p>
            <a:pPr marL="536575" lvl="2" indent="-254000">
              <a:lnSpc>
                <a:spcPct val="90000"/>
              </a:lnSpc>
              <a:spcBef>
                <a:spcPts val="500"/>
              </a:spcBef>
              <a:buFont typeface="System Font Regular"/>
              <a:buChar char="&gt;"/>
              <a:defRPr/>
            </a:pPr>
            <a:endParaRPr lang="en-AU" dirty="0">
              <a:solidFill>
                <a:schemeClr val="accent6"/>
              </a:solidFill>
            </a:endParaRPr>
          </a:p>
          <a:p>
            <a:pPr marL="295275" lvl="1" indent="-285750">
              <a:lnSpc>
                <a:spcPct val="90000"/>
              </a:lnSpc>
              <a:spcBef>
                <a:spcPts val="1200"/>
              </a:spcBef>
              <a:spcAft>
                <a:spcPts val="800"/>
              </a:spcAft>
              <a:buClr>
                <a:schemeClr val="accent3"/>
              </a:buClr>
              <a:buFont typeface="Arial" panose="020B0604020202020204" pitchFamily="34" charset="0"/>
              <a:buChar char="•"/>
            </a:pPr>
            <a:r>
              <a:rPr lang="en-AU" dirty="0">
                <a:solidFill>
                  <a:schemeClr val="accent6"/>
                </a:solidFill>
              </a:rPr>
              <a:t>The Flexible Local Transport Solutions Program (FLTSP) is a Victorian Government initiative that enables local government and community organisations to partner with the Department of Transport and Planning (DTP) on local transport reform and investment.</a:t>
            </a:r>
          </a:p>
          <a:p>
            <a:pPr marL="295275" lvl="1" indent="-285750">
              <a:lnSpc>
                <a:spcPct val="90000"/>
              </a:lnSpc>
              <a:spcBef>
                <a:spcPts val="1200"/>
              </a:spcBef>
              <a:spcAft>
                <a:spcPts val="800"/>
              </a:spcAft>
              <a:buClr>
                <a:schemeClr val="accent3"/>
              </a:buClr>
              <a:buFont typeface="Arial" panose="020B0604020202020204" pitchFamily="34" charset="0"/>
              <a:buChar char="•"/>
            </a:pPr>
            <a:r>
              <a:rPr lang="en-AU" dirty="0">
                <a:solidFill>
                  <a:schemeClr val="accent6"/>
                </a:solidFill>
              </a:rPr>
              <a:t>Funding is available for organisations to collaborate with the Victorian Government in response to a local transport need, particularly where other local transport solutions do not exist.</a:t>
            </a:r>
          </a:p>
          <a:p>
            <a:pPr marL="295275" lvl="1" indent="-285750">
              <a:lnSpc>
                <a:spcPct val="90000"/>
              </a:lnSpc>
              <a:spcBef>
                <a:spcPts val="1200"/>
              </a:spcBef>
              <a:spcAft>
                <a:spcPts val="800"/>
              </a:spcAft>
              <a:buClr>
                <a:schemeClr val="accent3"/>
              </a:buClr>
              <a:buFont typeface="Arial" panose="020B0604020202020204" pitchFamily="34" charset="0"/>
              <a:buChar char="•"/>
            </a:pPr>
            <a:r>
              <a:rPr lang="en-AU" dirty="0">
                <a:solidFill>
                  <a:schemeClr val="accent6"/>
                </a:solidFill>
              </a:rPr>
              <a:t>The program is managed by DTP, which works with regional stakeholders, local councils and community organisations to identify and deliver reform opportunities and innovative local transport solutions. </a:t>
            </a:r>
          </a:p>
          <a:p>
            <a:pPr marL="295275" lvl="1" indent="-285750">
              <a:lnSpc>
                <a:spcPct val="90000"/>
              </a:lnSpc>
              <a:spcBef>
                <a:spcPts val="1200"/>
              </a:spcBef>
              <a:spcAft>
                <a:spcPts val="800"/>
              </a:spcAft>
              <a:buClr>
                <a:schemeClr val="accent3"/>
              </a:buClr>
              <a:buFont typeface="Arial" panose="020B0604020202020204" pitchFamily="34" charset="0"/>
              <a:buChar char="•"/>
            </a:pPr>
            <a:r>
              <a:rPr lang="en-AU" dirty="0">
                <a:solidFill>
                  <a:schemeClr val="accent6"/>
                </a:solidFill>
              </a:rPr>
              <a:t>Since 2017, over 100 initiatives with over $7 million in program funding have been brokered by councils, transport providers and community organisations in partnership with the Victorian Government.</a:t>
            </a:r>
          </a:p>
          <a:p>
            <a:pPr marL="342900" indent="-342900">
              <a:lnSpc>
                <a:spcPct val="107000"/>
              </a:lnSpc>
              <a:spcAft>
                <a:spcPts val="800"/>
              </a:spcAft>
              <a:buFont typeface="Arial" panose="020B0604020202020204" pitchFamily="34" charset="0"/>
              <a:buChar char="•"/>
            </a:pPr>
            <a:endParaRPr lang="en-AU" sz="2000" dirty="0"/>
          </a:p>
          <a:p>
            <a:pPr marL="342900" indent="-342900">
              <a:lnSpc>
                <a:spcPct val="107000"/>
              </a:lnSpc>
              <a:spcAft>
                <a:spcPts val="800"/>
              </a:spcAft>
              <a:buFont typeface="Arial" panose="020B0604020202020204" pitchFamily="34" charset="0"/>
              <a:buChar char="•"/>
            </a:pPr>
            <a:endParaRPr lang="en-AU" sz="2000" dirty="0"/>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536575" lvl="2" indent="-254000">
              <a:lnSpc>
                <a:spcPct val="90000"/>
              </a:lnSpc>
              <a:spcBef>
                <a:spcPts val="500"/>
              </a:spcBef>
              <a:buFont typeface="System Font Regular"/>
              <a:buChar char="&gt;"/>
              <a:defRPr/>
            </a:pPr>
            <a:endParaRPr lang="en-AU" dirty="0"/>
          </a:p>
          <a:p>
            <a:pPr marL="536575" lvl="2" indent="-254000">
              <a:lnSpc>
                <a:spcPct val="90000"/>
              </a:lnSpc>
              <a:spcBef>
                <a:spcPts val="500"/>
              </a:spcBef>
              <a:buFont typeface="System Font Regular"/>
              <a:buChar char="&gt;"/>
              <a:defRPr/>
            </a:pPr>
            <a:endParaRPr lang="en-AU" dirty="0"/>
          </a:p>
          <a:p>
            <a:pPr>
              <a:defRPr/>
            </a:pPr>
            <a:endParaRPr lang="en-AU" dirty="0"/>
          </a:p>
          <a:p>
            <a:pPr>
              <a:defRPr/>
            </a:pPr>
            <a:endParaRPr lang="en-AU" b="1" dirty="0"/>
          </a:p>
          <a:p>
            <a:endParaRPr lang="en-AU" sz="1200" dirty="0"/>
          </a:p>
          <a:p>
            <a:r>
              <a:rPr lang="en-AU" sz="1200" dirty="0"/>
              <a:t>  </a:t>
            </a:r>
            <a:endParaRPr lang="en-US" sz="1200" dirty="0"/>
          </a:p>
          <a:p>
            <a:endParaRPr lang="en-AU" sz="1200" dirty="0"/>
          </a:p>
          <a:p>
            <a:endParaRPr lang="en-AU" sz="1200" dirty="0"/>
          </a:p>
          <a:p>
            <a:endParaRPr lang="en-AU" sz="1200" dirty="0"/>
          </a:p>
        </p:txBody>
      </p:sp>
      <p:sp>
        <p:nvSpPr>
          <p:cNvPr id="6" name="Title 1">
            <a:extLst>
              <a:ext uri="{FF2B5EF4-FFF2-40B4-BE49-F238E27FC236}">
                <a16:creationId xmlns:a16="http://schemas.microsoft.com/office/drawing/2014/main" id="{C858A0D6-87A6-400C-ACD1-D483FED7756D}"/>
              </a:ext>
            </a:extLst>
          </p:cNvPr>
          <p:cNvSpPr txBox="1">
            <a:spLocks/>
          </p:cNvSpPr>
          <p:nvPr/>
        </p:nvSpPr>
        <p:spPr>
          <a:xfrm>
            <a:off x="1044609" y="624456"/>
            <a:ext cx="10922391" cy="5633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kern="1200">
                <a:solidFill>
                  <a:srgbClr val="13A2A6"/>
                </a:solidFill>
                <a:latin typeface="+mj-lt"/>
                <a:ea typeface="+mj-ea"/>
                <a:cs typeface="+mj-cs"/>
              </a:defRPr>
            </a:lvl1pPr>
          </a:lstStyle>
          <a:p>
            <a:r>
              <a:rPr lang="en-AU" dirty="0">
                <a:solidFill>
                  <a:schemeClr val="accent6"/>
                </a:solidFill>
                <a:cs typeface="Calibri" panose="020F0502020204030204" pitchFamily="34" charset="0"/>
              </a:rPr>
              <a:t>Flexible Local Transport Solution Program (FLTSP) – Overview</a:t>
            </a:r>
          </a:p>
        </p:txBody>
      </p:sp>
      <p:sp>
        <p:nvSpPr>
          <p:cNvPr id="2" name="Slide Number Placeholder 1">
            <a:extLst>
              <a:ext uri="{FF2B5EF4-FFF2-40B4-BE49-F238E27FC236}">
                <a16:creationId xmlns:a16="http://schemas.microsoft.com/office/drawing/2014/main" id="{C1AB3FCF-8D8A-48E2-8EC2-43FAFDDBCEE3}"/>
              </a:ext>
            </a:extLst>
          </p:cNvPr>
          <p:cNvSpPr>
            <a:spLocks noGrp="1"/>
          </p:cNvSpPr>
          <p:nvPr>
            <p:ph type="sldNum" sz="quarter" idx="12"/>
          </p:nvPr>
        </p:nvSpPr>
        <p:spPr/>
        <p:txBody>
          <a:bodyPr/>
          <a:lstStyle/>
          <a:p>
            <a:fld id="{7ACED601-6048-0D42-9857-A0666F032861}" type="slidenum">
              <a:rPr lang="en-US" smtClean="0"/>
              <a:t>2</a:t>
            </a:fld>
            <a:endParaRPr lang="en-US" dirty="0"/>
          </a:p>
        </p:txBody>
      </p:sp>
    </p:spTree>
    <p:extLst>
      <p:ext uri="{BB962C8B-B14F-4D97-AF65-F5344CB8AC3E}">
        <p14:creationId xmlns:p14="http://schemas.microsoft.com/office/powerpoint/2010/main" val="307907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6ACA9D-5D39-4588-820A-1D2F27E7202C}"/>
              </a:ext>
            </a:extLst>
          </p:cNvPr>
          <p:cNvSpPr txBox="1">
            <a:spLocks/>
          </p:cNvSpPr>
          <p:nvPr/>
        </p:nvSpPr>
        <p:spPr>
          <a:xfrm>
            <a:off x="1044609" y="1348011"/>
            <a:ext cx="9900895" cy="4885533"/>
          </a:xfrm>
          <a:prstGeom prst="rect">
            <a:avLst/>
          </a:prstGeom>
          <a:noFill/>
        </p:spPr>
        <p:txBody>
          <a:bodyPr wrap="square" lIns="91440" tIns="45720" rIns="91440" bIns="45720" rtlCol="0" anchor="t">
            <a:noAutofit/>
          </a:bodyPr>
          <a:lstStyle/>
          <a:p>
            <a:pPr marL="536575" lvl="2" indent="-254000">
              <a:lnSpc>
                <a:spcPct val="90000"/>
              </a:lnSpc>
              <a:spcBef>
                <a:spcPts val="500"/>
              </a:spcBef>
              <a:buFont typeface="System Font Regular"/>
              <a:buChar char="&gt;"/>
              <a:defRPr/>
            </a:pPr>
            <a:endParaRPr lang="en-AU" sz="2000" dirty="0"/>
          </a:p>
          <a:p>
            <a:pPr marL="9525" lvl="1">
              <a:lnSpc>
                <a:spcPct val="90000"/>
              </a:lnSpc>
              <a:spcBef>
                <a:spcPts val="1200"/>
              </a:spcBef>
              <a:spcAft>
                <a:spcPts val="800"/>
              </a:spcAft>
            </a:pPr>
            <a:r>
              <a:rPr lang="en-AU" dirty="0">
                <a:solidFill>
                  <a:schemeClr val="accent6"/>
                </a:solidFill>
              </a:rPr>
              <a:t>FLTSP supports projects across Victoria that helps address transport disadvantage, demonstrates feasibility and value for money, contributes to an integrated transport network and which also: </a:t>
            </a:r>
          </a:p>
          <a:p>
            <a:pPr marL="558800" lvl="2" indent="-285750">
              <a:lnSpc>
                <a:spcPct val="90000"/>
              </a:lnSpc>
              <a:spcBef>
                <a:spcPts val="1200"/>
              </a:spcBef>
              <a:buClr>
                <a:schemeClr val="accent2"/>
              </a:buClr>
              <a:buFont typeface="Arial" panose="020B0604020202020204" pitchFamily="34" charset="0"/>
              <a:buChar char="•"/>
            </a:pPr>
            <a:r>
              <a:rPr lang="en-AU" dirty="0">
                <a:solidFill>
                  <a:schemeClr val="accent6"/>
                </a:solidFill>
              </a:rPr>
              <a:t>Drives reform and innovation in the transport sector at a local level; </a:t>
            </a:r>
          </a:p>
          <a:p>
            <a:pPr marL="558800" lvl="2" indent="-285750">
              <a:lnSpc>
                <a:spcPct val="90000"/>
              </a:lnSpc>
              <a:spcBef>
                <a:spcPts val="1200"/>
              </a:spcBef>
              <a:buClr>
                <a:schemeClr val="accent2"/>
              </a:buClr>
              <a:buFont typeface="Arial" panose="020B0604020202020204" pitchFamily="34" charset="0"/>
              <a:buChar char="•"/>
            </a:pPr>
            <a:r>
              <a:rPr lang="en-AU" dirty="0">
                <a:solidFill>
                  <a:schemeClr val="accent6"/>
                </a:solidFill>
              </a:rPr>
              <a:t>Promotes active transport and/or transport safety; </a:t>
            </a:r>
          </a:p>
          <a:p>
            <a:pPr marL="558800" lvl="2" indent="-285750">
              <a:lnSpc>
                <a:spcPct val="90000"/>
              </a:lnSpc>
              <a:spcBef>
                <a:spcPts val="1200"/>
              </a:spcBef>
              <a:buClr>
                <a:schemeClr val="accent2"/>
              </a:buClr>
              <a:buFont typeface="Arial" panose="020B0604020202020204" pitchFamily="34" charset="0"/>
              <a:buChar char="•"/>
            </a:pPr>
            <a:r>
              <a:rPr lang="en-AU" dirty="0">
                <a:solidFill>
                  <a:schemeClr val="accent6"/>
                </a:solidFill>
              </a:rPr>
              <a:t>Promotes inclusion to help address transport disadvantage and improve connectivity</a:t>
            </a:r>
            <a:r>
              <a:rPr lang="en-AU">
                <a:solidFill>
                  <a:schemeClr val="accent6"/>
                </a:solidFill>
              </a:rPr>
              <a:t>; and</a:t>
            </a:r>
            <a:endParaRPr lang="en-AU" dirty="0">
              <a:solidFill>
                <a:schemeClr val="accent6"/>
              </a:solidFill>
            </a:endParaRPr>
          </a:p>
          <a:p>
            <a:pPr marL="558800" lvl="2" indent="-285750">
              <a:lnSpc>
                <a:spcPct val="90000"/>
              </a:lnSpc>
              <a:spcBef>
                <a:spcPts val="1200"/>
              </a:spcBef>
              <a:spcAft>
                <a:spcPts val="1000"/>
              </a:spcAft>
              <a:buClr>
                <a:schemeClr val="accent2"/>
              </a:buClr>
              <a:buFont typeface="Arial" panose="020B0604020202020204" pitchFamily="34" charset="0"/>
              <a:buChar char="•"/>
            </a:pPr>
            <a:r>
              <a:rPr lang="en-AU" dirty="0">
                <a:solidFill>
                  <a:schemeClr val="accent6"/>
                </a:solidFill>
              </a:rPr>
              <a:t>Progresses transport planning at a local level. </a:t>
            </a:r>
          </a:p>
          <a:p>
            <a:pPr>
              <a:lnSpc>
                <a:spcPct val="107000"/>
              </a:lnSpc>
              <a:spcAft>
                <a:spcPts val="800"/>
              </a:spcAft>
            </a:pPr>
            <a:endParaRPr lang="en-AU" sz="2000" dirty="0"/>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536575" lvl="2" indent="-254000">
              <a:lnSpc>
                <a:spcPct val="90000"/>
              </a:lnSpc>
              <a:spcBef>
                <a:spcPts val="500"/>
              </a:spcBef>
              <a:buFont typeface="System Font Regular"/>
              <a:buChar char="&gt;"/>
              <a:defRPr/>
            </a:pPr>
            <a:endParaRPr lang="en-AU" dirty="0"/>
          </a:p>
          <a:p>
            <a:pPr marL="536575" lvl="2" indent="-254000">
              <a:lnSpc>
                <a:spcPct val="90000"/>
              </a:lnSpc>
              <a:spcBef>
                <a:spcPts val="500"/>
              </a:spcBef>
              <a:buFont typeface="System Font Regular"/>
              <a:buChar char="&gt;"/>
              <a:defRPr/>
            </a:pPr>
            <a:endParaRPr lang="en-AU" dirty="0"/>
          </a:p>
          <a:p>
            <a:pPr>
              <a:defRPr/>
            </a:pPr>
            <a:endParaRPr lang="en-AU" dirty="0"/>
          </a:p>
          <a:p>
            <a:pPr>
              <a:defRPr/>
            </a:pPr>
            <a:endParaRPr lang="en-AU" b="1" dirty="0"/>
          </a:p>
          <a:p>
            <a:endParaRPr lang="en-AU" sz="1200" dirty="0"/>
          </a:p>
          <a:p>
            <a:r>
              <a:rPr lang="en-AU" sz="1200" dirty="0"/>
              <a:t>  </a:t>
            </a:r>
            <a:endParaRPr lang="en-US" sz="1200" dirty="0"/>
          </a:p>
          <a:p>
            <a:endParaRPr lang="en-AU" sz="1200" dirty="0"/>
          </a:p>
          <a:p>
            <a:endParaRPr lang="en-AU" sz="1200" dirty="0"/>
          </a:p>
          <a:p>
            <a:endParaRPr lang="en-AU" sz="1200" dirty="0"/>
          </a:p>
        </p:txBody>
      </p:sp>
      <p:sp>
        <p:nvSpPr>
          <p:cNvPr id="6" name="Title 1">
            <a:extLst>
              <a:ext uri="{FF2B5EF4-FFF2-40B4-BE49-F238E27FC236}">
                <a16:creationId xmlns:a16="http://schemas.microsoft.com/office/drawing/2014/main" id="{C858A0D6-87A6-400C-ACD1-D483FED7756D}"/>
              </a:ext>
            </a:extLst>
          </p:cNvPr>
          <p:cNvSpPr txBox="1">
            <a:spLocks/>
          </p:cNvSpPr>
          <p:nvPr/>
        </p:nvSpPr>
        <p:spPr>
          <a:xfrm>
            <a:off x="1044609" y="624456"/>
            <a:ext cx="10922391" cy="5633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400" kern="1200">
                <a:solidFill>
                  <a:srgbClr val="13A2A6"/>
                </a:solidFill>
                <a:latin typeface="+mj-lt"/>
                <a:ea typeface="+mj-ea"/>
                <a:cs typeface="+mj-cs"/>
              </a:defRPr>
            </a:lvl1pPr>
          </a:lstStyle>
          <a:p>
            <a:r>
              <a:rPr lang="en-AU" dirty="0">
                <a:solidFill>
                  <a:schemeClr val="accent6"/>
                </a:solidFill>
                <a:cs typeface="Calibri" panose="020F0502020204030204" pitchFamily="34" charset="0"/>
              </a:rPr>
              <a:t>Flexible Local Transport Solution Program (FLTSP) – Overview</a:t>
            </a:r>
          </a:p>
        </p:txBody>
      </p:sp>
      <p:sp>
        <p:nvSpPr>
          <p:cNvPr id="2" name="Slide Number Placeholder 1">
            <a:extLst>
              <a:ext uri="{FF2B5EF4-FFF2-40B4-BE49-F238E27FC236}">
                <a16:creationId xmlns:a16="http://schemas.microsoft.com/office/drawing/2014/main" id="{C1AB3FCF-8D8A-48E2-8EC2-43FAFDDBCEE3}"/>
              </a:ext>
            </a:extLst>
          </p:cNvPr>
          <p:cNvSpPr>
            <a:spLocks noGrp="1"/>
          </p:cNvSpPr>
          <p:nvPr>
            <p:ph type="sldNum" sz="quarter" idx="12"/>
          </p:nvPr>
        </p:nvSpPr>
        <p:spPr/>
        <p:txBody>
          <a:bodyPr/>
          <a:lstStyle/>
          <a:p>
            <a:fld id="{7ACED601-6048-0D42-9857-A0666F032861}" type="slidenum">
              <a:rPr lang="en-US" smtClean="0"/>
              <a:t>3</a:t>
            </a:fld>
            <a:endParaRPr lang="en-US" dirty="0"/>
          </a:p>
        </p:txBody>
      </p:sp>
    </p:spTree>
    <p:extLst>
      <p:ext uri="{BB962C8B-B14F-4D97-AF65-F5344CB8AC3E}">
        <p14:creationId xmlns:p14="http://schemas.microsoft.com/office/powerpoint/2010/main" val="33668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80A0-8AB1-45A2-A875-15172418B34E}"/>
              </a:ext>
            </a:extLst>
          </p:cNvPr>
          <p:cNvSpPr>
            <a:spLocks noGrp="1"/>
          </p:cNvSpPr>
          <p:nvPr>
            <p:ph type="title"/>
          </p:nvPr>
        </p:nvSpPr>
        <p:spPr>
          <a:xfrm>
            <a:off x="838200" y="142808"/>
            <a:ext cx="10515600" cy="855407"/>
          </a:xfrm>
        </p:spPr>
        <p:txBody>
          <a:bodyPr/>
          <a:lstStyle/>
          <a:p>
            <a:r>
              <a:rPr lang="en-AU" dirty="0"/>
              <a:t>The Program</a:t>
            </a:r>
          </a:p>
        </p:txBody>
      </p:sp>
      <p:sp>
        <p:nvSpPr>
          <p:cNvPr id="3" name="Content Placeholder 2">
            <a:extLst>
              <a:ext uri="{FF2B5EF4-FFF2-40B4-BE49-F238E27FC236}">
                <a16:creationId xmlns:a16="http://schemas.microsoft.com/office/drawing/2014/main" id="{3C0C8A77-4F17-4C6E-9071-AB22FF39E0C0}"/>
              </a:ext>
            </a:extLst>
          </p:cNvPr>
          <p:cNvSpPr>
            <a:spLocks noGrp="1"/>
          </p:cNvSpPr>
          <p:nvPr>
            <p:ph idx="1"/>
          </p:nvPr>
        </p:nvSpPr>
        <p:spPr>
          <a:xfrm>
            <a:off x="542778" y="1476462"/>
            <a:ext cx="10811022" cy="4592466"/>
          </a:xfrm>
        </p:spPr>
        <p:txBody>
          <a:bodyPr vert="horz" lIns="91440" tIns="45720" rIns="91440" bIns="45720" rtlCol="0" anchor="t">
            <a:noAutofit/>
          </a:bodyPr>
          <a:lstStyle/>
          <a:p>
            <a:pPr marL="282575" lvl="2" indent="0">
              <a:spcAft>
                <a:spcPts val="600"/>
              </a:spcAft>
              <a:buNone/>
              <a:defRPr/>
            </a:pPr>
            <a:r>
              <a:rPr lang="en-AU" dirty="0"/>
              <a:t>The Program:</a:t>
            </a:r>
          </a:p>
          <a:p>
            <a:pPr marL="424656" lvl="2" indent="-285750">
              <a:spcAft>
                <a:spcPts val="600"/>
              </a:spcAft>
              <a:buFont typeface="Wingdings" panose="05000000000000000000" pitchFamily="2" charset="2"/>
              <a:buChar char="§"/>
              <a:tabLst>
                <a:tab pos="457200" algn="l"/>
              </a:tabLst>
            </a:pPr>
            <a:r>
              <a:rPr lang="en-AU" sz="1400" dirty="0"/>
              <a:t>Delivers </a:t>
            </a:r>
            <a:r>
              <a:rPr lang="en-AU" sz="1400" b="1" dirty="0"/>
              <a:t>small capital projects </a:t>
            </a:r>
            <a:r>
              <a:rPr lang="en-AU" sz="1400" dirty="0"/>
              <a:t>that contribute to an integrated transport network by improving safety, access and connectivity – including for active transport</a:t>
            </a:r>
          </a:p>
          <a:p>
            <a:pPr marL="659210" lvl="3" indent="-285750">
              <a:spcBef>
                <a:spcPts val="0"/>
              </a:spcBef>
              <a:spcAft>
                <a:spcPts val="600"/>
              </a:spcAft>
              <a:buFont typeface="Wingdings" panose="05000000000000000000" pitchFamily="2" charset="2"/>
              <a:buChar char="§"/>
              <a:tabLst>
                <a:tab pos="457200" algn="l"/>
              </a:tabLst>
            </a:pPr>
            <a:r>
              <a:rPr lang="en-AU" sz="1400" dirty="0"/>
              <a:t>E.g., missing link pathways, wayfinding signage, crossings and bike hubs.</a:t>
            </a:r>
          </a:p>
          <a:p>
            <a:pPr marL="424656" lvl="2" indent="-285750">
              <a:spcAft>
                <a:spcPts val="600"/>
              </a:spcAft>
              <a:buFont typeface="Wingdings" panose="05000000000000000000" pitchFamily="2" charset="2"/>
              <a:buChar char="§"/>
              <a:tabLst>
                <a:tab pos="457200" algn="l"/>
              </a:tabLst>
            </a:pPr>
            <a:r>
              <a:rPr lang="en-AU" sz="1400" dirty="0"/>
              <a:t>Supports </a:t>
            </a:r>
            <a:r>
              <a:rPr lang="en-AU" sz="1400" b="1" dirty="0"/>
              <a:t>transport planning </a:t>
            </a:r>
            <a:r>
              <a:rPr lang="en-AU" sz="1400" dirty="0"/>
              <a:t>at a local level to help inform future needs, deliver innovative transport solutions and facilitate investment</a:t>
            </a:r>
          </a:p>
          <a:p>
            <a:pPr marL="659210" lvl="3" indent="-285750">
              <a:spcBef>
                <a:spcPts val="0"/>
              </a:spcBef>
              <a:spcAft>
                <a:spcPts val="600"/>
              </a:spcAft>
              <a:buFont typeface="Wingdings" panose="05000000000000000000" pitchFamily="2" charset="2"/>
              <a:buChar char="§"/>
              <a:tabLst>
                <a:tab pos="457200" algn="l"/>
              </a:tabLst>
            </a:pPr>
            <a:r>
              <a:rPr lang="en-AU" sz="1400" dirty="0"/>
              <a:t>E.g., evidence-based transport network plans, freight studies, transport audits and station masterplans. </a:t>
            </a:r>
          </a:p>
          <a:p>
            <a:pPr marL="424656" lvl="2" indent="-285750">
              <a:spcAft>
                <a:spcPts val="600"/>
              </a:spcAft>
              <a:buFont typeface="Wingdings" panose="05000000000000000000" pitchFamily="2" charset="2"/>
              <a:buChar char="§"/>
              <a:tabLst>
                <a:tab pos="457200" algn="l"/>
              </a:tabLst>
            </a:pPr>
            <a:r>
              <a:rPr lang="en-AU" sz="1400" dirty="0"/>
              <a:t>Drives reform and </a:t>
            </a:r>
            <a:r>
              <a:rPr lang="en-AU" sz="1400" b="1" dirty="0"/>
              <a:t>innovation in the delivery of transport services</a:t>
            </a:r>
          </a:p>
          <a:p>
            <a:pPr marL="659210" lvl="3" indent="-285750">
              <a:spcBef>
                <a:spcPts val="600"/>
              </a:spcBef>
              <a:spcAft>
                <a:spcPts val="0"/>
              </a:spcAft>
              <a:buFont typeface="Wingdings" panose="05000000000000000000" pitchFamily="2" charset="2"/>
              <a:buChar char="§"/>
              <a:tabLst>
                <a:tab pos="457200" algn="l"/>
              </a:tabLst>
            </a:pPr>
            <a:r>
              <a:rPr lang="en-AU" sz="1400" dirty="0"/>
              <a:t>E.g., online booking portals, demand responsive service trials and volunteer management systems and portals.</a:t>
            </a:r>
          </a:p>
          <a:p>
            <a:pPr marL="424656" lvl="2" indent="-285750">
              <a:spcAft>
                <a:spcPts val="600"/>
              </a:spcAft>
              <a:buFont typeface="Wingdings" panose="05000000000000000000" pitchFamily="2" charset="2"/>
              <a:buChar char="§"/>
              <a:tabLst>
                <a:tab pos="457200" algn="l"/>
              </a:tabLst>
            </a:pPr>
            <a:r>
              <a:rPr lang="en-AU" sz="1400" dirty="0"/>
              <a:t>Promotes inclusion in remote, disadvantaged and Aboriginal Victorian communities by </a:t>
            </a:r>
            <a:r>
              <a:rPr lang="en-AU" sz="1400" b="1" dirty="0"/>
              <a:t>facilitating</a:t>
            </a:r>
            <a:r>
              <a:rPr lang="en-AU" sz="1400" dirty="0"/>
              <a:t> </a:t>
            </a:r>
            <a:r>
              <a:rPr lang="en-AU" sz="1400" b="1" dirty="0"/>
              <a:t>transport options </a:t>
            </a:r>
            <a:r>
              <a:rPr lang="en-AU" sz="1400" dirty="0"/>
              <a:t>that connect them to local businesses, employment, amenities, essential services and education</a:t>
            </a:r>
          </a:p>
          <a:p>
            <a:pPr marL="659210" lvl="3" indent="-285750">
              <a:spcBef>
                <a:spcPts val="600"/>
              </a:spcBef>
              <a:spcAft>
                <a:spcPts val="0"/>
              </a:spcAft>
              <a:buFont typeface="Wingdings" panose="05000000000000000000" pitchFamily="2" charset="2"/>
              <a:buChar char="§"/>
              <a:tabLst>
                <a:tab pos="457200" algn="l"/>
              </a:tabLst>
            </a:pPr>
            <a:r>
              <a:rPr lang="en-AU" sz="1400" dirty="0"/>
              <a:t>E.g., community buses and transport services trials </a:t>
            </a:r>
          </a:p>
          <a:p>
            <a:pPr marL="424656" lvl="2" indent="-285750">
              <a:spcAft>
                <a:spcPts val="600"/>
              </a:spcAft>
              <a:buFont typeface="Wingdings" panose="05000000000000000000" pitchFamily="2" charset="2"/>
              <a:buChar char="§"/>
              <a:tabLst>
                <a:tab pos="457200" algn="l"/>
              </a:tabLst>
            </a:pPr>
            <a:r>
              <a:rPr lang="en-AU" sz="1400" dirty="0"/>
              <a:t>Recognises, respect and celebrate </a:t>
            </a:r>
            <a:r>
              <a:rPr lang="en-AU" sz="1400" b="1" dirty="0"/>
              <a:t>Aboriginal culture and heritage </a:t>
            </a:r>
            <a:r>
              <a:rPr lang="en-AU" sz="1400" dirty="0"/>
              <a:t>through local transport projects developed in partnership with Victorian Traditional Owners</a:t>
            </a:r>
          </a:p>
          <a:p>
            <a:pPr marL="659210" lvl="3" indent="-285750">
              <a:spcBef>
                <a:spcPts val="600"/>
              </a:spcBef>
              <a:spcAft>
                <a:spcPts val="600"/>
              </a:spcAft>
              <a:buFont typeface="Wingdings" panose="05000000000000000000" pitchFamily="2" charset="2"/>
              <a:buChar char="§"/>
              <a:tabLst>
                <a:tab pos="457200" algn="l"/>
              </a:tabLst>
            </a:pPr>
            <a:r>
              <a:rPr lang="en-AU" sz="1400" dirty="0"/>
              <a:t>E.g., interpretative, Acknowledgement and Welcome to Country signage, artwork and sculptures on walking trails and pathways</a:t>
            </a:r>
          </a:p>
          <a:p>
            <a:pPr marL="739775" lvl="3" indent="0">
              <a:spcAft>
                <a:spcPts val="600"/>
              </a:spcAft>
              <a:buNone/>
              <a:defRPr/>
            </a:pPr>
            <a:endParaRPr lang="en-AU" dirty="0">
              <a:cs typeface="Arial"/>
            </a:endParaRPr>
          </a:p>
          <a:p>
            <a:endParaRPr lang="en-AU" dirty="0"/>
          </a:p>
        </p:txBody>
      </p:sp>
      <p:sp>
        <p:nvSpPr>
          <p:cNvPr id="5" name="Slide Number Placeholder 4">
            <a:extLst>
              <a:ext uri="{FF2B5EF4-FFF2-40B4-BE49-F238E27FC236}">
                <a16:creationId xmlns:a16="http://schemas.microsoft.com/office/drawing/2014/main" id="{DC3E238D-52F3-46EB-8B1F-288DC185E323}"/>
              </a:ext>
            </a:extLst>
          </p:cNvPr>
          <p:cNvSpPr>
            <a:spLocks noGrp="1"/>
          </p:cNvSpPr>
          <p:nvPr>
            <p:ph type="sldNum" sz="quarter" idx="12"/>
          </p:nvPr>
        </p:nvSpPr>
        <p:spPr/>
        <p:txBody>
          <a:bodyPr/>
          <a:lstStyle/>
          <a:p>
            <a:fld id="{7ACED601-6048-0D42-9857-A0666F032861}" type="slidenum">
              <a:rPr lang="en-US" sz="1000" smtClean="0"/>
              <a:pPr/>
              <a:t>4</a:t>
            </a:fld>
            <a:endParaRPr lang="en-US" sz="1000" dirty="0"/>
          </a:p>
        </p:txBody>
      </p:sp>
    </p:spTree>
    <p:extLst>
      <p:ext uri="{BB962C8B-B14F-4D97-AF65-F5344CB8AC3E}">
        <p14:creationId xmlns:p14="http://schemas.microsoft.com/office/powerpoint/2010/main" val="1623108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14FC8-BFDA-41D2-AF64-1A9710402024}"/>
              </a:ext>
            </a:extLst>
          </p:cNvPr>
          <p:cNvSpPr>
            <a:spLocks noGrp="1"/>
          </p:cNvSpPr>
          <p:nvPr>
            <p:ph type="title"/>
          </p:nvPr>
        </p:nvSpPr>
        <p:spPr/>
        <p:txBody>
          <a:bodyPr/>
          <a:lstStyle/>
          <a:p>
            <a:r>
              <a:rPr lang="en-AU" dirty="0"/>
              <a:t>Projects driving reform and innovation</a:t>
            </a:r>
          </a:p>
        </p:txBody>
      </p:sp>
      <p:sp>
        <p:nvSpPr>
          <p:cNvPr id="3" name="Content Placeholder 2">
            <a:extLst>
              <a:ext uri="{FF2B5EF4-FFF2-40B4-BE49-F238E27FC236}">
                <a16:creationId xmlns:a16="http://schemas.microsoft.com/office/drawing/2014/main" id="{37449C3A-AC0E-4985-B815-7F53303CA93C}"/>
              </a:ext>
            </a:extLst>
          </p:cNvPr>
          <p:cNvSpPr>
            <a:spLocks noGrp="1"/>
          </p:cNvSpPr>
          <p:nvPr>
            <p:ph idx="1"/>
          </p:nvPr>
        </p:nvSpPr>
        <p:spPr>
          <a:xfrm>
            <a:off x="528506" y="1836462"/>
            <a:ext cx="10825294" cy="4877488"/>
          </a:xfrm>
        </p:spPr>
        <p:txBody>
          <a:bodyPr vert="horz" lIns="91440" tIns="45720" rIns="91440" bIns="45720" rtlCol="0" anchor="t">
            <a:noAutofit/>
          </a:bodyPr>
          <a:lstStyle/>
          <a:p>
            <a:pPr lvl="2">
              <a:spcAft>
                <a:spcPts val="600"/>
              </a:spcAft>
              <a:buFont typeface="Arial" panose="020B0604020202020204" pitchFamily="34" charset="0"/>
              <a:buChar char="•"/>
              <a:defRPr/>
            </a:pPr>
            <a:r>
              <a:rPr lang="en-AU" dirty="0"/>
              <a:t>FLTSP is trialling innovative approaches to Mobility as a Service, using technology, demand responsive models and more flexible use of transport assets owned by the State, local government and not-for-profit organisations.</a:t>
            </a:r>
          </a:p>
          <a:p>
            <a:pPr lvl="2">
              <a:spcAft>
                <a:spcPts val="600"/>
              </a:spcAft>
              <a:buFont typeface="Arial" panose="020B0604020202020204" pitchFamily="34" charset="0"/>
              <a:buChar char="•"/>
              <a:defRPr/>
            </a:pPr>
            <a:r>
              <a:rPr lang="en-AU" dirty="0"/>
              <a:t>The Program also supports the intent of Victoria’s </a:t>
            </a:r>
            <a:r>
              <a:rPr lang="en-AU" i="1" dirty="0"/>
              <a:t>Commercial Passenger Vehicle Industry Act 2017</a:t>
            </a:r>
            <a:r>
              <a:rPr lang="en-AU" dirty="0"/>
              <a:t>, which came into effect in July 2018.</a:t>
            </a:r>
            <a:endParaRPr lang="en-AU" sz="1800" dirty="0"/>
          </a:p>
          <a:p>
            <a:pPr marL="848995" lvl="3" indent="-302895">
              <a:spcBef>
                <a:spcPts val="600"/>
              </a:spcBef>
              <a:spcAft>
                <a:spcPts val="600"/>
              </a:spcAft>
              <a:buFont typeface="Arial" panose="020B0604020202020204" pitchFamily="34" charset="0"/>
              <a:buChar char="•"/>
              <a:defRPr/>
            </a:pPr>
            <a:r>
              <a:rPr lang="en-AU" dirty="0"/>
              <a:t>This legislation – for the first time – allows organisations such as Councils that own coaches, mini-buses and other transport assets to charge a fee to residents to use these services.</a:t>
            </a:r>
          </a:p>
        </p:txBody>
      </p:sp>
      <p:sp>
        <p:nvSpPr>
          <p:cNvPr id="5" name="Slide Number Placeholder 4">
            <a:extLst>
              <a:ext uri="{FF2B5EF4-FFF2-40B4-BE49-F238E27FC236}">
                <a16:creationId xmlns:a16="http://schemas.microsoft.com/office/drawing/2014/main" id="{752E4EA8-9EC1-4B5C-8626-361CFCA3C0DE}"/>
              </a:ext>
            </a:extLst>
          </p:cNvPr>
          <p:cNvSpPr>
            <a:spLocks noGrp="1"/>
          </p:cNvSpPr>
          <p:nvPr>
            <p:ph type="sldNum" sz="quarter" idx="12"/>
          </p:nvPr>
        </p:nvSpPr>
        <p:spPr/>
        <p:txBody>
          <a:bodyPr/>
          <a:lstStyle/>
          <a:p>
            <a:fld id="{7ACED601-6048-0D42-9857-A0666F032861}" type="slidenum">
              <a:rPr lang="en-US" smtClean="0"/>
              <a:pPr/>
              <a:t>5</a:t>
            </a:fld>
            <a:endParaRPr lang="en-US" dirty="0"/>
          </a:p>
        </p:txBody>
      </p:sp>
    </p:spTree>
    <p:extLst>
      <p:ext uri="{BB962C8B-B14F-4D97-AF65-F5344CB8AC3E}">
        <p14:creationId xmlns:p14="http://schemas.microsoft.com/office/powerpoint/2010/main" val="299232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91B58-ADC2-458E-BF3C-37321E032DBA}"/>
              </a:ext>
            </a:extLst>
          </p:cNvPr>
          <p:cNvSpPr>
            <a:spLocks noGrp="1"/>
          </p:cNvSpPr>
          <p:nvPr>
            <p:ph type="title"/>
          </p:nvPr>
        </p:nvSpPr>
        <p:spPr>
          <a:xfrm>
            <a:off x="704537" y="171451"/>
            <a:ext cx="10439400" cy="1005416"/>
          </a:xfrm>
        </p:spPr>
        <p:txBody>
          <a:bodyPr/>
          <a:lstStyle/>
          <a:p>
            <a:r>
              <a:rPr lang="en-AU" dirty="0"/>
              <a:t>Delivering small capital works</a:t>
            </a:r>
            <a:br>
              <a:rPr lang="en-AU" dirty="0"/>
            </a:br>
            <a:r>
              <a:rPr lang="en-AU" dirty="0">
                <a:solidFill>
                  <a:schemeClr val="accent2"/>
                </a:solidFill>
              </a:rPr>
              <a:t>Case study</a:t>
            </a:r>
            <a:r>
              <a:rPr lang="en-AU" i="1" dirty="0">
                <a:solidFill>
                  <a:schemeClr val="accent2"/>
                </a:solidFill>
              </a:rPr>
              <a:t>: Alexandra Pathway Connections Project </a:t>
            </a:r>
            <a:r>
              <a:rPr lang="en-AU" dirty="0">
                <a:solidFill>
                  <a:schemeClr val="accent2"/>
                </a:solidFill>
              </a:rPr>
              <a:t>– Murrindindi Shire Council (Hume)</a:t>
            </a:r>
          </a:p>
        </p:txBody>
      </p:sp>
      <p:sp>
        <p:nvSpPr>
          <p:cNvPr id="5" name="Slide Number Placeholder 4">
            <a:extLst>
              <a:ext uri="{FF2B5EF4-FFF2-40B4-BE49-F238E27FC236}">
                <a16:creationId xmlns:a16="http://schemas.microsoft.com/office/drawing/2014/main" id="{30FBF714-A085-4E4C-9D4C-763928E798BF}"/>
              </a:ext>
            </a:extLst>
          </p:cNvPr>
          <p:cNvSpPr>
            <a:spLocks noGrp="1"/>
          </p:cNvSpPr>
          <p:nvPr>
            <p:ph type="sldNum" sz="quarter" idx="12"/>
          </p:nvPr>
        </p:nvSpPr>
        <p:spPr>
          <a:xfrm>
            <a:off x="11575419" y="6347472"/>
            <a:ext cx="302904" cy="365125"/>
          </a:xfrm>
        </p:spPr>
        <p:txBody>
          <a:bodyPr/>
          <a:lstStyle/>
          <a:p>
            <a:fld id="{7ACED601-6048-0D42-9857-A0666F032861}" type="slidenum">
              <a:rPr lang="en-US" smtClean="0"/>
              <a:pPr/>
              <a:t>6</a:t>
            </a:fld>
            <a:endParaRPr lang="en-US" dirty="0"/>
          </a:p>
        </p:txBody>
      </p:sp>
      <p:sp>
        <p:nvSpPr>
          <p:cNvPr id="9" name="Content Placeholder 7">
            <a:extLst>
              <a:ext uri="{FF2B5EF4-FFF2-40B4-BE49-F238E27FC236}">
                <a16:creationId xmlns:a16="http://schemas.microsoft.com/office/drawing/2014/main" id="{8A66A4B2-472A-48E2-9AA6-6E8D8873A8C9}"/>
              </a:ext>
            </a:extLst>
          </p:cNvPr>
          <p:cNvSpPr>
            <a:spLocks noGrp="1"/>
          </p:cNvSpPr>
          <p:nvPr>
            <p:ph sz="half" idx="1"/>
          </p:nvPr>
        </p:nvSpPr>
        <p:spPr>
          <a:xfrm>
            <a:off x="704537" y="1906904"/>
            <a:ext cx="5181600" cy="4052783"/>
          </a:xfrm>
        </p:spPr>
        <p:txBody>
          <a:bodyPr vert="horz" lIns="91440" tIns="45720" rIns="91440" bIns="45720" rtlCol="0" anchor="t">
            <a:noAutofit/>
          </a:bodyPr>
          <a:lstStyle/>
          <a:p>
            <a:pPr lvl="2" indent="-254000">
              <a:spcAft>
                <a:spcPts val="600"/>
              </a:spcAft>
              <a:defRPr/>
            </a:pPr>
            <a:r>
              <a:rPr lang="en-US" dirty="0"/>
              <a:t>FLTSP contributed towards a </a:t>
            </a:r>
            <a:r>
              <a:rPr lang="en-AU" dirty="0"/>
              <a:t>project to improve connections between existing pathways in the township of Alexandra by improving access to walking and cycling infrastructure to strengthen community connectivity and liveability.</a:t>
            </a:r>
          </a:p>
          <a:p>
            <a:pPr lvl="2" indent="-254000">
              <a:spcAft>
                <a:spcPts val="600"/>
              </a:spcAft>
              <a:defRPr/>
            </a:pPr>
            <a:r>
              <a:rPr lang="en-AU" dirty="0"/>
              <a:t>The project supports improved and safer connections along Hall Street for Alexandra Secondary College students and residents from the southern area of the township.</a:t>
            </a:r>
          </a:p>
          <a:p>
            <a:pPr lvl="2" indent="-254000">
              <a:spcAft>
                <a:spcPts val="600"/>
              </a:spcAft>
              <a:defRPr/>
            </a:pPr>
            <a:r>
              <a:rPr lang="en-AU" dirty="0"/>
              <a:t>The initiative involved the construction of a pedestrian link along Hall Street, Alexandra, between Downey Street, Nihil Street and Cooper Street connecting three existing footpaths. </a:t>
            </a:r>
            <a:endParaRPr lang="en-AU" dirty="0">
              <a:cs typeface="Arial"/>
            </a:endParaRPr>
          </a:p>
          <a:p>
            <a:pPr lvl="2" indent="-254000">
              <a:spcAft>
                <a:spcPts val="600"/>
              </a:spcAft>
              <a:defRPr/>
            </a:pPr>
            <a:endParaRPr lang="en-US" dirty="0"/>
          </a:p>
        </p:txBody>
      </p:sp>
      <p:pic>
        <p:nvPicPr>
          <p:cNvPr id="6" name="Picture 5" descr="An aerial view of a city&#10;&#10;Description automatically generated with medium confidence">
            <a:extLst>
              <a:ext uri="{FF2B5EF4-FFF2-40B4-BE49-F238E27FC236}">
                <a16:creationId xmlns:a16="http://schemas.microsoft.com/office/drawing/2014/main" id="{AC5A2092-B272-4E7A-98F6-37336145C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069" y="2743200"/>
            <a:ext cx="4552622" cy="2371725"/>
          </a:xfrm>
          <a:prstGeom prst="rect">
            <a:avLst/>
          </a:prstGeom>
        </p:spPr>
      </p:pic>
    </p:spTree>
    <p:extLst>
      <p:ext uri="{BB962C8B-B14F-4D97-AF65-F5344CB8AC3E}">
        <p14:creationId xmlns:p14="http://schemas.microsoft.com/office/powerpoint/2010/main" val="111313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D5E716-329F-FE08-1866-D211743E5914}"/>
              </a:ext>
            </a:extLst>
          </p:cNvPr>
          <p:cNvSpPr>
            <a:spLocks noGrp="1"/>
          </p:cNvSpPr>
          <p:nvPr>
            <p:ph type="title"/>
          </p:nvPr>
        </p:nvSpPr>
        <p:spPr>
          <a:xfrm>
            <a:off x="647698" y="137613"/>
            <a:ext cx="9360000" cy="958964"/>
          </a:xfrm>
        </p:spPr>
        <p:txBody>
          <a:bodyPr/>
          <a:lstStyle/>
          <a:p>
            <a:r>
              <a:rPr lang="en-AU" dirty="0"/>
              <a:t>Delivering small capital works</a:t>
            </a:r>
            <a:br>
              <a:rPr lang="en-AU" dirty="0"/>
            </a:br>
            <a:r>
              <a:rPr lang="en-AU" dirty="0">
                <a:solidFill>
                  <a:schemeClr val="accent2"/>
                </a:solidFill>
              </a:rPr>
              <a:t>Case study – </a:t>
            </a:r>
            <a:r>
              <a:rPr lang="en-AU" i="1" dirty="0">
                <a:solidFill>
                  <a:schemeClr val="accent2"/>
                </a:solidFill>
              </a:rPr>
              <a:t>Missing footpath link, Bendigo &amp; District Aboriginal Co-operative, </a:t>
            </a:r>
            <a:r>
              <a:rPr lang="en-AU" i="1" dirty="0" err="1">
                <a:solidFill>
                  <a:schemeClr val="accent2"/>
                </a:solidFill>
              </a:rPr>
              <a:t>Prouses</a:t>
            </a:r>
            <a:r>
              <a:rPr lang="en-AU" i="1" dirty="0">
                <a:solidFill>
                  <a:schemeClr val="accent2"/>
                </a:solidFill>
              </a:rPr>
              <a:t> Road - </a:t>
            </a:r>
            <a:r>
              <a:rPr lang="en-AU" dirty="0">
                <a:solidFill>
                  <a:schemeClr val="accent2"/>
                </a:solidFill>
              </a:rPr>
              <a:t>City of Greater Bendigo (Loddon Mallee)</a:t>
            </a:r>
            <a:endParaRPr lang="en-AU" dirty="0"/>
          </a:p>
        </p:txBody>
      </p:sp>
      <p:sp>
        <p:nvSpPr>
          <p:cNvPr id="7" name="Content Placeholder 6">
            <a:extLst>
              <a:ext uri="{FF2B5EF4-FFF2-40B4-BE49-F238E27FC236}">
                <a16:creationId xmlns:a16="http://schemas.microsoft.com/office/drawing/2014/main" id="{13DE80A1-8936-7C78-952D-BE6D7050EE8E}"/>
              </a:ext>
            </a:extLst>
          </p:cNvPr>
          <p:cNvSpPr>
            <a:spLocks noGrp="1"/>
          </p:cNvSpPr>
          <p:nvPr>
            <p:ph sz="quarter" idx="14"/>
          </p:nvPr>
        </p:nvSpPr>
        <p:spPr>
          <a:xfrm>
            <a:off x="647698" y="1713391"/>
            <a:ext cx="8085241" cy="4187644"/>
          </a:xfrm>
        </p:spPr>
        <p:txBody>
          <a:bodyPr/>
          <a:lstStyle/>
          <a:p>
            <a:pPr marL="285750" indent="-285750">
              <a:spcAft>
                <a:spcPts val="600"/>
              </a:spcAft>
              <a:buClr>
                <a:schemeClr val="accent3"/>
              </a:buClr>
              <a:buFont typeface="Arial" panose="020B0604020202020204" pitchFamily="34" charset="0"/>
              <a:buChar char="•"/>
            </a:pPr>
            <a:r>
              <a:rPr lang="en-AU" b="0" dirty="0"/>
              <a:t>FLTSP supported a project to construct a missing footpath link along </a:t>
            </a:r>
            <a:r>
              <a:rPr lang="en-AU" b="0" dirty="0" err="1"/>
              <a:t>Prouses</a:t>
            </a:r>
            <a:r>
              <a:rPr lang="en-AU" b="0" dirty="0"/>
              <a:t> Road in Bendigo in partnership with the City of Greater Bendigo.</a:t>
            </a:r>
          </a:p>
          <a:p>
            <a:pPr marL="285750" indent="-285750">
              <a:spcAft>
                <a:spcPts val="600"/>
              </a:spcAft>
              <a:buClr>
                <a:schemeClr val="accent3"/>
              </a:buClr>
              <a:buFont typeface="Arial" panose="020B0604020202020204" pitchFamily="34" charset="0"/>
              <a:buChar char="•"/>
            </a:pPr>
            <a:r>
              <a:rPr lang="en-AU" b="0" dirty="0"/>
              <a:t>The missing footpath, located adjacent to the Bendigo &amp; Districts Aboriginal Corporation (including an integrated day care centre), enables safe access to BDAC by the Aboriginal Victorian community, enhancing health outcomes and community participation. </a:t>
            </a:r>
          </a:p>
          <a:p>
            <a:pPr marL="285750" indent="-285750">
              <a:spcAft>
                <a:spcPts val="600"/>
              </a:spcAft>
              <a:buClr>
                <a:schemeClr val="accent3"/>
              </a:buClr>
              <a:buFont typeface="Arial" panose="020B0604020202020204" pitchFamily="34" charset="0"/>
              <a:buChar char="•"/>
            </a:pPr>
            <a:r>
              <a:rPr lang="en-AU" b="0" dirty="0"/>
              <a:t>Creating the link also improves access to bus services previously inaccessible to the broader Bendigo community without walking along a major road, and also creates more active transport options including walking and cycling.</a:t>
            </a:r>
          </a:p>
          <a:p>
            <a:pPr marL="285750" indent="-285750">
              <a:spcAft>
                <a:spcPts val="600"/>
              </a:spcAft>
              <a:buClr>
                <a:schemeClr val="accent3"/>
              </a:buClr>
              <a:buFont typeface="Arial" panose="020B0604020202020204" pitchFamily="34" charset="0"/>
              <a:buChar char="•"/>
            </a:pPr>
            <a:r>
              <a:rPr lang="en-AU" b="0" dirty="0"/>
              <a:t>Council engaged with BDAC throughout the project, with both Council and BDAC promoting the project to people accessing community services and public transport. </a:t>
            </a:r>
          </a:p>
        </p:txBody>
      </p:sp>
      <p:sp>
        <p:nvSpPr>
          <p:cNvPr id="11" name="Slide Number Placeholder 10">
            <a:extLst>
              <a:ext uri="{FF2B5EF4-FFF2-40B4-BE49-F238E27FC236}">
                <a16:creationId xmlns:a16="http://schemas.microsoft.com/office/drawing/2014/main" id="{CB6FB7C7-8540-6177-81C4-3CA375AC0ED0}"/>
              </a:ext>
            </a:extLst>
          </p:cNvPr>
          <p:cNvSpPr>
            <a:spLocks noGrp="1"/>
          </p:cNvSpPr>
          <p:nvPr>
            <p:ph type="sldNum" sz="quarter" idx="17"/>
          </p:nvPr>
        </p:nvSpPr>
        <p:spPr/>
        <p:txBody>
          <a:bodyPr/>
          <a:lstStyle/>
          <a:p>
            <a:fld id="{F5AEA0E0-5CC6-4BD0-905C-A0021E419432}" type="slidenum">
              <a:rPr lang="en-GB" smtClean="0"/>
              <a:pPr/>
              <a:t>7</a:t>
            </a:fld>
            <a:endParaRPr lang="en-GB" dirty="0"/>
          </a:p>
        </p:txBody>
      </p:sp>
      <p:pic>
        <p:nvPicPr>
          <p:cNvPr id="3" name="Picture 2" descr="A road with a fence and trees on the side&#10;&#10;Description automatically generated with low confidence">
            <a:extLst>
              <a:ext uri="{FF2B5EF4-FFF2-40B4-BE49-F238E27FC236}">
                <a16:creationId xmlns:a16="http://schemas.microsoft.com/office/drawing/2014/main" id="{9F825712-E63B-4398-9F5A-481DF4B44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4462" y="2111763"/>
            <a:ext cx="2529840" cy="3390900"/>
          </a:xfrm>
          <a:prstGeom prst="rect">
            <a:avLst/>
          </a:prstGeom>
        </p:spPr>
      </p:pic>
    </p:spTree>
    <p:extLst>
      <p:ext uri="{BB962C8B-B14F-4D97-AF65-F5344CB8AC3E}">
        <p14:creationId xmlns:p14="http://schemas.microsoft.com/office/powerpoint/2010/main" val="275876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5CBE-D31C-4BAE-AAC3-F9C4A9FC2BBC}"/>
              </a:ext>
            </a:extLst>
          </p:cNvPr>
          <p:cNvSpPr>
            <a:spLocks noGrp="1"/>
          </p:cNvSpPr>
          <p:nvPr>
            <p:ph type="title"/>
          </p:nvPr>
        </p:nvSpPr>
        <p:spPr>
          <a:xfrm>
            <a:off x="702945" y="244690"/>
            <a:ext cx="10515600" cy="883571"/>
          </a:xfrm>
        </p:spPr>
        <p:txBody>
          <a:bodyPr/>
          <a:lstStyle/>
          <a:p>
            <a:pPr>
              <a:spcBef>
                <a:spcPts val="0"/>
              </a:spcBef>
            </a:pPr>
            <a:r>
              <a:rPr lang="en-AU" dirty="0"/>
              <a:t>Progressing local planning</a:t>
            </a:r>
            <a:br>
              <a:rPr lang="en-AU" dirty="0"/>
            </a:br>
            <a:r>
              <a:rPr lang="en-AU" dirty="0">
                <a:solidFill>
                  <a:schemeClr val="accent2"/>
                </a:solidFill>
              </a:rPr>
              <a:t>Case study:</a:t>
            </a:r>
            <a:r>
              <a:rPr lang="en-US" dirty="0">
                <a:solidFill>
                  <a:schemeClr val="accent2"/>
                </a:solidFill>
              </a:rPr>
              <a:t> </a:t>
            </a:r>
            <a:r>
              <a:rPr lang="en-US" i="1" dirty="0">
                <a:solidFill>
                  <a:schemeClr val="accent2"/>
                </a:solidFill>
              </a:rPr>
              <a:t>Golden Plains Community Transport Services Audit </a:t>
            </a:r>
            <a:r>
              <a:rPr lang="en-US" dirty="0">
                <a:solidFill>
                  <a:schemeClr val="accent2"/>
                </a:solidFill>
              </a:rPr>
              <a:t>–</a:t>
            </a:r>
            <a:br>
              <a:rPr lang="en-US" dirty="0">
                <a:solidFill>
                  <a:schemeClr val="accent2"/>
                </a:solidFill>
              </a:rPr>
            </a:br>
            <a:r>
              <a:rPr lang="en-US" dirty="0">
                <a:solidFill>
                  <a:schemeClr val="accent2"/>
                </a:solidFill>
              </a:rPr>
              <a:t>Golden Plains Shire Council (Grampians)</a:t>
            </a:r>
            <a:endParaRPr lang="en-AU" dirty="0">
              <a:solidFill>
                <a:schemeClr val="accent2"/>
              </a:solidFill>
            </a:endParaRPr>
          </a:p>
        </p:txBody>
      </p:sp>
      <p:sp>
        <p:nvSpPr>
          <p:cNvPr id="5" name="Slide Number Placeholder 4">
            <a:extLst>
              <a:ext uri="{FF2B5EF4-FFF2-40B4-BE49-F238E27FC236}">
                <a16:creationId xmlns:a16="http://schemas.microsoft.com/office/drawing/2014/main" id="{C30B6AC9-EC06-486A-A5C4-F0BFBA231548}"/>
              </a:ext>
            </a:extLst>
          </p:cNvPr>
          <p:cNvSpPr>
            <a:spLocks noGrp="1"/>
          </p:cNvSpPr>
          <p:nvPr>
            <p:ph type="sldNum" sz="quarter" idx="12"/>
          </p:nvPr>
        </p:nvSpPr>
        <p:spPr/>
        <p:txBody>
          <a:bodyPr/>
          <a:lstStyle/>
          <a:p>
            <a:fld id="{7ACED601-6048-0D42-9857-A0666F032861}" type="slidenum">
              <a:rPr lang="en-US" smtClean="0"/>
              <a:pPr/>
              <a:t>8</a:t>
            </a:fld>
            <a:endParaRPr lang="en-US" dirty="0"/>
          </a:p>
        </p:txBody>
      </p:sp>
      <p:sp>
        <p:nvSpPr>
          <p:cNvPr id="13" name="Rectangle 12">
            <a:extLst>
              <a:ext uri="{FF2B5EF4-FFF2-40B4-BE49-F238E27FC236}">
                <a16:creationId xmlns:a16="http://schemas.microsoft.com/office/drawing/2014/main" id="{5D15CBF6-25E8-4C53-B15B-62C609FAB0FE}"/>
              </a:ext>
            </a:extLst>
          </p:cNvPr>
          <p:cNvSpPr/>
          <p:nvPr/>
        </p:nvSpPr>
        <p:spPr>
          <a:xfrm>
            <a:off x="159798" y="1912649"/>
            <a:ext cx="7774379" cy="4005712"/>
          </a:xfrm>
          <a:prstGeom prst="rect">
            <a:avLst/>
          </a:prstGeom>
        </p:spPr>
        <p:txBody>
          <a:bodyPr wrap="square" lIns="91440" tIns="45720" rIns="91440" bIns="45720" anchor="t">
            <a:spAutoFit/>
          </a:bodyPr>
          <a:lstStyle/>
          <a:p>
            <a:pPr marL="568325" lvl="2" indent="-285750">
              <a:lnSpc>
                <a:spcPct val="90000"/>
              </a:lnSpc>
              <a:spcBef>
                <a:spcPts val="500"/>
              </a:spcBef>
              <a:spcAft>
                <a:spcPts val="600"/>
              </a:spcAft>
              <a:buClr>
                <a:schemeClr val="accent3"/>
              </a:buClr>
              <a:buFont typeface="Arial" panose="020B0604020202020204" pitchFamily="34" charset="0"/>
              <a:buChar char="•"/>
              <a:defRPr/>
            </a:pPr>
            <a:r>
              <a:rPr lang="en-AU" dirty="0">
                <a:solidFill>
                  <a:schemeClr val="accent6"/>
                </a:solidFill>
              </a:rPr>
              <a:t>With funding support from FLTSP, Golden Plains Shire has undertaken a comprehensive study of local and public transport connections within the Shire, creating an evidence base to support future investment in transport.</a:t>
            </a:r>
          </a:p>
          <a:p>
            <a:pPr marL="568325" lvl="2" indent="-285750">
              <a:lnSpc>
                <a:spcPct val="90000"/>
              </a:lnSpc>
              <a:spcBef>
                <a:spcPts val="500"/>
              </a:spcBef>
              <a:spcAft>
                <a:spcPts val="600"/>
              </a:spcAft>
              <a:buClr>
                <a:schemeClr val="accent3"/>
              </a:buClr>
              <a:buFont typeface="Arial" panose="020B0604020202020204" pitchFamily="34" charset="0"/>
              <a:buChar char="•"/>
              <a:defRPr/>
            </a:pPr>
            <a:r>
              <a:rPr lang="en-AU" dirty="0">
                <a:solidFill>
                  <a:schemeClr val="accent6"/>
                </a:solidFill>
              </a:rPr>
              <a:t>The study benchmarked transport services and identified gaps, opportunities, challenges and community transport needs within the Shire. </a:t>
            </a:r>
          </a:p>
          <a:p>
            <a:pPr marL="568325" lvl="2" indent="-285750">
              <a:lnSpc>
                <a:spcPct val="90000"/>
              </a:lnSpc>
              <a:spcBef>
                <a:spcPts val="500"/>
              </a:spcBef>
              <a:spcAft>
                <a:spcPts val="600"/>
              </a:spcAft>
              <a:buClr>
                <a:schemeClr val="accent3"/>
              </a:buClr>
              <a:buFont typeface="Arial" panose="020B0604020202020204" pitchFamily="34" charset="0"/>
              <a:buChar char="•"/>
              <a:defRPr/>
            </a:pPr>
            <a:r>
              <a:rPr lang="en-AU" dirty="0">
                <a:solidFill>
                  <a:schemeClr val="accent6"/>
                </a:solidFill>
              </a:rPr>
              <a:t>As the municipality consists of many small townships, ensuring good transport connectivity to health, education, employment and other amenities that can be delivered in an efficient manner, will help improve the liveability and sustainability of these smaller communities and support the wellbeing of the residents.</a:t>
            </a:r>
          </a:p>
          <a:p>
            <a:pPr marL="568325" lvl="2" indent="-285750">
              <a:lnSpc>
                <a:spcPct val="90000"/>
              </a:lnSpc>
              <a:spcBef>
                <a:spcPts val="500"/>
              </a:spcBef>
              <a:spcAft>
                <a:spcPts val="600"/>
              </a:spcAft>
              <a:buClr>
                <a:schemeClr val="accent3"/>
              </a:buClr>
              <a:buFont typeface="Arial" panose="020B0604020202020204" pitchFamily="34" charset="0"/>
              <a:buChar char="•"/>
              <a:defRPr/>
            </a:pPr>
            <a:r>
              <a:rPr lang="en-AU" dirty="0">
                <a:solidFill>
                  <a:schemeClr val="accent6"/>
                </a:solidFill>
              </a:rPr>
              <a:t>The project is now complete, with the Shire now focussed on implementation of the recommendations.</a:t>
            </a:r>
            <a:endParaRPr lang="en-AU" dirty="0">
              <a:solidFill>
                <a:schemeClr val="accent6"/>
              </a:solidFill>
              <a:cs typeface="Arial"/>
            </a:endParaRPr>
          </a:p>
        </p:txBody>
      </p:sp>
      <p:pic>
        <p:nvPicPr>
          <p:cNvPr id="6" name="Picture 5" descr="Map&#10;&#10;Description automatically generated">
            <a:extLst>
              <a:ext uri="{FF2B5EF4-FFF2-40B4-BE49-F238E27FC236}">
                <a16:creationId xmlns:a16="http://schemas.microsoft.com/office/drawing/2014/main" id="{5763527D-A1EB-44C6-B2F3-75A50F00F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2052" y="2272749"/>
            <a:ext cx="3862318" cy="3030771"/>
          </a:xfrm>
          <a:prstGeom prst="rect">
            <a:avLst/>
          </a:prstGeom>
        </p:spPr>
      </p:pic>
    </p:spTree>
    <p:extLst>
      <p:ext uri="{BB962C8B-B14F-4D97-AF65-F5344CB8AC3E}">
        <p14:creationId xmlns:p14="http://schemas.microsoft.com/office/powerpoint/2010/main" val="198767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38351-F4A2-2144-A3F3-0EBF90A7B7A6}"/>
              </a:ext>
            </a:extLst>
          </p:cNvPr>
          <p:cNvSpPr>
            <a:spLocks noGrp="1"/>
          </p:cNvSpPr>
          <p:nvPr>
            <p:ph type="title"/>
          </p:nvPr>
        </p:nvSpPr>
        <p:spPr>
          <a:xfrm>
            <a:off x="838200" y="234984"/>
            <a:ext cx="10515600" cy="883571"/>
          </a:xfrm>
        </p:spPr>
        <p:txBody>
          <a:bodyPr/>
          <a:lstStyle/>
          <a:p>
            <a:r>
              <a:rPr lang="en-AU" dirty="0"/>
              <a:t>Progressing local planning </a:t>
            </a:r>
            <a:br>
              <a:rPr lang="en-AU" dirty="0"/>
            </a:br>
            <a:r>
              <a:rPr lang="en-AU" dirty="0">
                <a:solidFill>
                  <a:schemeClr val="accent2"/>
                </a:solidFill>
              </a:rPr>
              <a:t>Case study:</a:t>
            </a:r>
            <a:r>
              <a:rPr lang="en-US" dirty="0">
                <a:solidFill>
                  <a:schemeClr val="accent2"/>
                </a:solidFill>
              </a:rPr>
              <a:t> </a:t>
            </a:r>
            <a:r>
              <a:rPr lang="en-AU" i="1" dirty="0">
                <a:solidFill>
                  <a:schemeClr val="accent2"/>
                </a:solidFill>
              </a:rPr>
              <a:t>Freight Road Network Mapping and Infrastructure Investment Prospectus Pilot </a:t>
            </a:r>
            <a:r>
              <a:rPr lang="en-US" dirty="0">
                <a:solidFill>
                  <a:schemeClr val="accent2"/>
                </a:solidFill>
              </a:rPr>
              <a:t>(Central Murray)</a:t>
            </a:r>
            <a:endParaRPr lang="en-US" dirty="0"/>
          </a:p>
        </p:txBody>
      </p:sp>
      <p:sp>
        <p:nvSpPr>
          <p:cNvPr id="4" name="Content Placeholder 3">
            <a:extLst>
              <a:ext uri="{FF2B5EF4-FFF2-40B4-BE49-F238E27FC236}">
                <a16:creationId xmlns:a16="http://schemas.microsoft.com/office/drawing/2014/main" id="{BF66D3EE-1D7C-0B48-9A42-060AE80B4B65}"/>
              </a:ext>
            </a:extLst>
          </p:cNvPr>
          <p:cNvSpPr>
            <a:spLocks noGrp="1"/>
          </p:cNvSpPr>
          <p:nvPr>
            <p:ph sz="half" idx="1"/>
          </p:nvPr>
        </p:nvSpPr>
        <p:spPr>
          <a:xfrm>
            <a:off x="275208" y="1710813"/>
            <a:ext cx="6447001" cy="4643602"/>
          </a:xfrm>
        </p:spPr>
        <p:txBody>
          <a:bodyPr vert="horz" lIns="91440" tIns="45720" rIns="91440" bIns="45720" rtlCol="0" anchor="t">
            <a:noAutofit/>
          </a:bodyPr>
          <a:lstStyle/>
          <a:p>
            <a:pPr marL="568325" lvl="2" indent="-285750">
              <a:lnSpc>
                <a:spcPct val="90000"/>
              </a:lnSpc>
              <a:spcBef>
                <a:spcPts val="500"/>
              </a:spcBef>
              <a:spcAft>
                <a:spcPts val="600"/>
              </a:spcAft>
              <a:defRPr/>
            </a:pPr>
            <a:r>
              <a:rPr lang="en-US" sz="1700" dirty="0"/>
              <a:t>FLTSP funding towards a project for Swan Hill and Gannawarra Shire Councils to </a:t>
            </a:r>
            <a:r>
              <a:rPr lang="en-AU" sz="1700" dirty="0"/>
              <a:t>identify local road infrastructure limitations which are constraining the use of High-Performance Freight Vehicles (HPFVs).</a:t>
            </a:r>
            <a:endParaRPr lang="en-AU" sz="1700" dirty="0">
              <a:cs typeface="Arial"/>
            </a:endParaRPr>
          </a:p>
          <a:p>
            <a:pPr marL="568325" lvl="2" indent="-285750">
              <a:lnSpc>
                <a:spcPct val="90000"/>
              </a:lnSpc>
              <a:spcBef>
                <a:spcPts val="500"/>
              </a:spcBef>
              <a:spcAft>
                <a:spcPts val="600"/>
              </a:spcAft>
              <a:defRPr/>
            </a:pPr>
            <a:r>
              <a:rPr lang="en-AU" sz="1700" dirty="0"/>
              <a:t>The project has generated a prioritised infrastructure investment and action plan to address HPFV limitations as a strong evidence base for funding proposals.  This includes close 150 km of road infrastructure, 17</a:t>
            </a:r>
            <a:r>
              <a:rPr lang="en-AU" sz="1700" dirty="0">
                <a:ea typeface="+mn-lt"/>
                <a:cs typeface="+mn-lt"/>
              </a:rPr>
              <a:t> culverts and 11 bridges for upgrading.</a:t>
            </a:r>
          </a:p>
          <a:p>
            <a:pPr marL="568325" lvl="2" indent="-285750">
              <a:lnSpc>
                <a:spcPct val="90000"/>
              </a:lnSpc>
              <a:spcBef>
                <a:spcPts val="500"/>
              </a:spcBef>
              <a:spcAft>
                <a:spcPts val="600"/>
              </a:spcAft>
              <a:defRPr/>
            </a:pPr>
            <a:r>
              <a:rPr lang="en-AU" sz="1700" dirty="0"/>
              <a:t>The project outcomes and methodology (particularly the use of heavy vehicle telematics data) will be shared with other regions in Victoria.</a:t>
            </a:r>
            <a:endParaRPr lang="en-AU" sz="1700" dirty="0">
              <a:cs typeface="Arial"/>
            </a:endParaRPr>
          </a:p>
          <a:p>
            <a:pPr marL="568325" lvl="2" indent="-285750">
              <a:lnSpc>
                <a:spcPct val="90000"/>
              </a:lnSpc>
              <a:spcBef>
                <a:spcPts val="500"/>
              </a:spcBef>
              <a:spcAft>
                <a:spcPts val="600"/>
              </a:spcAft>
              <a:defRPr/>
            </a:pPr>
            <a:r>
              <a:rPr lang="en-AU" sz="1700" dirty="0">
                <a:cs typeface="Arial"/>
              </a:rPr>
              <a:t>T</a:t>
            </a:r>
            <a:r>
              <a:rPr lang="en-US" sz="1700" dirty="0"/>
              <a:t>his project is complete, with the Councils now considering the findings and next steps.</a:t>
            </a:r>
            <a:endParaRPr lang="en-US" sz="1700" dirty="0">
              <a:cs typeface="Arial"/>
            </a:endParaRPr>
          </a:p>
          <a:p>
            <a:endParaRPr lang="en-US" dirty="0"/>
          </a:p>
        </p:txBody>
      </p:sp>
      <p:sp>
        <p:nvSpPr>
          <p:cNvPr id="8" name="Slide Number Placeholder 7">
            <a:extLst>
              <a:ext uri="{FF2B5EF4-FFF2-40B4-BE49-F238E27FC236}">
                <a16:creationId xmlns:a16="http://schemas.microsoft.com/office/drawing/2014/main" id="{3B2C8A47-2E55-D945-9A04-C8A014D3AD24}"/>
              </a:ext>
            </a:extLst>
          </p:cNvPr>
          <p:cNvSpPr>
            <a:spLocks noGrp="1"/>
          </p:cNvSpPr>
          <p:nvPr>
            <p:ph type="sldNum" sz="quarter" idx="12"/>
          </p:nvPr>
        </p:nvSpPr>
        <p:spPr/>
        <p:txBody>
          <a:bodyPr/>
          <a:lstStyle/>
          <a:p>
            <a:fld id="{7ACED601-6048-0D42-9857-A0666F032861}" type="slidenum">
              <a:rPr lang="en-US" smtClean="0"/>
              <a:t>9</a:t>
            </a:fld>
            <a:endParaRPr lang="en-US" dirty="0"/>
          </a:p>
        </p:txBody>
      </p:sp>
      <p:pic>
        <p:nvPicPr>
          <p:cNvPr id="12" name="Picture 11" descr="A picture containing text, sky, road, outdoor&#10;&#10;Description automatically generated">
            <a:extLst>
              <a:ext uri="{FF2B5EF4-FFF2-40B4-BE49-F238E27FC236}">
                <a16:creationId xmlns:a16="http://schemas.microsoft.com/office/drawing/2014/main" id="{230CCC07-DDA3-43D2-9166-EC6B00651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175" y="2766619"/>
            <a:ext cx="4972916" cy="2265760"/>
          </a:xfrm>
          <a:prstGeom prst="rect">
            <a:avLst/>
          </a:prstGeom>
        </p:spPr>
      </p:pic>
    </p:spTree>
    <p:extLst>
      <p:ext uri="{BB962C8B-B14F-4D97-AF65-F5344CB8AC3E}">
        <p14:creationId xmlns:p14="http://schemas.microsoft.com/office/powerpoint/2010/main" val="164196692"/>
      </p:ext>
    </p:extLst>
  </p:cSld>
  <p:clrMapOvr>
    <a:masterClrMapping/>
  </p:clrMapOvr>
</p:sld>
</file>

<file path=ppt/theme/theme1.xml><?xml version="1.0" encoding="utf-8"?>
<a:theme xmlns:a="http://schemas.openxmlformats.org/drawingml/2006/main" name="Department of Transport and Planning">
  <a:themeElements>
    <a:clrScheme name="DoTP-Reshuffle">
      <a:dk1>
        <a:sysClr val="windowText" lastClr="000000"/>
      </a:dk1>
      <a:lt1>
        <a:sysClr val="window" lastClr="FFFFFF"/>
      </a:lt1>
      <a:dk2>
        <a:srgbClr val="00B2A9"/>
      </a:dk2>
      <a:lt2>
        <a:srgbClr val="E1EEF9"/>
      </a:lt2>
      <a:accent1>
        <a:srgbClr val="CEDC00"/>
      </a:accent1>
      <a:accent2>
        <a:srgbClr val="FF9E1B"/>
      </a:accent2>
      <a:accent3>
        <a:srgbClr val="59CDC7"/>
      </a:accent3>
      <a:accent4>
        <a:srgbClr val="B2E8E5"/>
      </a:accent4>
      <a:accent5>
        <a:srgbClr val="009CA1"/>
      </a:accent5>
      <a:accent6>
        <a:srgbClr val="53565A"/>
      </a:accent6>
      <a:hlink>
        <a:srgbClr val="000000"/>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TSP Aboriginal Self Determination and Reform_220223.potx" id="{005B2BC8-7970-46EE-AB98-BFAA815D4F8E}" vid="{AD773D0A-8639-48A2-A632-23168580F3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e8124a2-e13e-4137-be54-3007ef9e34c6">
      <Terms xmlns="http://schemas.microsoft.com/office/infopath/2007/PartnerControls"/>
    </lcf76f155ced4ddcb4097134ff3c332f>
    <TaxCatchAll xmlns="85f5e956-3bf0-4013-a799-5fa7ad5f2243" xsi:nil="true"/>
    <March2023 xmlns="ae8124a2-e13e-4137-be54-3007ef9e34c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959D12E4F73C4CA83982C08D2322E5" ma:contentTypeVersion="15" ma:contentTypeDescription="Create a new document." ma:contentTypeScope="" ma:versionID="af99191f15dc8d8199f34b87ec0a3b0a">
  <xsd:schema xmlns:xsd="http://www.w3.org/2001/XMLSchema" xmlns:xs="http://www.w3.org/2001/XMLSchema" xmlns:p="http://schemas.microsoft.com/office/2006/metadata/properties" xmlns:ns2="ae8124a2-e13e-4137-be54-3007ef9e34c6" xmlns:ns3="85f5e956-3bf0-4013-a799-5fa7ad5f2243" targetNamespace="http://schemas.microsoft.com/office/2006/metadata/properties" ma:root="true" ma:fieldsID="6be400bfa603877eaed06e7ef57c35d5" ns2:_="" ns3:_="">
    <xsd:import namespace="ae8124a2-e13e-4137-be54-3007ef9e34c6"/>
    <xsd:import namespace="85f5e956-3bf0-4013-a799-5fa7ad5f22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arch2023" minOccurs="0"/>
                <xsd:element ref="ns2:MediaLengthInSeconds" minOccurs="0"/>
                <xsd:element ref="ns2:MediaServiceOCR"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8124a2-e13e-4137-be54-3007ef9e34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2e39827-7633-4725-95e2-462bd363dd9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arch2023" ma:index="18" nillable="true" ma:displayName="March 2023" ma:format="Dropdown" ma:internalName="March2023">
      <xsd:simpleType>
        <xsd:restriction base="dms:Text">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f5e956-3bf0-4013-a799-5fa7ad5f22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6cbc73b-3651-4b66-bf2e-dea7815519be}" ma:internalName="TaxCatchAll" ma:showField="CatchAllData" ma:web="85f5e956-3bf0-4013-a799-5fa7ad5f22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773144-FE6D-411B-82CE-C3CE9AD33A8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651e318-5552-41cd-8192-c5be8467fea8"/>
    <ds:schemaRef ds:uri="ed4129a0-1d37-4535-a235-7ec9d64357f3"/>
    <ds:schemaRef ds:uri="http://www.w3.org/XML/1998/namespace"/>
    <ds:schemaRef ds:uri="http://purl.org/dc/dcmitype/"/>
    <ds:schemaRef ds:uri="ae8124a2-e13e-4137-be54-3007ef9e34c6"/>
    <ds:schemaRef ds:uri="85f5e956-3bf0-4013-a799-5fa7ad5f2243"/>
  </ds:schemaRefs>
</ds:datastoreItem>
</file>

<file path=customXml/itemProps2.xml><?xml version="1.0" encoding="utf-8"?>
<ds:datastoreItem xmlns:ds="http://schemas.openxmlformats.org/officeDocument/2006/customXml" ds:itemID="{C264EFD9-61E7-408F-947E-76E048D79E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8124a2-e13e-4137-be54-3007ef9e34c6"/>
    <ds:schemaRef ds:uri="85f5e956-3bf0-4013-a799-5fa7ad5f2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89BC86-FC9C-4CE9-A398-19BAC2AA57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FLTSP Aboriginal Self Determination and Reform_220223</Template>
  <TotalTime>266</TotalTime>
  <Words>2294</Words>
  <Application>Microsoft Office PowerPoint</Application>
  <PresentationFormat>Widescreen</PresentationFormat>
  <Paragraphs>145</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Roboto</vt:lpstr>
      <vt:lpstr>System Font Regular</vt:lpstr>
      <vt:lpstr>Wingdings</vt:lpstr>
      <vt:lpstr>Department of Transport and Planning</vt:lpstr>
      <vt:lpstr>PowerPoint Presentation</vt:lpstr>
      <vt:lpstr>PowerPoint Presentation</vt:lpstr>
      <vt:lpstr>PowerPoint Presentation</vt:lpstr>
      <vt:lpstr>The Program</vt:lpstr>
      <vt:lpstr>Projects driving reform and innovation</vt:lpstr>
      <vt:lpstr>Delivering small capital works Case study: Alexandra Pathway Connections Project – Murrindindi Shire Council (Hume)</vt:lpstr>
      <vt:lpstr>Delivering small capital works Case study – Missing footpath link, Bendigo &amp; District Aboriginal Co-operative, Prouses Road - City of Greater Bendigo (Loddon Mallee)</vt:lpstr>
      <vt:lpstr>Progressing local planning Case study: Golden Plains Community Transport Services Audit – Golden Plains Shire Council (Grampians)</vt:lpstr>
      <vt:lpstr>Progressing local planning  Case study: Freight Road Network Mapping and Infrastructure Investment Prospectus Pilot (Central Murray)</vt:lpstr>
      <vt:lpstr>Driving reform and innovation Case study: One Network project – Community Accessibility (Hume)</vt:lpstr>
      <vt:lpstr>Providing transport connections for remote communities Case study: Robinvale-Liparoo bus service (Loddon Mallee Region)</vt:lpstr>
      <vt:lpstr>Providing transport connections for remote communities Case study: Loddon Campaspe Student Excursion project – City of Greater Bendigo (Loddon Mallee)</vt:lpstr>
      <vt:lpstr>Providing transport connections for remote communities Case study: Transport Solutions for South Gippsland and Bass Coast VET Students (Gippsland) </vt:lpstr>
      <vt:lpstr>Recognising, respecting and celebrating Aboriginal culture and heritage Case study: Great Victorian Rail Trail – Taungurung Interpretive Signage Project Murrindindi Shire Council and TLaWC (Hume)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Caiti Holzheimer (DOT)</dc:creator>
  <cp:lastModifiedBy>Richard B Milne (DTP)</cp:lastModifiedBy>
  <cp:revision>10</cp:revision>
  <dcterms:created xsi:type="dcterms:W3CDTF">2023-02-22T01:59:31Z</dcterms:created>
  <dcterms:modified xsi:type="dcterms:W3CDTF">2023-09-17T23:51:15Z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0x010100B2959D12E4F73C4CA83982C08D2322E5</vt:lpwstr>
  </property>
  <property fmtid="{D5CDD505-2E9C-101B-9397-08002B2CF9AE}" pid="3" name="MediaServiceImageTags">
    <vt:lpwstr/>
  </property>
</Properties>
</file>