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Lst>
  <p:notesMasterIdLst>
    <p:notesMasterId r:id="rId35"/>
  </p:notesMasterIdLst>
  <p:sldIdLst>
    <p:sldId id="256" r:id="rId6"/>
    <p:sldId id="2147375164" r:id="rId7"/>
    <p:sldId id="2145706821" r:id="rId8"/>
    <p:sldId id="2147375141" r:id="rId9"/>
    <p:sldId id="2147375140" r:id="rId10"/>
    <p:sldId id="2145706830" r:id="rId11"/>
    <p:sldId id="2147375142" r:id="rId12"/>
    <p:sldId id="2147375127" r:id="rId13"/>
    <p:sldId id="2145706838" r:id="rId14"/>
    <p:sldId id="2147375144" r:id="rId15"/>
    <p:sldId id="2145706840" r:id="rId16"/>
    <p:sldId id="2147375147" r:id="rId17"/>
    <p:sldId id="2147375148" r:id="rId18"/>
    <p:sldId id="2147375165" r:id="rId19"/>
    <p:sldId id="2147375166" r:id="rId20"/>
    <p:sldId id="2147375167" r:id="rId21"/>
    <p:sldId id="2147375169" r:id="rId22"/>
    <p:sldId id="2147375170" r:id="rId23"/>
    <p:sldId id="2147375171" r:id="rId24"/>
    <p:sldId id="2147375156" r:id="rId25"/>
    <p:sldId id="2147375157" r:id="rId26"/>
    <p:sldId id="2147375145" r:id="rId27"/>
    <p:sldId id="2147375159" r:id="rId28"/>
    <p:sldId id="2147375172" r:id="rId29"/>
    <p:sldId id="2147375132" r:id="rId30"/>
    <p:sldId id="2147375173" r:id="rId31"/>
    <p:sldId id="2147375162" r:id="rId32"/>
    <p:sldId id="2147375161" r:id="rId33"/>
    <p:sldId id="214570682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D98762B-8D5C-45BE-AA54-318EAE075ABD}">
          <p14:sldIdLst>
            <p14:sldId id="256"/>
            <p14:sldId id="2147375164"/>
            <p14:sldId id="2145706821"/>
            <p14:sldId id="2147375141"/>
            <p14:sldId id="2147375140"/>
            <p14:sldId id="2145706830"/>
            <p14:sldId id="2147375142"/>
            <p14:sldId id="2147375127"/>
            <p14:sldId id="2145706838"/>
            <p14:sldId id="2147375144"/>
            <p14:sldId id="2145706840"/>
            <p14:sldId id="2147375147"/>
            <p14:sldId id="2147375148"/>
            <p14:sldId id="2147375165"/>
            <p14:sldId id="2147375166"/>
            <p14:sldId id="2147375167"/>
            <p14:sldId id="2147375169"/>
            <p14:sldId id="2147375170"/>
            <p14:sldId id="2147375171"/>
            <p14:sldId id="2147375156"/>
            <p14:sldId id="2147375157"/>
            <p14:sldId id="2147375145"/>
            <p14:sldId id="2147375159"/>
            <p14:sldId id="2147375172"/>
            <p14:sldId id="2147375132"/>
            <p14:sldId id="2147375173"/>
            <p14:sldId id="2147375162"/>
            <p14:sldId id="2147375161"/>
          </p14:sldIdLst>
        </p14:section>
        <p14:section name="Version control" id="{99F648CB-0D1C-42DE-AC0C-71E03938060F}">
          <p14:sldIdLst>
            <p14:sldId id="214570682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EB9E25-8F72-2DAC-F159-12A0A4C24B88}" name="Gavan Dwyer" initials="GD" userId="S::gdwyer@marsdenjacob.com.au::3ea66af8-35a3-4370-b126-1b2777ffbd98" providerId="AD"/>
  <p188:author id="{1E226431-0C15-E18C-61D3-6C095D46D58A}" name="Nick Williams (DTF)" initials="NW" userId="S::nick.williams@dtf.vic.gov.au::abb660e0-7f0c-4a88-8789-af0e40f9800b" providerId="AD"/>
  <p188:author id="{ECF8CF34-2CDF-5B80-E6C0-72591B5F9976}" name="Amber Berzins" initials="AB" userId="S::aberzins@marsdenjacob.com.au::ff370e30-06df-46f2-8c9c-301a1de20767" providerId="AD"/>
  <p188:author id="{055F8A36-CD5A-4FAA-1348-3DD3579929DA}" name="Deidre Steain (DTF)" initials="DS" userId="S::Deidre.Steain@dtf.vic.gov.au::bff38cff-0d6b-40d7-98b8-0cb614c3cc98" providerId="AD"/>
  <p188:author id="{085E614F-4902-02B2-6B30-FE09F81DBECD}" name="James Caldwell (DTF)" initials="J(" userId="S::james.caldwell@dtf.vic.gov.au::190f4e04-05f7-415f-8bc5-3cd9c50a5917" providerId="AD"/>
  <p188:author id="{62012C55-610D-3743-6D5A-6E6419C8E164}" name="Travis Cunningham (DTF)" initials="T(" userId="S::travis.cunningham@dtf.vic.gov.au::a2431d88-02bc-480b-9ad1-66fe40f0e035" providerId="AD"/>
  <p188:author id="{8CB8C562-1605-0EB7-ADCA-38467FDE5E0C}" name="Deb Peterson" initials="DP" userId="S::dpeterson@marsdenjacob.com.au::4cacd7f9-6e7e-437f-aafe-d7c2d334a523" providerId="AD"/>
  <p188:author id="{525E4BA1-2472-B3A5-CC08-E7E0E31F2531}" name="Helena Worthington (DTF)" initials="HW(" userId="S::helena.worthington@betterreg.vic.gov.au::872c2340-4a31-4883-b18d-67548b3a9bcd" providerId="AD"/>
  <p188:author id="{C96E34DC-BB08-034D-625A-C63BA7BDE189}" name="Anne Cole (DTF)" initials="AC(" userId="S::anne.cole@dtf.vic.gov.au::4538fc8f-7f70-405a-8158-bb602d7a6a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DEC4"/>
    <a:srgbClr val="4C9E6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EA3C38-60CF-0889-0C3C-EA3C9F03B5AF}" v="3" dt="2024-07-11T07:18:04.5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100"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vis Cunningham (DTF)" userId="S::travis.cunningham@dtf.vic.gov.au::a2431d88-02bc-480b-9ad1-66fe40f0e035" providerId="AD" clId="Web-{14EA3C38-60CF-0889-0C3C-EA3C9F03B5AF}"/>
    <pc:docChg chg="mod sldOrd">
      <pc:chgData name="Travis Cunningham (DTF)" userId="S::travis.cunningham@dtf.vic.gov.au::a2431d88-02bc-480b-9ad1-66fe40f0e035" providerId="AD" clId="Web-{14EA3C38-60CF-0889-0C3C-EA3C9F03B5AF}" dt="2024-07-11T07:18:04.583" v="2"/>
      <pc:docMkLst>
        <pc:docMk/>
      </pc:docMkLst>
      <pc:sldChg chg="addCm">
        <pc:chgData name="Travis Cunningham (DTF)" userId="S::travis.cunningham@dtf.vic.gov.au::a2431d88-02bc-480b-9ad1-66fe40f0e035" providerId="AD" clId="Web-{14EA3C38-60CF-0889-0C3C-EA3C9F03B5AF}" dt="2024-07-11T07:17:37.551" v="1"/>
        <pc:sldMkLst>
          <pc:docMk/>
          <pc:sldMk cId="3516572655" sldId="2145706840"/>
        </pc:sldMkLst>
        <pc:extLst>
          <p:ext xmlns:p="http://schemas.openxmlformats.org/presentationml/2006/main" uri="{D6D511B9-2390-475A-947B-AFAB55BFBCF1}">
            <pc226:cmChg xmlns:pc226="http://schemas.microsoft.com/office/powerpoint/2022/06/main/command" chg="add">
              <pc226:chgData name="Travis Cunningham (DTF)" userId="S::travis.cunningham@dtf.vic.gov.au::a2431d88-02bc-480b-9ad1-66fe40f0e035" providerId="AD" clId="Web-{14EA3C38-60CF-0889-0C3C-EA3C9F03B5AF}" dt="2024-07-11T07:17:37.551" v="1"/>
              <pc2:cmMkLst xmlns:pc2="http://schemas.microsoft.com/office/powerpoint/2019/9/main/command">
                <pc:docMk/>
                <pc:sldMk cId="3516572655" sldId="2145706840"/>
                <pc2:cmMk id="{E898249E-8CA1-4776-9FEF-EFA0A09C3E8D}"/>
              </pc2:cmMkLst>
            </pc226:cmChg>
          </p:ext>
        </pc:extLst>
      </pc:sldChg>
      <pc:sldChg chg="ord">
        <pc:chgData name="Travis Cunningham (DTF)" userId="S::travis.cunningham@dtf.vic.gov.au::a2431d88-02bc-480b-9ad1-66fe40f0e035" providerId="AD" clId="Web-{14EA3C38-60CF-0889-0C3C-EA3C9F03B5AF}" dt="2024-07-11T07:18:04.583" v="2"/>
        <pc:sldMkLst>
          <pc:docMk/>
          <pc:sldMk cId="2564620533" sldId="2147375161"/>
        </pc:sldMkLst>
      </pc:sldChg>
    </pc:docChg>
  </pc:docChgLst>
  <pc:docChgLst>
    <pc:chgData name="Deidre Steain (DTF)" userId="bff38cff-0d6b-40d7-98b8-0cb614c3cc98" providerId="ADAL" clId="{778EF614-C2A6-4576-BA58-CC6A0388FA3A}"/>
    <pc:docChg chg="undo redo custSel addSld delSld modSld sldOrd delMainMaster modMainMaster">
      <pc:chgData name="Deidre Steain (DTF)" userId="bff38cff-0d6b-40d7-98b8-0cb614c3cc98" providerId="ADAL" clId="{778EF614-C2A6-4576-BA58-CC6A0388FA3A}" dt="2024-06-18T02:16:53.790" v="840" actId="478"/>
      <pc:docMkLst>
        <pc:docMk/>
      </pc:docMkLst>
      <pc:sldChg chg="addSp delSp modSp mod modClrScheme chgLayout">
        <pc:chgData name="Deidre Steain (DTF)" userId="bff38cff-0d6b-40d7-98b8-0cb614c3cc98" providerId="ADAL" clId="{778EF614-C2A6-4576-BA58-CC6A0388FA3A}" dt="2024-06-18T02:16:53.790" v="840" actId="478"/>
        <pc:sldMkLst>
          <pc:docMk/>
          <pc:sldMk cId="3780943016" sldId="2145706821"/>
        </pc:sldMkLst>
        <pc:spChg chg="add del mod ord">
          <ac:chgData name="Deidre Steain (DTF)" userId="bff38cff-0d6b-40d7-98b8-0cb614c3cc98" providerId="ADAL" clId="{778EF614-C2A6-4576-BA58-CC6A0388FA3A}" dt="2024-06-18T02:02:41.417" v="646" actId="478"/>
          <ac:spMkLst>
            <pc:docMk/>
            <pc:sldMk cId="3780943016" sldId="2145706821"/>
            <ac:spMk id="3" creationId="{FA8AE408-F784-17B8-17DA-9B1F3A60BC51}"/>
          </ac:spMkLst>
        </pc:spChg>
        <pc:spChg chg="mod ord">
          <ac:chgData name="Deidre Steain (DTF)" userId="bff38cff-0d6b-40d7-98b8-0cb614c3cc98" providerId="ADAL" clId="{778EF614-C2A6-4576-BA58-CC6A0388FA3A}" dt="2024-06-18T02:02:36.330" v="645" actId="700"/>
          <ac:spMkLst>
            <pc:docMk/>
            <pc:sldMk cId="3780943016" sldId="2145706821"/>
            <ac:spMk id="4" creationId="{675C07F1-1C63-4152-9765-C6F2A5F6D67C}"/>
          </ac:spMkLst>
        </pc:spChg>
        <pc:spChg chg="add del mod ord">
          <ac:chgData name="Deidre Steain (DTF)" userId="bff38cff-0d6b-40d7-98b8-0cb614c3cc98" providerId="ADAL" clId="{778EF614-C2A6-4576-BA58-CC6A0388FA3A}" dt="2024-06-18T02:03:51.221" v="682" actId="478"/>
          <ac:spMkLst>
            <pc:docMk/>
            <pc:sldMk cId="3780943016" sldId="2145706821"/>
            <ac:spMk id="5" creationId="{AFA2F80D-715E-ACA3-BB4F-A698805B562B}"/>
          </ac:spMkLst>
        </pc:spChg>
        <pc:spChg chg="del">
          <ac:chgData name="Deidre Steain (DTF)" userId="bff38cff-0d6b-40d7-98b8-0cb614c3cc98" providerId="ADAL" clId="{778EF614-C2A6-4576-BA58-CC6A0388FA3A}" dt="2024-06-18T02:16:53.790" v="840" actId="478"/>
          <ac:spMkLst>
            <pc:docMk/>
            <pc:sldMk cId="3780943016" sldId="2145706821"/>
            <ac:spMk id="6" creationId="{D6C699AE-3D1D-8A75-E146-79974B0F56AD}"/>
          </ac:spMkLst>
        </pc:spChg>
        <pc:spChg chg="add del mod ord">
          <ac:chgData name="Deidre Steain (DTF)" userId="bff38cff-0d6b-40d7-98b8-0cb614c3cc98" providerId="ADAL" clId="{778EF614-C2A6-4576-BA58-CC6A0388FA3A}" dt="2024-06-18T02:03:04.363" v="648" actId="478"/>
          <ac:spMkLst>
            <pc:docMk/>
            <pc:sldMk cId="3780943016" sldId="2145706821"/>
            <ac:spMk id="7" creationId="{A043002F-7FEE-AC04-DDD1-988B7655D090}"/>
          </ac:spMkLst>
        </pc:spChg>
        <pc:graphicFrameChg chg="mod ord modGraphic">
          <ac:chgData name="Deidre Steain (DTF)" userId="bff38cff-0d6b-40d7-98b8-0cb614c3cc98" providerId="ADAL" clId="{778EF614-C2A6-4576-BA58-CC6A0388FA3A}" dt="2024-06-18T02:16:29.699" v="839"/>
          <ac:graphicFrameMkLst>
            <pc:docMk/>
            <pc:sldMk cId="3780943016" sldId="2145706821"/>
            <ac:graphicFrameMk id="2" creationId="{A1E6BB70-3AF7-3819-9A0A-3959AF4F999A}"/>
          </ac:graphicFrameMkLst>
        </pc:graphicFrameChg>
      </pc:sldChg>
      <pc:sldChg chg="addSp delSp modSp del mod chgLayout">
        <pc:chgData name="Deidre Steain (DTF)" userId="bff38cff-0d6b-40d7-98b8-0cb614c3cc98" providerId="ADAL" clId="{778EF614-C2A6-4576-BA58-CC6A0388FA3A}" dt="2024-06-17T23:56:55.173" v="51" actId="47"/>
        <pc:sldMkLst>
          <pc:docMk/>
          <pc:sldMk cId="2156282720" sldId="2145706825"/>
        </pc:sldMkLst>
        <pc:spChg chg="mod ord">
          <ac:chgData name="Deidre Steain (DTF)" userId="bff38cff-0d6b-40d7-98b8-0cb614c3cc98" providerId="ADAL" clId="{778EF614-C2A6-4576-BA58-CC6A0388FA3A}" dt="2024-06-17T23:54:01.829" v="23" actId="21"/>
          <ac:spMkLst>
            <pc:docMk/>
            <pc:sldMk cId="2156282720" sldId="2145706825"/>
            <ac:spMk id="2" creationId="{F26040A5-962E-5913-8F6A-09F49506790E}"/>
          </ac:spMkLst>
        </pc:spChg>
        <pc:spChg chg="add del mod ord">
          <ac:chgData name="Deidre Steain (DTF)" userId="bff38cff-0d6b-40d7-98b8-0cb614c3cc98" providerId="ADAL" clId="{778EF614-C2A6-4576-BA58-CC6A0388FA3A}" dt="2024-06-17T23:52:33.238" v="4" actId="700"/>
          <ac:spMkLst>
            <pc:docMk/>
            <pc:sldMk cId="2156282720" sldId="2145706825"/>
            <ac:spMk id="3" creationId="{63E92FD5-122B-3F2E-EE95-9FCE6B277E95}"/>
          </ac:spMkLst>
        </pc:spChg>
        <pc:spChg chg="mod ord">
          <ac:chgData name="Deidre Steain (DTF)" userId="bff38cff-0d6b-40d7-98b8-0cb614c3cc98" providerId="ADAL" clId="{778EF614-C2A6-4576-BA58-CC6A0388FA3A}" dt="2024-06-17T23:53:55.287" v="22" actId="6264"/>
          <ac:spMkLst>
            <pc:docMk/>
            <pc:sldMk cId="2156282720" sldId="2145706825"/>
            <ac:spMk id="4" creationId="{8E198CA6-BE71-53DD-EC9E-78C91C020A01}"/>
          </ac:spMkLst>
        </pc:spChg>
        <pc:spChg chg="add mod ord">
          <ac:chgData name="Deidre Steain (DTF)" userId="bff38cff-0d6b-40d7-98b8-0cb614c3cc98" providerId="ADAL" clId="{778EF614-C2A6-4576-BA58-CC6A0388FA3A}" dt="2024-06-17T23:53:55.287" v="22" actId="6264"/>
          <ac:spMkLst>
            <pc:docMk/>
            <pc:sldMk cId="2156282720" sldId="2145706825"/>
            <ac:spMk id="5" creationId="{325E69F1-F7D2-C6BF-727D-474C5DBA9917}"/>
          </ac:spMkLst>
        </pc:spChg>
        <pc:spChg chg="add del mod">
          <ac:chgData name="Deidre Steain (DTF)" userId="bff38cff-0d6b-40d7-98b8-0cb614c3cc98" providerId="ADAL" clId="{778EF614-C2A6-4576-BA58-CC6A0388FA3A}" dt="2024-06-17T23:53:40.788" v="18" actId="6264"/>
          <ac:spMkLst>
            <pc:docMk/>
            <pc:sldMk cId="2156282720" sldId="2145706825"/>
            <ac:spMk id="6" creationId="{89BD903D-D015-A208-FA35-B944B6CEE57B}"/>
          </ac:spMkLst>
        </pc:spChg>
        <pc:spChg chg="add del mod">
          <ac:chgData name="Deidre Steain (DTF)" userId="bff38cff-0d6b-40d7-98b8-0cb614c3cc98" providerId="ADAL" clId="{778EF614-C2A6-4576-BA58-CC6A0388FA3A}" dt="2024-06-17T23:53:40.788" v="18" actId="6264"/>
          <ac:spMkLst>
            <pc:docMk/>
            <pc:sldMk cId="2156282720" sldId="2145706825"/>
            <ac:spMk id="7" creationId="{21019990-267B-035B-105E-99CED07AA4F8}"/>
          </ac:spMkLst>
        </pc:spChg>
        <pc:spChg chg="add del mod">
          <ac:chgData name="Deidre Steain (DTF)" userId="bff38cff-0d6b-40d7-98b8-0cb614c3cc98" providerId="ADAL" clId="{778EF614-C2A6-4576-BA58-CC6A0388FA3A}" dt="2024-06-17T23:53:40.788" v="18" actId="6264"/>
          <ac:spMkLst>
            <pc:docMk/>
            <pc:sldMk cId="2156282720" sldId="2145706825"/>
            <ac:spMk id="8" creationId="{36F59FAE-E969-FC4F-5AF2-A806F3740A87}"/>
          </ac:spMkLst>
        </pc:spChg>
        <pc:spChg chg="add del mod">
          <ac:chgData name="Deidre Steain (DTF)" userId="bff38cff-0d6b-40d7-98b8-0cb614c3cc98" providerId="ADAL" clId="{778EF614-C2A6-4576-BA58-CC6A0388FA3A}" dt="2024-06-17T23:53:48.662" v="20" actId="6264"/>
          <ac:spMkLst>
            <pc:docMk/>
            <pc:sldMk cId="2156282720" sldId="2145706825"/>
            <ac:spMk id="9" creationId="{AC50B907-FEE4-54C8-7EA6-3F06FDA1D3BA}"/>
          </ac:spMkLst>
        </pc:spChg>
        <pc:spChg chg="add del mod">
          <ac:chgData name="Deidre Steain (DTF)" userId="bff38cff-0d6b-40d7-98b8-0cb614c3cc98" providerId="ADAL" clId="{778EF614-C2A6-4576-BA58-CC6A0388FA3A}" dt="2024-06-17T23:53:48.662" v="20" actId="6264"/>
          <ac:spMkLst>
            <pc:docMk/>
            <pc:sldMk cId="2156282720" sldId="2145706825"/>
            <ac:spMk id="10" creationId="{2F200EDC-D852-9A13-2016-4F8CA43F6D24}"/>
          </ac:spMkLst>
        </pc:spChg>
        <pc:spChg chg="add del mod">
          <ac:chgData name="Deidre Steain (DTF)" userId="bff38cff-0d6b-40d7-98b8-0cb614c3cc98" providerId="ADAL" clId="{778EF614-C2A6-4576-BA58-CC6A0388FA3A}" dt="2024-06-17T23:53:48.662" v="20" actId="6264"/>
          <ac:spMkLst>
            <pc:docMk/>
            <pc:sldMk cId="2156282720" sldId="2145706825"/>
            <ac:spMk id="11" creationId="{53612F99-4567-D4F8-FD14-9C50F1C76996}"/>
          </ac:spMkLst>
        </pc:spChg>
        <pc:spChg chg="add del mod">
          <ac:chgData name="Deidre Steain (DTF)" userId="bff38cff-0d6b-40d7-98b8-0cb614c3cc98" providerId="ADAL" clId="{778EF614-C2A6-4576-BA58-CC6A0388FA3A}" dt="2024-06-17T23:53:55.287" v="22" actId="6264"/>
          <ac:spMkLst>
            <pc:docMk/>
            <pc:sldMk cId="2156282720" sldId="2145706825"/>
            <ac:spMk id="12" creationId="{6BBDBC87-BA3F-6B68-9E13-A5998BDEA57D}"/>
          </ac:spMkLst>
        </pc:spChg>
        <pc:spChg chg="add del mod">
          <ac:chgData name="Deidre Steain (DTF)" userId="bff38cff-0d6b-40d7-98b8-0cb614c3cc98" providerId="ADAL" clId="{778EF614-C2A6-4576-BA58-CC6A0388FA3A}" dt="2024-06-17T23:53:55.287" v="22" actId="6264"/>
          <ac:spMkLst>
            <pc:docMk/>
            <pc:sldMk cId="2156282720" sldId="2145706825"/>
            <ac:spMk id="13" creationId="{6271282A-BD01-0878-F6EB-2FB455573ED3}"/>
          </ac:spMkLst>
        </pc:spChg>
        <pc:spChg chg="add del mod">
          <ac:chgData name="Deidre Steain (DTF)" userId="bff38cff-0d6b-40d7-98b8-0cb614c3cc98" providerId="ADAL" clId="{778EF614-C2A6-4576-BA58-CC6A0388FA3A}" dt="2024-06-17T23:53:55.287" v="22" actId="6264"/>
          <ac:spMkLst>
            <pc:docMk/>
            <pc:sldMk cId="2156282720" sldId="2145706825"/>
            <ac:spMk id="14" creationId="{DB061855-5212-9292-6F1F-693E65FEDEAC}"/>
          </ac:spMkLst>
        </pc:spChg>
        <pc:spChg chg="del mod">
          <ac:chgData name="Deidre Steain (DTF)" userId="bff38cff-0d6b-40d7-98b8-0cb614c3cc98" providerId="ADAL" clId="{778EF614-C2A6-4576-BA58-CC6A0388FA3A}" dt="2024-06-17T23:54:09.607" v="26" actId="21"/>
          <ac:spMkLst>
            <pc:docMk/>
            <pc:sldMk cId="2156282720" sldId="2145706825"/>
            <ac:spMk id="20" creationId="{7A1D4F8C-030E-7661-0CC0-B0898E941C1C}"/>
          </ac:spMkLst>
        </pc:spChg>
        <pc:spChg chg="del mod">
          <ac:chgData name="Deidre Steain (DTF)" userId="bff38cff-0d6b-40d7-98b8-0cb614c3cc98" providerId="ADAL" clId="{778EF614-C2A6-4576-BA58-CC6A0388FA3A}" dt="2024-06-17T23:54:09.607" v="26" actId="21"/>
          <ac:spMkLst>
            <pc:docMk/>
            <pc:sldMk cId="2156282720" sldId="2145706825"/>
            <ac:spMk id="21" creationId="{820DA5E2-C4A5-6A64-ACE8-FE5B0EC15910}"/>
          </ac:spMkLst>
        </pc:spChg>
        <pc:spChg chg="del mod">
          <ac:chgData name="Deidre Steain (DTF)" userId="bff38cff-0d6b-40d7-98b8-0cb614c3cc98" providerId="ADAL" clId="{778EF614-C2A6-4576-BA58-CC6A0388FA3A}" dt="2024-06-17T23:53:09.921" v="11" actId="478"/>
          <ac:spMkLst>
            <pc:docMk/>
            <pc:sldMk cId="2156282720" sldId="2145706825"/>
            <ac:spMk id="23" creationId="{3D79D96F-0805-635E-44B0-0883E1EBFB43}"/>
          </ac:spMkLst>
        </pc:spChg>
      </pc:sldChg>
      <pc:sldChg chg="addSp delSp modSp mod modClrScheme chgLayout">
        <pc:chgData name="Deidre Steain (DTF)" userId="bff38cff-0d6b-40d7-98b8-0cb614c3cc98" providerId="ADAL" clId="{778EF614-C2A6-4576-BA58-CC6A0388FA3A}" dt="2024-06-18T00:36:40.889" v="343" actId="114"/>
        <pc:sldMkLst>
          <pc:docMk/>
          <pc:sldMk cId="862960492" sldId="2145706830"/>
        </pc:sldMkLst>
        <pc:spChg chg="mod ord">
          <ac:chgData name="Deidre Steain (DTF)" userId="bff38cff-0d6b-40d7-98b8-0cb614c3cc98" providerId="ADAL" clId="{778EF614-C2A6-4576-BA58-CC6A0388FA3A}" dt="2024-06-18T00:31:44.208" v="280" actId="6264"/>
          <ac:spMkLst>
            <pc:docMk/>
            <pc:sldMk cId="862960492" sldId="2145706830"/>
            <ac:spMk id="2" creationId="{5A105C11-1833-03C8-692D-5E1BE48599AC}"/>
          </ac:spMkLst>
        </pc:spChg>
        <pc:spChg chg="del">
          <ac:chgData name="Deidre Steain (DTF)" userId="bff38cff-0d6b-40d7-98b8-0cb614c3cc98" providerId="ADAL" clId="{778EF614-C2A6-4576-BA58-CC6A0388FA3A}" dt="2024-06-18T00:23:06.066" v="234" actId="478"/>
          <ac:spMkLst>
            <pc:docMk/>
            <pc:sldMk cId="862960492" sldId="2145706830"/>
            <ac:spMk id="3" creationId="{D8999A9A-C30B-9E9D-3B89-A5074D3AF0FD}"/>
          </ac:spMkLst>
        </pc:spChg>
        <pc:spChg chg="del mod">
          <ac:chgData name="Deidre Steain (DTF)" userId="bff38cff-0d6b-40d7-98b8-0cb614c3cc98" providerId="ADAL" clId="{778EF614-C2A6-4576-BA58-CC6A0388FA3A}" dt="2024-06-18T00:24:00.578" v="243" actId="478"/>
          <ac:spMkLst>
            <pc:docMk/>
            <pc:sldMk cId="862960492" sldId="2145706830"/>
            <ac:spMk id="4" creationId="{B9DDDE09-67D8-5DC7-7C6B-A0BDBD5C19E7}"/>
          </ac:spMkLst>
        </pc:spChg>
        <pc:spChg chg="del mod">
          <ac:chgData name="Deidre Steain (DTF)" userId="bff38cff-0d6b-40d7-98b8-0cb614c3cc98" providerId="ADAL" clId="{778EF614-C2A6-4576-BA58-CC6A0388FA3A}" dt="2024-06-18T00:24:10.424" v="247" actId="478"/>
          <ac:spMkLst>
            <pc:docMk/>
            <pc:sldMk cId="862960492" sldId="2145706830"/>
            <ac:spMk id="5" creationId="{46A83902-A5AB-012D-092B-F0A68DFB88ED}"/>
          </ac:spMkLst>
        </pc:spChg>
        <pc:spChg chg="add mod">
          <ac:chgData name="Deidre Steain (DTF)" userId="bff38cff-0d6b-40d7-98b8-0cb614c3cc98" providerId="ADAL" clId="{778EF614-C2A6-4576-BA58-CC6A0388FA3A}" dt="2024-06-18T00:23:06.494" v="235"/>
          <ac:spMkLst>
            <pc:docMk/>
            <pc:sldMk cId="862960492" sldId="2145706830"/>
            <ac:spMk id="9" creationId="{417B2667-D1E2-1023-AC4C-35C3CA83C4C6}"/>
          </ac:spMkLst>
        </pc:spChg>
        <pc:spChg chg="mod">
          <ac:chgData name="Deidre Steain (DTF)" userId="bff38cff-0d6b-40d7-98b8-0cb614c3cc98" providerId="ADAL" clId="{778EF614-C2A6-4576-BA58-CC6A0388FA3A}" dt="2024-06-18T00:23:06.494" v="235"/>
          <ac:spMkLst>
            <pc:docMk/>
            <pc:sldMk cId="862960492" sldId="2145706830"/>
            <ac:spMk id="11" creationId="{C4BF361B-5728-510F-B0F0-09B3751B5532}"/>
          </ac:spMkLst>
        </pc:spChg>
        <pc:spChg chg="mod">
          <ac:chgData name="Deidre Steain (DTF)" userId="bff38cff-0d6b-40d7-98b8-0cb614c3cc98" providerId="ADAL" clId="{778EF614-C2A6-4576-BA58-CC6A0388FA3A}" dt="2024-06-18T00:23:06.494" v="235"/>
          <ac:spMkLst>
            <pc:docMk/>
            <pc:sldMk cId="862960492" sldId="2145706830"/>
            <ac:spMk id="12" creationId="{01BF8C9F-3891-3AC3-E99C-147ADA2E88D1}"/>
          </ac:spMkLst>
        </pc:spChg>
        <pc:spChg chg="add del mod">
          <ac:chgData name="Deidre Steain (DTF)" userId="bff38cff-0d6b-40d7-98b8-0cb614c3cc98" providerId="ADAL" clId="{778EF614-C2A6-4576-BA58-CC6A0388FA3A}" dt="2024-06-18T00:23:38.591" v="236" actId="6264"/>
          <ac:spMkLst>
            <pc:docMk/>
            <pc:sldMk cId="862960492" sldId="2145706830"/>
            <ac:spMk id="13" creationId="{3272D4A3-749E-103E-71B4-0778AD8A3150}"/>
          </ac:spMkLst>
        </pc:spChg>
        <pc:spChg chg="add del mod ord">
          <ac:chgData name="Deidre Steain (DTF)" userId="bff38cff-0d6b-40d7-98b8-0cb614c3cc98" providerId="ADAL" clId="{778EF614-C2A6-4576-BA58-CC6A0388FA3A}" dt="2024-06-18T00:23:52.310" v="239" actId="700"/>
          <ac:spMkLst>
            <pc:docMk/>
            <pc:sldMk cId="862960492" sldId="2145706830"/>
            <ac:spMk id="14" creationId="{1259BFF9-649C-9876-C015-E6E87D800609}"/>
          </ac:spMkLst>
        </pc:spChg>
        <pc:spChg chg="add mod ord">
          <ac:chgData name="Deidre Steain (DTF)" userId="bff38cff-0d6b-40d7-98b8-0cb614c3cc98" providerId="ADAL" clId="{778EF614-C2A6-4576-BA58-CC6A0388FA3A}" dt="2024-06-18T00:36:40.889" v="343" actId="114"/>
          <ac:spMkLst>
            <pc:docMk/>
            <pc:sldMk cId="862960492" sldId="2145706830"/>
            <ac:spMk id="15" creationId="{ADE40300-1B94-5E5D-5EE6-48FB79753932}"/>
          </ac:spMkLst>
        </pc:spChg>
        <pc:spChg chg="add del mod ord">
          <ac:chgData name="Deidre Steain (DTF)" userId="bff38cff-0d6b-40d7-98b8-0cb614c3cc98" providerId="ADAL" clId="{778EF614-C2A6-4576-BA58-CC6A0388FA3A}" dt="2024-06-18T00:24:14.717" v="250" actId="6264"/>
          <ac:spMkLst>
            <pc:docMk/>
            <pc:sldMk cId="862960492" sldId="2145706830"/>
            <ac:spMk id="16" creationId="{84E67734-81C4-98E1-7DE2-BBBFE6C5F387}"/>
          </ac:spMkLst>
        </pc:spChg>
        <pc:spChg chg="add mod ord">
          <ac:chgData name="Deidre Steain (DTF)" userId="bff38cff-0d6b-40d7-98b8-0cb614c3cc98" providerId="ADAL" clId="{778EF614-C2A6-4576-BA58-CC6A0388FA3A}" dt="2024-06-18T00:31:44.208" v="280" actId="6264"/>
          <ac:spMkLst>
            <pc:docMk/>
            <pc:sldMk cId="862960492" sldId="2145706830"/>
            <ac:spMk id="17" creationId="{77BEEF94-4548-5C86-8246-D800B8956F48}"/>
          </ac:spMkLst>
        </pc:spChg>
        <pc:spChg chg="add del mod">
          <ac:chgData name="Deidre Steain (DTF)" userId="bff38cff-0d6b-40d7-98b8-0cb614c3cc98" providerId="ADAL" clId="{778EF614-C2A6-4576-BA58-CC6A0388FA3A}" dt="2024-06-18T00:24:14.717" v="250" actId="6264"/>
          <ac:spMkLst>
            <pc:docMk/>
            <pc:sldMk cId="862960492" sldId="2145706830"/>
            <ac:spMk id="18" creationId="{B846A68B-2AD2-B440-18ED-04105391F1CC}"/>
          </ac:spMkLst>
        </pc:spChg>
        <pc:spChg chg="add del mod">
          <ac:chgData name="Deidre Steain (DTF)" userId="bff38cff-0d6b-40d7-98b8-0cb614c3cc98" providerId="ADAL" clId="{778EF614-C2A6-4576-BA58-CC6A0388FA3A}" dt="2024-06-18T00:24:14.717" v="250" actId="6264"/>
          <ac:spMkLst>
            <pc:docMk/>
            <pc:sldMk cId="862960492" sldId="2145706830"/>
            <ac:spMk id="19" creationId="{6E5D96D4-EC42-B6AC-8E1B-D0D8D80A01E2}"/>
          </ac:spMkLst>
        </pc:spChg>
        <pc:spChg chg="add del mod">
          <ac:chgData name="Deidre Steain (DTF)" userId="bff38cff-0d6b-40d7-98b8-0cb614c3cc98" providerId="ADAL" clId="{778EF614-C2A6-4576-BA58-CC6A0388FA3A}" dt="2024-06-18T00:24:14.717" v="250" actId="6264"/>
          <ac:spMkLst>
            <pc:docMk/>
            <pc:sldMk cId="862960492" sldId="2145706830"/>
            <ac:spMk id="20" creationId="{CF73DC90-FE91-AC60-F8B3-4330A4475AA2}"/>
          </ac:spMkLst>
        </pc:spChg>
        <pc:spChg chg="add del mod ord">
          <ac:chgData name="Deidre Steain (DTF)" userId="bff38cff-0d6b-40d7-98b8-0cb614c3cc98" providerId="ADAL" clId="{778EF614-C2A6-4576-BA58-CC6A0388FA3A}" dt="2024-06-18T00:25:26.033" v="262" actId="6264"/>
          <ac:spMkLst>
            <pc:docMk/>
            <pc:sldMk cId="862960492" sldId="2145706830"/>
            <ac:spMk id="21" creationId="{BA584784-9300-3143-6610-18F7976A7C1C}"/>
          </ac:spMkLst>
        </pc:spChg>
        <pc:spChg chg="add del mod">
          <ac:chgData name="Deidre Steain (DTF)" userId="bff38cff-0d6b-40d7-98b8-0cb614c3cc98" providerId="ADAL" clId="{778EF614-C2A6-4576-BA58-CC6A0388FA3A}" dt="2024-06-18T00:25:26.033" v="262" actId="6264"/>
          <ac:spMkLst>
            <pc:docMk/>
            <pc:sldMk cId="862960492" sldId="2145706830"/>
            <ac:spMk id="22" creationId="{2B09EEF7-F289-A64E-6E72-14B912D20A68}"/>
          </ac:spMkLst>
        </pc:spChg>
        <pc:spChg chg="add del mod">
          <ac:chgData name="Deidre Steain (DTF)" userId="bff38cff-0d6b-40d7-98b8-0cb614c3cc98" providerId="ADAL" clId="{778EF614-C2A6-4576-BA58-CC6A0388FA3A}" dt="2024-06-18T00:25:26.033" v="262" actId="6264"/>
          <ac:spMkLst>
            <pc:docMk/>
            <pc:sldMk cId="862960492" sldId="2145706830"/>
            <ac:spMk id="23" creationId="{75EFCA96-D1A4-C019-6060-F635A0913B68}"/>
          </ac:spMkLst>
        </pc:spChg>
        <pc:spChg chg="add del mod">
          <ac:chgData name="Deidre Steain (DTF)" userId="bff38cff-0d6b-40d7-98b8-0cb614c3cc98" providerId="ADAL" clId="{778EF614-C2A6-4576-BA58-CC6A0388FA3A}" dt="2024-06-18T00:25:26.033" v="262" actId="6264"/>
          <ac:spMkLst>
            <pc:docMk/>
            <pc:sldMk cId="862960492" sldId="2145706830"/>
            <ac:spMk id="24" creationId="{A3EC2585-86BA-8116-6B2B-9DCAB370983B}"/>
          </ac:spMkLst>
        </pc:spChg>
        <pc:spChg chg="add del mod ord">
          <ac:chgData name="Deidre Steain (DTF)" userId="bff38cff-0d6b-40d7-98b8-0cb614c3cc98" providerId="ADAL" clId="{778EF614-C2A6-4576-BA58-CC6A0388FA3A}" dt="2024-06-18T00:25:31.215" v="263" actId="478"/>
          <ac:spMkLst>
            <pc:docMk/>
            <pc:sldMk cId="862960492" sldId="2145706830"/>
            <ac:spMk id="25" creationId="{C9F88377-12E1-D2CB-022A-4768A1C37B5E}"/>
          </ac:spMkLst>
        </pc:spChg>
        <pc:spChg chg="add del mod">
          <ac:chgData name="Deidre Steain (DTF)" userId="bff38cff-0d6b-40d7-98b8-0cb614c3cc98" providerId="ADAL" clId="{778EF614-C2A6-4576-BA58-CC6A0388FA3A}" dt="2024-06-18T00:31:44.208" v="280" actId="6264"/>
          <ac:spMkLst>
            <pc:docMk/>
            <pc:sldMk cId="862960492" sldId="2145706830"/>
            <ac:spMk id="26" creationId="{D1EF1EE6-AF10-6609-0DBE-EC4434722D7D}"/>
          </ac:spMkLst>
        </pc:spChg>
        <pc:spChg chg="add del mod">
          <ac:chgData name="Deidre Steain (DTF)" userId="bff38cff-0d6b-40d7-98b8-0cb614c3cc98" providerId="ADAL" clId="{778EF614-C2A6-4576-BA58-CC6A0388FA3A}" dt="2024-06-18T00:31:44.208" v="280" actId="6264"/>
          <ac:spMkLst>
            <pc:docMk/>
            <pc:sldMk cId="862960492" sldId="2145706830"/>
            <ac:spMk id="27" creationId="{C37B2243-CF1D-A03E-AC39-3594354DDAE2}"/>
          </ac:spMkLst>
        </pc:spChg>
        <pc:spChg chg="add del mod">
          <ac:chgData name="Deidre Steain (DTF)" userId="bff38cff-0d6b-40d7-98b8-0cb614c3cc98" providerId="ADAL" clId="{778EF614-C2A6-4576-BA58-CC6A0388FA3A}" dt="2024-06-18T00:31:44.208" v="280" actId="6264"/>
          <ac:spMkLst>
            <pc:docMk/>
            <pc:sldMk cId="862960492" sldId="2145706830"/>
            <ac:spMk id="28" creationId="{1FC21328-F39B-CEAE-02DF-9C51B3742CE2}"/>
          </ac:spMkLst>
        </pc:spChg>
        <pc:spChg chg="add del mod ord">
          <ac:chgData name="Deidre Steain (DTF)" userId="bff38cff-0d6b-40d7-98b8-0cb614c3cc98" providerId="ADAL" clId="{778EF614-C2A6-4576-BA58-CC6A0388FA3A}" dt="2024-06-18T00:31:47.248" v="281" actId="478"/>
          <ac:spMkLst>
            <pc:docMk/>
            <pc:sldMk cId="862960492" sldId="2145706830"/>
            <ac:spMk id="29" creationId="{A820D41B-6EA6-7B5C-5369-438380CAB280}"/>
          </ac:spMkLst>
        </pc:spChg>
        <pc:grpChg chg="del">
          <ac:chgData name="Deidre Steain (DTF)" userId="bff38cff-0d6b-40d7-98b8-0cb614c3cc98" providerId="ADAL" clId="{778EF614-C2A6-4576-BA58-CC6A0388FA3A}" dt="2024-06-18T00:23:06.066" v="234" actId="478"/>
          <ac:grpSpMkLst>
            <pc:docMk/>
            <pc:sldMk cId="862960492" sldId="2145706830"/>
            <ac:grpSpMk id="6" creationId="{BB739857-D0CF-E0D1-333C-092CB40D9B83}"/>
          </ac:grpSpMkLst>
        </pc:grpChg>
        <pc:grpChg chg="add mod">
          <ac:chgData name="Deidre Steain (DTF)" userId="bff38cff-0d6b-40d7-98b8-0cb614c3cc98" providerId="ADAL" clId="{778EF614-C2A6-4576-BA58-CC6A0388FA3A}" dt="2024-06-18T00:23:06.494" v="235"/>
          <ac:grpSpMkLst>
            <pc:docMk/>
            <pc:sldMk cId="862960492" sldId="2145706830"/>
            <ac:grpSpMk id="10" creationId="{FE860552-4ABB-2898-D667-DE9AABE1FFC7}"/>
          </ac:grpSpMkLst>
        </pc:grpChg>
      </pc:sldChg>
      <pc:sldChg chg="addSp delSp modSp mod modClrScheme chgLayout">
        <pc:chgData name="Deidre Steain (DTF)" userId="bff38cff-0d6b-40d7-98b8-0cb614c3cc98" providerId="ADAL" clId="{778EF614-C2A6-4576-BA58-CC6A0388FA3A}" dt="2024-06-18T00:37:40.872" v="366" actId="114"/>
        <pc:sldMkLst>
          <pc:docMk/>
          <pc:sldMk cId="1877208159" sldId="2145706838"/>
        </pc:sldMkLst>
        <pc:spChg chg="mod ord">
          <ac:chgData name="Deidre Steain (DTF)" userId="bff38cff-0d6b-40d7-98b8-0cb614c3cc98" providerId="ADAL" clId="{778EF614-C2A6-4576-BA58-CC6A0388FA3A}" dt="2024-06-18T00:35:25.803" v="322" actId="6264"/>
          <ac:spMkLst>
            <pc:docMk/>
            <pc:sldMk cId="1877208159" sldId="2145706838"/>
            <ac:spMk id="2" creationId="{52BE41D2-7B60-2CED-9C75-E42DCE61E06E}"/>
          </ac:spMkLst>
        </pc:spChg>
        <pc:spChg chg="del">
          <ac:chgData name="Deidre Steain (DTF)" userId="bff38cff-0d6b-40d7-98b8-0cb614c3cc98" providerId="ADAL" clId="{778EF614-C2A6-4576-BA58-CC6A0388FA3A}" dt="2024-06-18T00:34:19.089" v="311" actId="478"/>
          <ac:spMkLst>
            <pc:docMk/>
            <pc:sldMk cId="1877208159" sldId="2145706838"/>
            <ac:spMk id="3" creationId="{06562BF9-9B76-6588-9744-BC07BD57B96A}"/>
          </ac:spMkLst>
        </pc:spChg>
        <pc:spChg chg="del mod">
          <ac:chgData name="Deidre Steain (DTF)" userId="bff38cff-0d6b-40d7-98b8-0cb614c3cc98" providerId="ADAL" clId="{778EF614-C2A6-4576-BA58-CC6A0388FA3A}" dt="2024-06-18T00:35:14.341" v="316" actId="478"/>
          <ac:spMkLst>
            <pc:docMk/>
            <pc:sldMk cId="1877208159" sldId="2145706838"/>
            <ac:spMk id="4" creationId="{4762E2E5-3701-D3D3-DE3C-BFEEC115FB99}"/>
          </ac:spMkLst>
        </pc:spChg>
        <pc:spChg chg="del mod">
          <ac:chgData name="Deidre Steain (DTF)" userId="bff38cff-0d6b-40d7-98b8-0cb614c3cc98" providerId="ADAL" clId="{778EF614-C2A6-4576-BA58-CC6A0388FA3A}" dt="2024-06-18T00:35:22.629" v="320" actId="478"/>
          <ac:spMkLst>
            <pc:docMk/>
            <pc:sldMk cId="1877208159" sldId="2145706838"/>
            <ac:spMk id="5" creationId="{A0FFFAD3-A2AF-6BFF-09F2-9F87D2C1F678}"/>
          </ac:spMkLst>
        </pc:spChg>
        <pc:spChg chg="add mod">
          <ac:chgData name="Deidre Steain (DTF)" userId="bff38cff-0d6b-40d7-98b8-0cb614c3cc98" providerId="ADAL" clId="{778EF614-C2A6-4576-BA58-CC6A0388FA3A}" dt="2024-06-18T00:34:19.388" v="312"/>
          <ac:spMkLst>
            <pc:docMk/>
            <pc:sldMk cId="1877208159" sldId="2145706838"/>
            <ac:spMk id="9" creationId="{3F245088-F0C5-DA21-7DAE-C7213233AA30}"/>
          </ac:spMkLst>
        </pc:spChg>
        <pc:spChg chg="mod">
          <ac:chgData name="Deidre Steain (DTF)" userId="bff38cff-0d6b-40d7-98b8-0cb614c3cc98" providerId="ADAL" clId="{778EF614-C2A6-4576-BA58-CC6A0388FA3A}" dt="2024-06-18T00:34:19.388" v="312"/>
          <ac:spMkLst>
            <pc:docMk/>
            <pc:sldMk cId="1877208159" sldId="2145706838"/>
            <ac:spMk id="11" creationId="{1B101E3D-870D-3F22-4C43-A0C206D68A3C}"/>
          </ac:spMkLst>
        </pc:spChg>
        <pc:spChg chg="mod">
          <ac:chgData name="Deidre Steain (DTF)" userId="bff38cff-0d6b-40d7-98b8-0cb614c3cc98" providerId="ADAL" clId="{778EF614-C2A6-4576-BA58-CC6A0388FA3A}" dt="2024-06-18T00:34:19.388" v="312"/>
          <ac:spMkLst>
            <pc:docMk/>
            <pc:sldMk cId="1877208159" sldId="2145706838"/>
            <ac:spMk id="12" creationId="{8B9A5B1F-EBB3-3222-B319-4D2F4E24B3A8}"/>
          </ac:spMkLst>
        </pc:spChg>
        <pc:spChg chg="add del mod">
          <ac:chgData name="Deidre Steain (DTF)" userId="bff38cff-0d6b-40d7-98b8-0cb614c3cc98" providerId="ADAL" clId="{778EF614-C2A6-4576-BA58-CC6A0388FA3A}" dt="2024-06-18T00:35:04.376" v="313" actId="6264"/>
          <ac:spMkLst>
            <pc:docMk/>
            <pc:sldMk cId="1877208159" sldId="2145706838"/>
            <ac:spMk id="13" creationId="{36B11940-4BDB-F79A-A325-21FBA8279087}"/>
          </ac:spMkLst>
        </pc:spChg>
        <pc:spChg chg="add del mod ord">
          <ac:chgData name="Deidre Steain (DTF)" userId="bff38cff-0d6b-40d7-98b8-0cb614c3cc98" providerId="ADAL" clId="{778EF614-C2A6-4576-BA58-CC6A0388FA3A}" dt="2024-06-18T00:35:07.777" v="314" actId="700"/>
          <ac:spMkLst>
            <pc:docMk/>
            <pc:sldMk cId="1877208159" sldId="2145706838"/>
            <ac:spMk id="14" creationId="{22378014-D341-CF9D-43B1-2BBB36857F89}"/>
          </ac:spMkLst>
        </pc:spChg>
        <pc:spChg chg="add del mod ord">
          <ac:chgData name="Deidre Steain (DTF)" userId="bff38cff-0d6b-40d7-98b8-0cb614c3cc98" providerId="ADAL" clId="{778EF614-C2A6-4576-BA58-CC6A0388FA3A}" dt="2024-06-18T00:35:25.803" v="322" actId="6264"/>
          <ac:spMkLst>
            <pc:docMk/>
            <pc:sldMk cId="1877208159" sldId="2145706838"/>
            <ac:spMk id="15" creationId="{CFD42092-BCB3-E7E0-0C5E-7B3E6DFF99D9}"/>
          </ac:spMkLst>
        </pc:spChg>
        <pc:spChg chg="add mod ord">
          <ac:chgData name="Deidre Steain (DTF)" userId="bff38cff-0d6b-40d7-98b8-0cb614c3cc98" providerId="ADAL" clId="{778EF614-C2A6-4576-BA58-CC6A0388FA3A}" dt="2024-06-18T00:35:25.803" v="322" actId="6264"/>
          <ac:spMkLst>
            <pc:docMk/>
            <pc:sldMk cId="1877208159" sldId="2145706838"/>
            <ac:spMk id="16" creationId="{9824F0E8-A301-0786-BAE4-6529097120E5}"/>
          </ac:spMkLst>
        </pc:spChg>
        <pc:spChg chg="add mod ord">
          <ac:chgData name="Deidre Steain (DTF)" userId="bff38cff-0d6b-40d7-98b8-0cb614c3cc98" providerId="ADAL" clId="{778EF614-C2A6-4576-BA58-CC6A0388FA3A}" dt="2024-06-18T00:37:40.872" v="366" actId="114"/>
          <ac:spMkLst>
            <pc:docMk/>
            <pc:sldMk cId="1877208159" sldId="2145706838"/>
            <ac:spMk id="17" creationId="{23F1D0E7-1D30-6623-339E-9542D59CE5B8}"/>
          </ac:spMkLst>
        </pc:spChg>
        <pc:spChg chg="add del mod">
          <ac:chgData name="Deidre Steain (DTF)" userId="bff38cff-0d6b-40d7-98b8-0cb614c3cc98" providerId="ADAL" clId="{778EF614-C2A6-4576-BA58-CC6A0388FA3A}" dt="2024-06-18T00:35:25.803" v="322" actId="6264"/>
          <ac:spMkLst>
            <pc:docMk/>
            <pc:sldMk cId="1877208159" sldId="2145706838"/>
            <ac:spMk id="18" creationId="{D15257CB-68FB-6F06-8317-2993EDF44F63}"/>
          </ac:spMkLst>
        </pc:spChg>
        <pc:spChg chg="add del mod">
          <ac:chgData name="Deidre Steain (DTF)" userId="bff38cff-0d6b-40d7-98b8-0cb614c3cc98" providerId="ADAL" clId="{778EF614-C2A6-4576-BA58-CC6A0388FA3A}" dt="2024-06-18T00:35:25.803" v="322" actId="6264"/>
          <ac:spMkLst>
            <pc:docMk/>
            <pc:sldMk cId="1877208159" sldId="2145706838"/>
            <ac:spMk id="19" creationId="{49205A2D-42FD-1F4E-5688-A97C173F53F4}"/>
          </ac:spMkLst>
        </pc:spChg>
        <pc:spChg chg="add del mod">
          <ac:chgData name="Deidre Steain (DTF)" userId="bff38cff-0d6b-40d7-98b8-0cb614c3cc98" providerId="ADAL" clId="{778EF614-C2A6-4576-BA58-CC6A0388FA3A}" dt="2024-06-18T00:35:25.803" v="322" actId="6264"/>
          <ac:spMkLst>
            <pc:docMk/>
            <pc:sldMk cId="1877208159" sldId="2145706838"/>
            <ac:spMk id="20" creationId="{34F3D4B9-B7B3-D45B-075B-AE7E60A374A7}"/>
          </ac:spMkLst>
        </pc:spChg>
        <pc:spChg chg="add del mod ord">
          <ac:chgData name="Deidre Steain (DTF)" userId="bff38cff-0d6b-40d7-98b8-0cb614c3cc98" providerId="ADAL" clId="{778EF614-C2A6-4576-BA58-CC6A0388FA3A}" dt="2024-06-18T00:35:28.103" v="323" actId="478"/>
          <ac:spMkLst>
            <pc:docMk/>
            <pc:sldMk cId="1877208159" sldId="2145706838"/>
            <ac:spMk id="21" creationId="{574E6173-CD6F-A778-31B6-8603269F5E79}"/>
          </ac:spMkLst>
        </pc:spChg>
        <pc:grpChg chg="del">
          <ac:chgData name="Deidre Steain (DTF)" userId="bff38cff-0d6b-40d7-98b8-0cb614c3cc98" providerId="ADAL" clId="{778EF614-C2A6-4576-BA58-CC6A0388FA3A}" dt="2024-06-18T00:34:19.089" v="311" actId="478"/>
          <ac:grpSpMkLst>
            <pc:docMk/>
            <pc:sldMk cId="1877208159" sldId="2145706838"/>
            <ac:grpSpMk id="6" creationId="{449B6F37-1C59-F003-2885-BC452FD95659}"/>
          </ac:grpSpMkLst>
        </pc:grpChg>
        <pc:grpChg chg="add mod">
          <ac:chgData name="Deidre Steain (DTF)" userId="bff38cff-0d6b-40d7-98b8-0cb614c3cc98" providerId="ADAL" clId="{778EF614-C2A6-4576-BA58-CC6A0388FA3A}" dt="2024-06-18T00:34:19.388" v="312"/>
          <ac:grpSpMkLst>
            <pc:docMk/>
            <pc:sldMk cId="1877208159" sldId="2145706838"/>
            <ac:grpSpMk id="10" creationId="{E82779B4-9004-1D7D-B6C7-1C1EC0F0808C}"/>
          </ac:grpSpMkLst>
        </pc:grpChg>
      </pc:sldChg>
      <pc:sldChg chg="addSp delSp modSp mod modClrScheme chgLayout">
        <pc:chgData name="Deidre Steain (DTF)" userId="bff38cff-0d6b-40d7-98b8-0cb614c3cc98" providerId="ADAL" clId="{778EF614-C2A6-4576-BA58-CC6A0388FA3A}" dt="2024-06-18T01:01:38.277" v="453" actId="14100"/>
        <pc:sldMkLst>
          <pc:docMk/>
          <pc:sldMk cId="3516572655" sldId="2145706840"/>
        </pc:sldMkLst>
        <pc:spChg chg="mod ord">
          <ac:chgData name="Deidre Steain (DTF)" userId="bff38cff-0d6b-40d7-98b8-0cb614c3cc98" providerId="ADAL" clId="{778EF614-C2A6-4576-BA58-CC6A0388FA3A}" dt="2024-06-18T00:49:28.633" v="402" actId="6264"/>
          <ac:spMkLst>
            <pc:docMk/>
            <pc:sldMk cId="3516572655" sldId="2145706840"/>
            <ac:spMk id="2" creationId="{46A3BF2C-DB7D-313C-9860-C88C36133948}"/>
          </ac:spMkLst>
        </pc:spChg>
        <pc:spChg chg="del mod">
          <ac:chgData name="Deidre Steain (DTF)" userId="bff38cff-0d6b-40d7-98b8-0cb614c3cc98" providerId="ADAL" clId="{778EF614-C2A6-4576-BA58-CC6A0388FA3A}" dt="2024-06-18T00:48:47.939" v="391" actId="478"/>
          <ac:spMkLst>
            <pc:docMk/>
            <pc:sldMk cId="3516572655" sldId="2145706840"/>
            <ac:spMk id="4" creationId="{A8B4712D-0046-F54B-BF34-A945AF5B9571}"/>
          </ac:spMkLst>
        </pc:spChg>
        <pc:spChg chg="del mod">
          <ac:chgData name="Deidre Steain (DTF)" userId="bff38cff-0d6b-40d7-98b8-0cb614c3cc98" providerId="ADAL" clId="{778EF614-C2A6-4576-BA58-CC6A0388FA3A}" dt="2024-06-18T00:49:20.160" v="399" actId="478"/>
          <ac:spMkLst>
            <pc:docMk/>
            <pc:sldMk cId="3516572655" sldId="2145706840"/>
            <ac:spMk id="5" creationId="{234103EE-A654-F937-8DB5-7555734BEA06}"/>
          </ac:spMkLst>
        </pc:spChg>
        <pc:spChg chg="add mod">
          <ac:chgData name="Deidre Steain (DTF)" userId="bff38cff-0d6b-40d7-98b8-0cb614c3cc98" providerId="ADAL" clId="{778EF614-C2A6-4576-BA58-CC6A0388FA3A}" dt="2024-06-18T00:41:58.582" v="382"/>
          <ac:spMkLst>
            <pc:docMk/>
            <pc:sldMk cId="3516572655" sldId="2145706840"/>
            <ac:spMk id="6" creationId="{C200E7AB-7148-F327-ED09-679F0E69835E}"/>
          </ac:spMkLst>
        </pc:spChg>
        <pc:spChg chg="mod">
          <ac:chgData name="Deidre Steain (DTF)" userId="bff38cff-0d6b-40d7-98b8-0cb614c3cc98" providerId="ADAL" clId="{778EF614-C2A6-4576-BA58-CC6A0388FA3A}" dt="2024-06-18T00:41:58.582" v="382"/>
          <ac:spMkLst>
            <pc:docMk/>
            <pc:sldMk cId="3516572655" sldId="2145706840"/>
            <ac:spMk id="8" creationId="{74405EE0-C016-77E0-BF6D-768E88FD00AF}"/>
          </ac:spMkLst>
        </pc:spChg>
        <pc:spChg chg="mod">
          <ac:chgData name="Deidre Steain (DTF)" userId="bff38cff-0d6b-40d7-98b8-0cb614c3cc98" providerId="ADAL" clId="{778EF614-C2A6-4576-BA58-CC6A0388FA3A}" dt="2024-06-18T00:41:58.582" v="382"/>
          <ac:spMkLst>
            <pc:docMk/>
            <pc:sldMk cId="3516572655" sldId="2145706840"/>
            <ac:spMk id="9" creationId="{503C0491-A2D1-61CD-658E-D6A660D039CA}"/>
          </ac:spMkLst>
        </pc:spChg>
        <pc:spChg chg="add del mod ord">
          <ac:chgData name="Deidre Steain (DTF)" userId="bff38cff-0d6b-40d7-98b8-0cb614c3cc98" providerId="ADAL" clId="{778EF614-C2A6-4576-BA58-CC6A0388FA3A}" dt="2024-06-18T00:48:56.918" v="395" actId="6264"/>
          <ac:spMkLst>
            <pc:docMk/>
            <pc:sldMk cId="3516572655" sldId="2145706840"/>
            <ac:spMk id="10" creationId="{7286387A-0266-0CA3-49DE-015FA61D2916}"/>
          </ac:spMkLst>
        </pc:spChg>
        <pc:spChg chg="add del mod ord">
          <ac:chgData name="Deidre Steain (DTF)" userId="bff38cff-0d6b-40d7-98b8-0cb614c3cc98" providerId="ADAL" clId="{778EF614-C2A6-4576-BA58-CC6A0388FA3A}" dt="2024-06-18T01:01:38.277" v="453" actId="14100"/>
          <ac:spMkLst>
            <pc:docMk/>
            <pc:sldMk cId="3516572655" sldId="2145706840"/>
            <ac:spMk id="11" creationId="{8D436FB0-DB6F-CA41-9E37-3F4F46492138}"/>
          </ac:spMkLst>
        </pc:spChg>
        <pc:spChg chg="add del mod ord">
          <ac:chgData name="Deidre Steain (DTF)" userId="bff38cff-0d6b-40d7-98b8-0cb614c3cc98" providerId="ADAL" clId="{778EF614-C2A6-4576-BA58-CC6A0388FA3A}" dt="2024-06-18T00:48:56.918" v="395" actId="6264"/>
          <ac:spMkLst>
            <pc:docMk/>
            <pc:sldMk cId="3516572655" sldId="2145706840"/>
            <ac:spMk id="12" creationId="{A4E30DC9-98C1-534C-27F2-6418C6960077}"/>
          </ac:spMkLst>
        </pc:spChg>
        <pc:spChg chg="add del mod">
          <ac:chgData name="Deidre Steain (DTF)" userId="bff38cff-0d6b-40d7-98b8-0cb614c3cc98" providerId="ADAL" clId="{778EF614-C2A6-4576-BA58-CC6A0388FA3A}" dt="2024-06-18T00:48:56.918" v="395" actId="6264"/>
          <ac:spMkLst>
            <pc:docMk/>
            <pc:sldMk cId="3516572655" sldId="2145706840"/>
            <ac:spMk id="13" creationId="{29D6BBEF-DB4A-8D76-C7C3-B1FD3D728C64}"/>
          </ac:spMkLst>
        </pc:spChg>
        <pc:spChg chg="add del mod">
          <ac:chgData name="Deidre Steain (DTF)" userId="bff38cff-0d6b-40d7-98b8-0cb614c3cc98" providerId="ADAL" clId="{778EF614-C2A6-4576-BA58-CC6A0388FA3A}" dt="2024-06-18T00:48:56.918" v="395" actId="6264"/>
          <ac:spMkLst>
            <pc:docMk/>
            <pc:sldMk cId="3516572655" sldId="2145706840"/>
            <ac:spMk id="14" creationId="{92650F3D-C79E-D52E-11C5-341CBF1621CF}"/>
          </ac:spMkLst>
        </pc:spChg>
        <pc:spChg chg="add del mod ord">
          <ac:chgData name="Deidre Steain (DTF)" userId="bff38cff-0d6b-40d7-98b8-0cb614c3cc98" providerId="ADAL" clId="{778EF614-C2A6-4576-BA58-CC6A0388FA3A}" dt="2024-06-18T00:49:38.245" v="404" actId="478"/>
          <ac:spMkLst>
            <pc:docMk/>
            <pc:sldMk cId="3516572655" sldId="2145706840"/>
            <ac:spMk id="15" creationId="{93795B1D-F569-7F94-538D-E4A8B633DB19}"/>
          </ac:spMkLst>
        </pc:spChg>
        <pc:spChg chg="add del mod ord">
          <ac:chgData name="Deidre Steain (DTF)" userId="bff38cff-0d6b-40d7-98b8-0cb614c3cc98" providerId="ADAL" clId="{778EF614-C2A6-4576-BA58-CC6A0388FA3A}" dt="2024-06-18T00:49:28.633" v="402" actId="6264"/>
          <ac:spMkLst>
            <pc:docMk/>
            <pc:sldMk cId="3516572655" sldId="2145706840"/>
            <ac:spMk id="16" creationId="{72F660BA-4F51-3D3F-2DF0-2322FF81BA85}"/>
          </ac:spMkLst>
        </pc:spChg>
        <pc:spChg chg="del">
          <ac:chgData name="Deidre Steain (DTF)" userId="bff38cff-0d6b-40d7-98b8-0cb614c3cc98" providerId="ADAL" clId="{778EF614-C2A6-4576-BA58-CC6A0388FA3A}" dt="2024-06-18T00:41:58.221" v="381" actId="478"/>
          <ac:spMkLst>
            <pc:docMk/>
            <pc:sldMk cId="3516572655" sldId="2145706840"/>
            <ac:spMk id="17" creationId="{E8A37FB7-DC3C-D9A2-3F8B-723F8FF27A12}"/>
          </ac:spMkLst>
        </pc:spChg>
        <pc:spChg chg="add del mod">
          <ac:chgData name="Deidre Steain (DTF)" userId="bff38cff-0d6b-40d7-98b8-0cb614c3cc98" providerId="ADAL" clId="{778EF614-C2A6-4576-BA58-CC6A0388FA3A}" dt="2024-06-18T00:49:28.633" v="402" actId="6264"/>
          <ac:spMkLst>
            <pc:docMk/>
            <pc:sldMk cId="3516572655" sldId="2145706840"/>
            <ac:spMk id="19" creationId="{B799BE34-463C-75D8-65E3-34BBD1B3975A}"/>
          </ac:spMkLst>
        </pc:spChg>
        <pc:spChg chg="add del mod">
          <ac:chgData name="Deidre Steain (DTF)" userId="bff38cff-0d6b-40d7-98b8-0cb614c3cc98" providerId="ADAL" clId="{778EF614-C2A6-4576-BA58-CC6A0388FA3A}" dt="2024-06-18T00:49:28.633" v="402" actId="6264"/>
          <ac:spMkLst>
            <pc:docMk/>
            <pc:sldMk cId="3516572655" sldId="2145706840"/>
            <ac:spMk id="20" creationId="{7D215919-34D6-981C-DDEF-FBFBA32B67F6}"/>
          </ac:spMkLst>
        </pc:spChg>
        <pc:spChg chg="add del mod">
          <ac:chgData name="Deidre Steain (DTF)" userId="bff38cff-0d6b-40d7-98b8-0cb614c3cc98" providerId="ADAL" clId="{778EF614-C2A6-4576-BA58-CC6A0388FA3A}" dt="2024-06-18T00:49:28.633" v="402" actId="6264"/>
          <ac:spMkLst>
            <pc:docMk/>
            <pc:sldMk cId="3516572655" sldId="2145706840"/>
            <ac:spMk id="21" creationId="{82341E91-C52C-28FC-990D-614B96CE23D6}"/>
          </ac:spMkLst>
        </pc:spChg>
        <pc:spChg chg="add mod ord">
          <ac:chgData name="Deidre Steain (DTF)" userId="bff38cff-0d6b-40d7-98b8-0cb614c3cc98" providerId="ADAL" clId="{778EF614-C2A6-4576-BA58-CC6A0388FA3A}" dt="2024-06-18T00:54:44.593" v="423" actId="167"/>
          <ac:spMkLst>
            <pc:docMk/>
            <pc:sldMk cId="3516572655" sldId="2145706840"/>
            <ac:spMk id="22" creationId="{0E812245-DFC0-CBBE-2A07-983CCD387242}"/>
          </ac:spMkLst>
        </pc:spChg>
        <pc:grpChg chg="add mod">
          <ac:chgData name="Deidre Steain (DTF)" userId="bff38cff-0d6b-40d7-98b8-0cb614c3cc98" providerId="ADAL" clId="{778EF614-C2A6-4576-BA58-CC6A0388FA3A}" dt="2024-06-18T00:41:58.582" v="382"/>
          <ac:grpSpMkLst>
            <pc:docMk/>
            <pc:sldMk cId="3516572655" sldId="2145706840"/>
            <ac:grpSpMk id="7" creationId="{FF42165D-66BC-8F04-D648-037F9AABCCAE}"/>
          </ac:grpSpMkLst>
        </pc:grpChg>
        <pc:grpChg chg="del">
          <ac:chgData name="Deidre Steain (DTF)" userId="bff38cff-0d6b-40d7-98b8-0cb614c3cc98" providerId="ADAL" clId="{778EF614-C2A6-4576-BA58-CC6A0388FA3A}" dt="2024-06-18T00:41:58.221" v="381" actId="478"/>
          <ac:grpSpMkLst>
            <pc:docMk/>
            <pc:sldMk cId="3516572655" sldId="2145706840"/>
            <ac:grpSpMk id="18" creationId="{80410C0D-00DC-AC51-A175-C2DF54A3C329}"/>
          </ac:grpSpMkLst>
        </pc:grpChg>
        <pc:graphicFrameChg chg="mod modGraphic">
          <ac:chgData name="Deidre Steain (DTF)" userId="bff38cff-0d6b-40d7-98b8-0cb614c3cc98" providerId="ADAL" clId="{778EF614-C2A6-4576-BA58-CC6A0388FA3A}" dt="2024-06-18T01:01:09.108" v="448" actId="255"/>
          <ac:graphicFrameMkLst>
            <pc:docMk/>
            <pc:sldMk cId="3516572655" sldId="2145706840"/>
            <ac:graphicFrameMk id="3" creationId="{D8C80B27-A0C9-8CEC-27E7-1365F0A59893}"/>
          </ac:graphicFrameMkLst>
        </pc:graphicFrameChg>
      </pc:sldChg>
      <pc:sldChg chg="addSp delSp modSp mod modClrScheme chgLayout">
        <pc:chgData name="Deidre Steain (DTF)" userId="bff38cff-0d6b-40d7-98b8-0cb614c3cc98" providerId="ADAL" clId="{778EF614-C2A6-4576-BA58-CC6A0388FA3A}" dt="2024-06-18T00:34:04.421" v="310" actId="255"/>
        <pc:sldMkLst>
          <pc:docMk/>
          <pc:sldMk cId="236564924" sldId="2147375127"/>
        </pc:sldMkLst>
        <pc:spChg chg="add del mod ord">
          <ac:chgData name="Deidre Steain (DTF)" userId="bff38cff-0d6b-40d7-98b8-0cb614c3cc98" providerId="ADAL" clId="{778EF614-C2A6-4576-BA58-CC6A0388FA3A}" dt="2024-06-18T00:33:41.390" v="305" actId="478"/>
          <ac:spMkLst>
            <pc:docMk/>
            <pc:sldMk cId="236564924" sldId="2147375127"/>
            <ac:spMk id="4" creationId="{5BAB87BD-CAEA-0B9B-B61F-3E401701B54B}"/>
          </ac:spMkLst>
        </pc:spChg>
        <pc:spChg chg="add mod">
          <ac:chgData name="Deidre Steain (DTF)" userId="bff38cff-0d6b-40d7-98b8-0cb614c3cc98" providerId="ADAL" clId="{778EF614-C2A6-4576-BA58-CC6A0388FA3A}" dt="2024-06-18T00:33:49.526" v="307"/>
          <ac:spMkLst>
            <pc:docMk/>
            <pc:sldMk cId="236564924" sldId="2147375127"/>
            <ac:spMk id="5" creationId="{C5C29171-DD30-D3A4-1DA0-6B1F6D14E9C0}"/>
          </ac:spMkLst>
        </pc:spChg>
        <pc:spChg chg="mod">
          <ac:chgData name="Deidre Steain (DTF)" userId="bff38cff-0d6b-40d7-98b8-0cb614c3cc98" providerId="ADAL" clId="{778EF614-C2A6-4576-BA58-CC6A0388FA3A}" dt="2024-06-18T00:33:49.526" v="307"/>
          <ac:spMkLst>
            <pc:docMk/>
            <pc:sldMk cId="236564924" sldId="2147375127"/>
            <ac:spMk id="7" creationId="{3CF4B2D4-5AD1-6E49-820D-659594FE6D0E}"/>
          </ac:spMkLst>
        </pc:spChg>
        <pc:spChg chg="del">
          <ac:chgData name="Deidre Steain (DTF)" userId="bff38cff-0d6b-40d7-98b8-0cb614c3cc98" providerId="ADAL" clId="{778EF614-C2A6-4576-BA58-CC6A0388FA3A}" dt="2024-06-18T00:33:49.073" v="306" actId="478"/>
          <ac:spMkLst>
            <pc:docMk/>
            <pc:sldMk cId="236564924" sldId="2147375127"/>
            <ac:spMk id="8" creationId="{F02F4329-D076-DC7B-07B5-82FA813489FD}"/>
          </ac:spMkLst>
        </pc:spChg>
        <pc:spChg chg="mod ord">
          <ac:chgData name="Deidre Steain (DTF)" userId="bff38cff-0d6b-40d7-98b8-0cb614c3cc98" providerId="ADAL" clId="{778EF614-C2A6-4576-BA58-CC6A0388FA3A}" dt="2024-06-18T00:34:04.421" v="310" actId="255"/>
          <ac:spMkLst>
            <pc:docMk/>
            <pc:sldMk cId="236564924" sldId="2147375127"/>
            <ac:spMk id="10" creationId="{89E02967-A0B8-0D5F-4947-7D579C0DB98F}"/>
          </ac:spMkLst>
        </pc:spChg>
        <pc:spChg chg="mod">
          <ac:chgData name="Deidre Steain (DTF)" userId="bff38cff-0d6b-40d7-98b8-0cb614c3cc98" providerId="ADAL" clId="{778EF614-C2A6-4576-BA58-CC6A0388FA3A}" dt="2024-06-18T00:33:49.526" v="307"/>
          <ac:spMkLst>
            <pc:docMk/>
            <pc:sldMk cId="236564924" sldId="2147375127"/>
            <ac:spMk id="13" creationId="{25BEE183-0C29-C70F-5082-6DE7A0CB591A}"/>
          </ac:spMkLst>
        </pc:spChg>
        <pc:spChg chg="add del mod ord">
          <ac:chgData name="Deidre Steain (DTF)" userId="bff38cff-0d6b-40d7-98b8-0cb614c3cc98" providerId="ADAL" clId="{778EF614-C2A6-4576-BA58-CC6A0388FA3A}" dt="2024-06-18T00:33:59.662" v="309" actId="478"/>
          <ac:spMkLst>
            <pc:docMk/>
            <pc:sldMk cId="236564924" sldId="2147375127"/>
            <ac:spMk id="15" creationId="{A2058A4B-994F-A2C1-2DCF-E27AC0B17B87}"/>
          </ac:spMkLst>
        </pc:spChg>
        <pc:grpChg chg="add mod">
          <ac:chgData name="Deidre Steain (DTF)" userId="bff38cff-0d6b-40d7-98b8-0cb614c3cc98" providerId="ADAL" clId="{778EF614-C2A6-4576-BA58-CC6A0388FA3A}" dt="2024-06-18T00:33:49.526" v="307"/>
          <ac:grpSpMkLst>
            <pc:docMk/>
            <pc:sldMk cId="236564924" sldId="2147375127"/>
            <ac:grpSpMk id="6" creationId="{2DAE0EC7-A60F-37B6-FA1C-796261175286}"/>
          </ac:grpSpMkLst>
        </pc:grpChg>
        <pc:grpChg chg="del">
          <ac:chgData name="Deidre Steain (DTF)" userId="bff38cff-0d6b-40d7-98b8-0cb614c3cc98" providerId="ADAL" clId="{778EF614-C2A6-4576-BA58-CC6A0388FA3A}" dt="2024-06-18T00:33:49.073" v="306" actId="478"/>
          <ac:grpSpMkLst>
            <pc:docMk/>
            <pc:sldMk cId="236564924" sldId="2147375127"/>
            <ac:grpSpMk id="9" creationId="{890B05D9-EBD3-1EAB-E812-81A491A523D7}"/>
          </ac:grpSpMkLst>
        </pc:grpChg>
      </pc:sldChg>
      <pc:sldChg chg="addSp delSp modSp mod modClrScheme chgLayout">
        <pc:chgData name="Deidre Steain (DTF)" userId="bff38cff-0d6b-40d7-98b8-0cb614c3cc98" providerId="ADAL" clId="{778EF614-C2A6-4576-BA58-CC6A0388FA3A}" dt="2024-06-18T02:10:34.997" v="776" actId="20577"/>
        <pc:sldMkLst>
          <pc:docMk/>
          <pc:sldMk cId="523065435" sldId="2147375132"/>
        </pc:sldMkLst>
        <pc:spChg chg="mod ord">
          <ac:chgData name="Deidre Steain (DTF)" userId="bff38cff-0d6b-40d7-98b8-0cb614c3cc98" providerId="ADAL" clId="{778EF614-C2A6-4576-BA58-CC6A0388FA3A}" dt="2024-06-18T02:10:34.997" v="776" actId="20577"/>
          <ac:spMkLst>
            <pc:docMk/>
            <pc:sldMk cId="523065435" sldId="2147375132"/>
            <ac:spMk id="2" creationId="{B6FE6A8C-9678-4491-70CC-A33C2A1682CD}"/>
          </ac:spMkLst>
        </pc:spChg>
        <pc:spChg chg="add del mod ord">
          <ac:chgData name="Deidre Steain (DTF)" userId="bff38cff-0d6b-40d7-98b8-0cb614c3cc98" providerId="ADAL" clId="{778EF614-C2A6-4576-BA58-CC6A0388FA3A}" dt="2024-06-18T02:07:49.571" v="752" actId="478"/>
          <ac:spMkLst>
            <pc:docMk/>
            <pc:sldMk cId="523065435" sldId="2147375132"/>
            <ac:spMk id="3" creationId="{CF8E6F16-7C19-D622-45BE-FE4C8981389C}"/>
          </ac:spMkLst>
        </pc:spChg>
        <pc:spChg chg="add del">
          <ac:chgData name="Deidre Steain (DTF)" userId="bff38cff-0d6b-40d7-98b8-0cb614c3cc98" providerId="ADAL" clId="{778EF614-C2A6-4576-BA58-CC6A0388FA3A}" dt="2024-06-18T02:08:01.893" v="755" actId="478"/>
          <ac:spMkLst>
            <pc:docMk/>
            <pc:sldMk cId="523065435" sldId="2147375132"/>
            <ac:spMk id="4" creationId="{9F95FACA-A5DF-3CD7-744D-4BE147EB9100}"/>
          </ac:spMkLst>
        </pc:spChg>
        <pc:spChg chg="add del mod">
          <ac:chgData name="Deidre Steain (DTF)" userId="bff38cff-0d6b-40d7-98b8-0cb614c3cc98" providerId="ADAL" clId="{778EF614-C2A6-4576-BA58-CC6A0388FA3A}" dt="2024-06-18T02:08:08.837" v="758" actId="478"/>
          <ac:spMkLst>
            <pc:docMk/>
            <pc:sldMk cId="523065435" sldId="2147375132"/>
            <ac:spMk id="5" creationId="{321BACCF-60AC-AC8E-9AB3-C45A2EB31DB6}"/>
          </ac:spMkLst>
        </pc:spChg>
        <pc:spChg chg="add del mod ord">
          <ac:chgData name="Deidre Steain (DTF)" userId="bff38cff-0d6b-40d7-98b8-0cb614c3cc98" providerId="ADAL" clId="{778EF614-C2A6-4576-BA58-CC6A0388FA3A}" dt="2024-06-18T02:07:29.495" v="743" actId="700"/>
          <ac:spMkLst>
            <pc:docMk/>
            <pc:sldMk cId="523065435" sldId="2147375132"/>
            <ac:spMk id="6" creationId="{98C993C3-E2BF-9B50-4863-A168503E1851}"/>
          </ac:spMkLst>
        </pc:spChg>
        <pc:spChg chg="add del mod ord">
          <ac:chgData name="Deidre Steain (DTF)" userId="bff38cff-0d6b-40d7-98b8-0cb614c3cc98" providerId="ADAL" clId="{778EF614-C2A6-4576-BA58-CC6A0388FA3A}" dt="2024-06-18T02:07:29.495" v="743" actId="700"/>
          <ac:spMkLst>
            <pc:docMk/>
            <pc:sldMk cId="523065435" sldId="2147375132"/>
            <ac:spMk id="7" creationId="{48A92734-A308-D920-B6B2-7D1023C2FB44}"/>
          </ac:spMkLst>
        </pc:spChg>
        <pc:spChg chg="add del mod ord">
          <ac:chgData name="Deidre Steain (DTF)" userId="bff38cff-0d6b-40d7-98b8-0cb614c3cc98" providerId="ADAL" clId="{778EF614-C2A6-4576-BA58-CC6A0388FA3A}" dt="2024-06-18T02:07:29.495" v="743" actId="700"/>
          <ac:spMkLst>
            <pc:docMk/>
            <pc:sldMk cId="523065435" sldId="2147375132"/>
            <ac:spMk id="8" creationId="{864F6D6F-28FC-9526-FD36-531F10E8D929}"/>
          </ac:spMkLst>
        </pc:spChg>
        <pc:spChg chg="add del mod ord">
          <ac:chgData name="Deidre Steain (DTF)" userId="bff38cff-0d6b-40d7-98b8-0cb614c3cc98" providerId="ADAL" clId="{778EF614-C2A6-4576-BA58-CC6A0388FA3A}" dt="2024-06-18T02:08:05.132" v="756" actId="478"/>
          <ac:spMkLst>
            <pc:docMk/>
            <pc:sldMk cId="523065435" sldId="2147375132"/>
            <ac:spMk id="9" creationId="{A3C00E25-9D24-B000-5C2A-19BD951D3D8F}"/>
          </ac:spMkLst>
        </pc:spChg>
        <pc:spChg chg="add mod ord">
          <ac:chgData name="Deidre Steain (DTF)" userId="bff38cff-0d6b-40d7-98b8-0cb614c3cc98" providerId="ADAL" clId="{778EF614-C2A6-4576-BA58-CC6A0388FA3A}" dt="2024-06-18T02:08:41.601" v="764" actId="6264"/>
          <ac:spMkLst>
            <pc:docMk/>
            <pc:sldMk cId="523065435" sldId="2147375132"/>
            <ac:spMk id="10" creationId="{1E4518C6-269C-2501-6340-3D45BF169DF3}"/>
          </ac:spMkLst>
        </pc:spChg>
        <pc:spChg chg="add mod ord">
          <ac:chgData name="Deidre Steain (DTF)" userId="bff38cff-0d6b-40d7-98b8-0cb614c3cc98" providerId="ADAL" clId="{778EF614-C2A6-4576-BA58-CC6A0388FA3A}" dt="2024-06-18T02:08:59.555" v="772" actId="114"/>
          <ac:spMkLst>
            <pc:docMk/>
            <pc:sldMk cId="523065435" sldId="2147375132"/>
            <ac:spMk id="11" creationId="{537FD8AE-E289-4464-B8D3-5CC46999915A}"/>
          </ac:spMkLst>
        </pc:spChg>
        <pc:spChg chg="add del mod">
          <ac:chgData name="Deidre Steain (DTF)" userId="bff38cff-0d6b-40d7-98b8-0cb614c3cc98" providerId="ADAL" clId="{778EF614-C2A6-4576-BA58-CC6A0388FA3A}" dt="2024-06-18T02:08:41.601" v="764" actId="6264"/>
          <ac:spMkLst>
            <pc:docMk/>
            <pc:sldMk cId="523065435" sldId="2147375132"/>
            <ac:spMk id="12" creationId="{1436B33C-E013-7155-E204-C451A83E8F4C}"/>
          </ac:spMkLst>
        </pc:spChg>
        <pc:spChg chg="add del mod">
          <ac:chgData name="Deidre Steain (DTF)" userId="bff38cff-0d6b-40d7-98b8-0cb614c3cc98" providerId="ADAL" clId="{778EF614-C2A6-4576-BA58-CC6A0388FA3A}" dt="2024-06-18T02:08:41.601" v="764" actId="6264"/>
          <ac:spMkLst>
            <pc:docMk/>
            <pc:sldMk cId="523065435" sldId="2147375132"/>
            <ac:spMk id="13" creationId="{0537B93A-C7F7-5079-4495-D2550A5D863C}"/>
          </ac:spMkLst>
        </pc:spChg>
        <pc:spChg chg="add del mod">
          <ac:chgData name="Deidre Steain (DTF)" userId="bff38cff-0d6b-40d7-98b8-0cb614c3cc98" providerId="ADAL" clId="{778EF614-C2A6-4576-BA58-CC6A0388FA3A}" dt="2024-06-18T02:08:41.601" v="764" actId="6264"/>
          <ac:spMkLst>
            <pc:docMk/>
            <pc:sldMk cId="523065435" sldId="2147375132"/>
            <ac:spMk id="14" creationId="{C6FDD971-2299-A53B-1E0D-E43FD5EE26B2}"/>
          </ac:spMkLst>
        </pc:spChg>
        <pc:spChg chg="add del mod ord">
          <ac:chgData name="Deidre Steain (DTF)" userId="bff38cff-0d6b-40d7-98b8-0cb614c3cc98" providerId="ADAL" clId="{778EF614-C2A6-4576-BA58-CC6A0388FA3A}" dt="2024-06-18T02:08:44.979" v="765" actId="478"/>
          <ac:spMkLst>
            <pc:docMk/>
            <pc:sldMk cId="523065435" sldId="2147375132"/>
            <ac:spMk id="15" creationId="{A95956A0-41B4-E8E4-0809-4881BDA759DA}"/>
          </ac:spMkLst>
        </pc:spChg>
        <pc:spChg chg="add mod">
          <ac:chgData name="Deidre Steain (DTF)" userId="bff38cff-0d6b-40d7-98b8-0cb614c3cc98" providerId="ADAL" clId="{778EF614-C2A6-4576-BA58-CC6A0388FA3A}" dt="2024-06-18T02:09:47.169" v="773"/>
          <ac:spMkLst>
            <pc:docMk/>
            <pc:sldMk cId="523065435" sldId="2147375132"/>
            <ac:spMk id="16" creationId="{2A420F6A-05C5-1876-83FD-1C0B56A4FEA0}"/>
          </ac:spMkLst>
        </pc:spChg>
        <pc:spChg chg="mod">
          <ac:chgData name="Deidre Steain (DTF)" userId="bff38cff-0d6b-40d7-98b8-0cb614c3cc98" providerId="ADAL" clId="{778EF614-C2A6-4576-BA58-CC6A0388FA3A}" dt="2024-06-18T02:09:47.169" v="773"/>
          <ac:spMkLst>
            <pc:docMk/>
            <pc:sldMk cId="523065435" sldId="2147375132"/>
            <ac:spMk id="18" creationId="{95474D1E-3A9A-0FAD-A491-B0E50A913F79}"/>
          </ac:spMkLst>
        </pc:spChg>
        <pc:spChg chg="mod">
          <ac:chgData name="Deidre Steain (DTF)" userId="bff38cff-0d6b-40d7-98b8-0cb614c3cc98" providerId="ADAL" clId="{778EF614-C2A6-4576-BA58-CC6A0388FA3A}" dt="2024-06-18T02:09:47.169" v="773"/>
          <ac:spMkLst>
            <pc:docMk/>
            <pc:sldMk cId="523065435" sldId="2147375132"/>
            <ac:spMk id="19" creationId="{84BD88D6-60A1-0F56-1BE8-A0DAD9BB235E}"/>
          </ac:spMkLst>
        </pc:spChg>
        <pc:grpChg chg="add mod">
          <ac:chgData name="Deidre Steain (DTF)" userId="bff38cff-0d6b-40d7-98b8-0cb614c3cc98" providerId="ADAL" clId="{778EF614-C2A6-4576-BA58-CC6A0388FA3A}" dt="2024-06-18T02:09:47.169" v="773"/>
          <ac:grpSpMkLst>
            <pc:docMk/>
            <pc:sldMk cId="523065435" sldId="2147375132"/>
            <ac:grpSpMk id="17" creationId="{21EDDCCF-DC70-018C-436D-CD6217441E4F}"/>
          </ac:grpSpMkLst>
        </pc:grpChg>
      </pc:sldChg>
      <pc:sldChg chg="addSp delSp modSp add mod modClrScheme delCm chgLayout">
        <pc:chgData name="Deidre Steain (DTF)" userId="bff38cff-0d6b-40d7-98b8-0cb614c3cc98" providerId="ADAL" clId="{778EF614-C2A6-4576-BA58-CC6A0388FA3A}" dt="2024-06-18T00:30:51.807" v="275" actId="1038"/>
        <pc:sldMkLst>
          <pc:docMk/>
          <pc:sldMk cId="2633227151" sldId="2147375140"/>
        </pc:sldMkLst>
        <pc:spChg chg="mod">
          <ac:chgData name="Deidre Steain (DTF)" userId="bff38cff-0d6b-40d7-98b8-0cb614c3cc98" providerId="ADAL" clId="{778EF614-C2A6-4576-BA58-CC6A0388FA3A}" dt="2024-06-18T00:21:32.116" v="224" actId="14100"/>
          <ac:spMkLst>
            <pc:docMk/>
            <pc:sldMk cId="2633227151" sldId="2147375140"/>
            <ac:spMk id="2" creationId="{11792BCC-718C-78D9-9D16-9012CE726D7A}"/>
          </ac:spMkLst>
        </pc:spChg>
        <pc:spChg chg="add mod ord">
          <ac:chgData name="Deidre Steain (DTF)" userId="bff38cff-0d6b-40d7-98b8-0cb614c3cc98" providerId="ADAL" clId="{778EF614-C2A6-4576-BA58-CC6A0388FA3A}" dt="2024-06-18T00:30:41.451" v="273" actId="700"/>
          <ac:spMkLst>
            <pc:docMk/>
            <pc:sldMk cId="2633227151" sldId="2147375140"/>
            <ac:spMk id="3" creationId="{C3EA58E1-34FA-067E-A2F0-624EDEF236F9}"/>
          </ac:spMkLst>
        </pc:spChg>
        <pc:spChg chg="add del mod ord">
          <ac:chgData name="Deidre Steain (DTF)" userId="bff38cff-0d6b-40d7-98b8-0cb614c3cc98" providerId="ADAL" clId="{778EF614-C2A6-4576-BA58-CC6A0388FA3A}" dt="2024-06-18T00:30:46.066" v="274" actId="478"/>
          <ac:spMkLst>
            <pc:docMk/>
            <pc:sldMk cId="2633227151" sldId="2147375140"/>
            <ac:spMk id="5" creationId="{A1E71B98-DB1F-7672-C8AC-A27D64D8E7FA}"/>
          </ac:spMkLst>
        </pc:spChg>
        <pc:spChg chg="mod ord">
          <ac:chgData name="Deidre Steain (DTF)" userId="bff38cff-0d6b-40d7-98b8-0cb614c3cc98" providerId="ADAL" clId="{778EF614-C2A6-4576-BA58-CC6A0388FA3A}" dt="2024-06-18T00:30:41.451" v="273" actId="700"/>
          <ac:spMkLst>
            <pc:docMk/>
            <pc:sldMk cId="2633227151" sldId="2147375140"/>
            <ac:spMk id="10" creationId="{EF44DC72-C684-06FE-992E-AF09CA6B61D2}"/>
          </ac:spMkLst>
        </pc:spChg>
        <pc:spChg chg="mod">
          <ac:chgData name="Deidre Steain (DTF)" userId="bff38cff-0d6b-40d7-98b8-0cb614c3cc98" providerId="ADAL" clId="{778EF614-C2A6-4576-BA58-CC6A0388FA3A}" dt="2024-06-18T00:21:45.254" v="225"/>
          <ac:spMkLst>
            <pc:docMk/>
            <pc:sldMk cId="2633227151" sldId="2147375140"/>
            <ac:spMk id="15" creationId="{5D71F311-D99C-B6B1-63F9-4D098B722F1F}"/>
          </ac:spMkLst>
        </pc:spChg>
        <pc:spChg chg="mod">
          <ac:chgData name="Deidre Steain (DTF)" userId="bff38cff-0d6b-40d7-98b8-0cb614c3cc98" providerId="ADAL" clId="{778EF614-C2A6-4576-BA58-CC6A0388FA3A}" dt="2024-06-18T00:22:07.365" v="229" actId="20577"/>
          <ac:spMkLst>
            <pc:docMk/>
            <pc:sldMk cId="2633227151" sldId="2147375140"/>
            <ac:spMk id="16" creationId="{6F3D045D-E623-EA76-7A25-9228A2D9D899}"/>
          </ac:spMkLst>
        </pc:spChg>
        <pc:spChg chg="mod">
          <ac:chgData name="Deidre Steain (DTF)" userId="bff38cff-0d6b-40d7-98b8-0cb614c3cc98" providerId="ADAL" clId="{778EF614-C2A6-4576-BA58-CC6A0388FA3A}" dt="2024-06-18T00:30:51.807" v="275" actId="1038"/>
          <ac:spMkLst>
            <pc:docMk/>
            <pc:sldMk cId="2633227151" sldId="2147375140"/>
            <ac:spMk id="31" creationId="{F11FE403-70AD-58D0-8527-97A5C619E9B5}"/>
          </ac:spMkLst>
        </pc:spChg>
        <pc:spChg chg="mod">
          <ac:chgData name="Deidre Steain (DTF)" userId="bff38cff-0d6b-40d7-98b8-0cb614c3cc98" providerId="ADAL" clId="{778EF614-C2A6-4576-BA58-CC6A0388FA3A}" dt="2024-06-18T00:22:28.399" v="231" actId="207"/>
          <ac:spMkLst>
            <pc:docMk/>
            <pc:sldMk cId="2633227151" sldId="2147375140"/>
            <ac:spMk id="34" creationId="{EDF1AB8E-D568-EC3F-15D6-1556B1C1C95E}"/>
          </ac:spMkLst>
        </pc:spChg>
        <pc:spChg chg="mod">
          <ac:chgData name="Deidre Steain (DTF)" userId="bff38cff-0d6b-40d7-98b8-0cb614c3cc98" providerId="ADAL" clId="{778EF614-C2A6-4576-BA58-CC6A0388FA3A}" dt="2024-06-18T00:22:18.012" v="230"/>
          <ac:spMkLst>
            <pc:docMk/>
            <pc:sldMk cId="2633227151" sldId="2147375140"/>
            <ac:spMk id="37" creationId="{F7E81D5B-ECB1-909F-3C20-91C3FD09D2C5}"/>
          </ac:spMkLst>
        </pc:spChg>
        <pc:graphicFrameChg chg="mod">
          <ac:chgData name="Deidre Steain (DTF)" userId="bff38cff-0d6b-40d7-98b8-0cb614c3cc98" providerId="ADAL" clId="{778EF614-C2A6-4576-BA58-CC6A0388FA3A}" dt="2024-06-18T00:22:32.391" v="232" actId="207"/>
          <ac:graphicFrameMkLst>
            <pc:docMk/>
            <pc:sldMk cId="2633227151" sldId="2147375140"/>
            <ac:graphicFrameMk id="8" creationId="{7F5D7E7D-D024-6BCD-5ACC-99791E343742}"/>
          </ac:graphicFrameMkLst>
        </pc:graphicFrameChg>
        <pc:extLst>
          <p:ext xmlns:p="http://schemas.openxmlformats.org/presentationml/2006/main" uri="{D6D511B9-2390-475A-947B-AFAB55BFBCF1}">
            <pc226:cmChg xmlns:pc226="http://schemas.microsoft.com/office/powerpoint/2022/06/main/command" chg="del">
              <pc226:chgData name="Deidre Steain (DTF)" userId="bff38cff-0d6b-40d7-98b8-0cb614c3cc98" providerId="ADAL" clId="{778EF614-C2A6-4576-BA58-CC6A0388FA3A}" dt="2024-06-18T00:20:48.855" v="218"/>
              <pc2:cmMkLst xmlns:pc2="http://schemas.microsoft.com/office/powerpoint/2019/9/main/command">
                <pc:docMk/>
                <pc:sldMk cId="2633227151" sldId="2147375140"/>
                <pc2:cmMk id="{E41EFD1F-C85E-4349-8F0B-1F7852C4AB95}"/>
              </pc2:cmMkLst>
            </pc226:cmChg>
            <pc226:cmChg xmlns:pc226="http://schemas.microsoft.com/office/powerpoint/2022/06/main/command" chg="del">
              <pc226:chgData name="Deidre Steain (DTF)" userId="bff38cff-0d6b-40d7-98b8-0cb614c3cc98" providerId="ADAL" clId="{778EF614-C2A6-4576-BA58-CC6A0388FA3A}" dt="2024-06-18T00:20:42.685" v="216"/>
              <pc2:cmMkLst xmlns:pc2="http://schemas.microsoft.com/office/powerpoint/2019/9/main/command">
                <pc:docMk/>
                <pc:sldMk cId="2633227151" sldId="2147375140"/>
                <pc2:cmMk id="{26B26748-E48F-48AB-BCDB-44AB1F69B870}"/>
              </pc2:cmMkLst>
            </pc226:cmChg>
            <pc226:cmChg xmlns:pc226="http://schemas.microsoft.com/office/powerpoint/2022/06/main/command" chg="del">
              <pc226:chgData name="Deidre Steain (DTF)" userId="bff38cff-0d6b-40d7-98b8-0cb614c3cc98" providerId="ADAL" clId="{778EF614-C2A6-4576-BA58-CC6A0388FA3A}" dt="2024-06-18T00:20:45.863" v="217"/>
              <pc2:cmMkLst xmlns:pc2="http://schemas.microsoft.com/office/powerpoint/2019/9/main/command">
                <pc:docMk/>
                <pc:sldMk cId="2633227151" sldId="2147375140"/>
                <pc2:cmMk id="{EA185849-5FFD-4C50-9AEC-E8F2FD88CC7C}"/>
              </pc2:cmMkLst>
            </pc226:cmChg>
          </p:ext>
        </pc:extLst>
      </pc:sldChg>
      <pc:sldChg chg="addSp delSp modSp mod modClrScheme chgLayout">
        <pc:chgData name="Deidre Steain (DTF)" userId="bff38cff-0d6b-40d7-98b8-0cb614c3cc98" providerId="ADAL" clId="{778EF614-C2A6-4576-BA58-CC6A0388FA3A}" dt="2024-06-18T02:14:14.212" v="828" actId="20577"/>
        <pc:sldMkLst>
          <pc:docMk/>
          <pc:sldMk cId="1758426588" sldId="2147375141"/>
        </pc:sldMkLst>
        <pc:spChg chg="mod ord">
          <ac:chgData name="Deidre Steain (DTF)" userId="bff38cff-0d6b-40d7-98b8-0cb614c3cc98" providerId="ADAL" clId="{778EF614-C2A6-4576-BA58-CC6A0388FA3A}" dt="2024-06-18T00:31:38.665" v="279" actId="1076"/>
          <ac:spMkLst>
            <pc:docMk/>
            <pc:sldMk cId="1758426588" sldId="2147375141"/>
            <ac:spMk id="2" creationId="{5A105C11-1833-03C8-692D-5E1BE48599AC}"/>
          </ac:spMkLst>
        </pc:spChg>
        <pc:spChg chg="add del mod">
          <ac:chgData name="Deidre Steain (DTF)" userId="bff38cff-0d6b-40d7-98b8-0cb614c3cc98" providerId="ADAL" clId="{778EF614-C2A6-4576-BA58-CC6A0388FA3A}" dt="2024-06-18T00:03:33.008" v="108" actId="6264"/>
          <ac:spMkLst>
            <pc:docMk/>
            <pc:sldMk cId="1758426588" sldId="2147375141"/>
            <ac:spMk id="3" creationId="{23B537F9-0264-8774-9DD9-F9E53D0BDF8E}"/>
          </ac:spMkLst>
        </pc:spChg>
        <pc:spChg chg="del mod">
          <ac:chgData name="Deidre Steain (DTF)" userId="bff38cff-0d6b-40d7-98b8-0cb614c3cc98" providerId="ADAL" clId="{778EF614-C2A6-4576-BA58-CC6A0388FA3A}" dt="2024-06-18T00:15:39.762" v="205" actId="478"/>
          <ac:spMkLst>
            <pc:docMk/>
            <pc:sldMk cId="1758426588" sldId="2147375141"/>
            <ac:spMk id="4" creationId="{B9DDDE09-67D8-5DC7-7C6B-A0BDBD5C19E7}"/>
          </ac:spMkLst>
        </pc:spChg>
        <pc:spChg chg="del mod">
          <ac:chgData name="Deidre Steain (DTF)" userId="bff38cff-0d6b-40d7-98b8-0cb614c3cc98" providerId="ADAL" clId="{778EF614-C2A6-4576-BA58-CC6A0388FA3A}" dt="2024-06-18T00:10:04.318" v="155" actId="478"/>
          <ac:spMkLst>
            <pc:docMk/>
            <pc:sldMk cId="1758426588" sldId="2147375141"/>
            <ac:spMk id="5" creationId="{46A83902-A5AB-012D-092B-F0A68DFB88ED}"/>
          </ac:spMkLst>
        </pc:spChg>
        <pc:spChg chg="add del mod ord">
          <ac:chgData name="Deidre Steain (DTF)" userId="bff38cff-0d6b-40d7-98b8-0cb614c3cc98" providerId="ADAL" clId="{778EF614-C2A6-4576-BA58-CC6A0388FA3A}" dt="2024-06-18T00:09:15.317" v="146" actId="6264"/>
          <ac:spMkLst>
            <pc:docMk/>
            <pc:sldMk cId="1758426588" sldId="2147375141"/>
            <ac:spMk id="6" creationId="{6AEAC39E-4B2E-70E4-CCC3-96C4AAF09534}"/>
          </ac:spMkLst>
        </pc:spChg>
        <pc:spChg chg="add del mod">
          <ac:chgData name="Deidre Steain (DTF)" userId="bff38cff-0d6b-40d7-98b8-0cb614c3cc98" providerId="ADAL" clId="{778EF614-C2A6-4576-BA58-CC6A0388FA3A}" dt="2024-06-18T00:15:31.112" v="200" actId="478"/>
          <ac:spMkLst>
            <pc:docMk/>
            <pc:sldMk cId="1758426588" sldId="2147375141"/>
            <ac:spMk id="8" creationId="{6E09BE90-2CB1-B96D-E0FD-A15FAB4A8125}"/>
          </ac:spMkLst>
        </pc:spChg>
        <pc:spChg chg="add del mod">
          <ac:chgData name="Deidre Steain (DTF)" userId="bff38cff-0d6b-40d7-98b8-0cb614c3cc98" providerId="ADAL" clId="{778EF614-C2A6-4576-BA58-CC6A0388FA3A}" dt="2024-06-18T00:09:15.317" v="146" actId="6264"/>
          <ac:spMkLst>
            <pc:docMk/>
            <pc:sldMk cId="1758426588" sldId="2147375141"/>
            <ac:spMk id="9" creationId="{B41D3702-7429-5AF6-B9D7-CD370E6C6913}"/>
          </ac:spMkLst>
        </pc:spChg>
        <pc:spChg chg="add del mod ord">
          <ac:chgData name="Deidre Steain (DTF)" userId="bff38cff-0d6b-40d7-98b8-0cb614c3cc98" providerId="ADAL" clId="{778EF614-C2A6-4576-BA58-CC6A0388FA3A}" dt="2024-06-18T00:15:23.886" v="198" actId="700"/>
          <ac:spMkLst>
            <pc:docMk/>
            <pc:sldMk cId="1758426588" sldId="2147375141"/>
            <ac:spMk id="10" creationId="{A7D908EB-3DB5-9494-DCB9-EAC8B52B2086}"/>
          </ac:spMkLst>
        </pc:spChg>
        <pc:spChg chg="add del mod ord">
          <ac:chgData name="Deidre Steain (DTF)" userId="bff38cff-0d6b-40d7-98b8-0cb614c3cc98" providerId="ADAL" clId="{778EF614-C2A6-4576-BA58-CC6A0388FA3A}" dt="2024-06-18T00:15:36.684" v="203" actId="6264"/>
          <ac:spMkLst>
            <pc:docMk/>
            <pc:sldMk cId="1758426588" sldId="2147375141"/>
            <ac:spMk id="11" creationId="{01701A0E-D304-C007-D7DB-4A1C62D00073}"/>
          </ac:spMkLst>
        </pc:spChg>
        <pc:spChg chg="add mod ord">
          <ac:chgData name="Deidre Steain (DTF)" userId="bff38cff-0d6b-40d7-98b8-0cb614c3cc98" providerId="ADAL" clId="{778EF614-C2A6-4576-BA58-CC6A0388FA3A}" dt="2024-06-18T00:31:31.788" v="278" actId="6264"/>
          <ac:spMkLst>
            <pc:docMk/>
            <pc:sldMk cId="1758426588" sldId="2147375141"/>
            <ac:spMk id="12" creationId="{BCC0DF64-4DCF-F360-E791-2465D6129C7B}"/>
          </ac:spMkLst>
        </pc:spChg>
        <pc:spChg chg="add del mod ord">
          <ac:chgData name="Deidre Steain (DTF)" userId="bff38cff-0d6b-40d7-98b8-0cb614c3cc98" providerId="ADAL" clId="{778EF614-C2A6-4576-BA58-CC6A0388FA3A}" dt="2024-06-18T00:15:36.684" v="203" actId="6264"/>
          <ac:spMkLst>
            <pc:docMk/>
            <pc:sldMk cId="1758426588" sldId="2147375141"/>
            <ac:spMk id="13" creationId="{65D861F8-58F6-B58A-D577-98CC6FC81653}"/>
          </ac:spMkLst>
        </pc:spChg>
        <pc:spChg chg="add del mod">
          <ac:chgData name="Deidre Steain (DTF)" userId="bff38cff-0d6b-40d7-98b8-0cb614c3cc98" providerId="ADAL" clId="{778EF614-C2A6-4576-BA58-CC6A0388FA3A}" dt="2024-06-18T00:15:36.684" v="203" actId="6264"/>
          <ac:spMkLst>
            <pc:docMk/>
            <pc:sldMk cId="1758426588" sldId="2147375141"/>
            <ac:spMk id="14" creationId="{DAE7CF86-F734-B9EE-2920-594787EAEA76}"/>
          </ac:spMkLst>
        </pc:spChg>
        <pc:spChg chg="add del mod">
          <ac:chgData name="Deidre Steain (DTF)" userId="bff38cff-0d6b-40d7-98b8-0cb614c3cc98" providerId="ADAL" clId="{778EF614-C2A6-4576-BA58-CC6A0388FA3A}" dt="2024-06-18T00:15:36.684" v="203" actId="6264"/>
          <ac:spMkLst>
            <pc:docMk/>
            <pc:sldMk cId="1758426588" sldId="2147375141"/>
            <ac:spMk id="15" creationId="{C9F183AD-85DF-B014-4CAF-7D0033F4193C}"/>
          </ac:spMkLst>
        </pc:spChg>
        <pc:spChg chg="add del mod ord">
          <ac:chgData name="Deidre Steain (DTF)" userId="bff38cff-0d6b-40d7-98b8-0cb614c3cc98" providerId="ADAL" clId="{778EF614-C2A6-4576-BA58-CC6A0388FA3A}" dt="2024-06-18T00:25:11.313" v="260" actId="6264"/>
          <ac:spMkLst>
            <pc:docMk/>
            <pc:sldMk cId="1758426588" sldId="2147375141"/>
            <ac:spMk id="16" creationId="{075CC34F-A468-BD0C-4365-85A4D500A494}"/>
          </ac:spMkLst>
        </pc:spChg>
        <pc:spChg chg="add mod ord">
          <ac:chgData name="Deidre Steain (DTF)" userId="bff38cff-0d6b-40d7-98b8-0cb614c3cc98" providerId="ADAL" clId="{778EF614-C2A6-4576-BA58-CC6A0388FA3A}" dt="2024-06-18T00:31:31.788" v="278" actId="6264"/>
          <ac:spMkLst>
            <pc:docMk/>
            <pc:sldMk cId="1758426588" sldId="2147375141"/>
            <ac:spMk id="17" creationId="{7AA73C6D-08EF-3874-9852-417FA25E0E96}"/>
          </ac:spMkLst>
        </pc:spChg>
        <pc:spChg chg="add del mod">
          <ac:chgData name="Deidre Steain (DTF)" userId="bff38cff-0d6b-40d7-98b8-0cb614c3cc98" providerId="ADAL" clId="{778EF614-C2A6-4576-BA58-CC6A0388FA3A}" dt="2024-06-18T00:25:11.313" v="260" actId="6264"/>
          <ac:spMkLst>
            <pc:docMk/>
            <pc:sldMk cId="1758426588" sldId="2147375141"/>
            <ac:spMk id="18" creationId="{35577AA4-F934-7911-B71B-C30D23CBE3B2}"/>
          </ac:spMkLst>
        </pc:spChg>
        <pc:spChg chg="add del mod">
          <ac:chgData name="Deidre Steain (DTF)" userId="bff38cff-0d6b-40d7-98b8-0cb614c3cc98" providerId="ADAL" clId="{778EF614-C2A6-4576-BA58-CC6A0388FA3A}" dt="2024-06-18T00:25:11.313" v="260" actId="6264"/>
          <ac:spMkLst>
            <pc:docMk/>
            <pc:sldMk cId="1758426588" sldId="2147375141"/>
            <ac:spMk id="19" creationId="{7198A984-D2C7-5E46-D225-2A2497F185B8}"/>
          </ac:spMkLst>
        </pc:spChg>
        <pc:spChg chg="add del mod">
          <ac:chgData name="Deidre Steain (DTF)" userId="bff38cff-0d6b-40d7-98b8-0cb614c3cc98" providerId="ADAL" clId="{778EF614-C2A6-4576-BA58-CC6A0388FA3A}" dt="2024-06-18T00:25:11.313" v="260" actId="6264"/>
          <ac:spMkLst>
            <pc:docMk/>
            <pc:sldMk cId="1758426588" sldId="2147375141"/>
            <ac:spMk id="20" creationId="{57CE1634-C413-2337-A07A-7D4F2BC18003}"/>
          </ac:spMkLst>
        </pc:spChg>
        <pc:spChg chg="add del mod ord">
          <ac:chgData name="Deidre Steain (DTF)" userId="bff38cff-0d6b-40d7-98b8-0cb614c3cc98" providerId="ADAL" clId="{778EF614-C2A6-4576-BA58-CC6A0388FA3A}" dt="2024-06-18T00:31:31.788" v="278" actId="6264"/>
          <ac:spMkLst>
            <pc:docMk/>
            <pc:sldMk cId="1758426588" sldId="2147375141"/>
            <ac:spMk id="21" creationId="{5468F704-70C8-DFFB-4459-940D4C35BC23}"/>
          </ac:spMkLst>
        </pc:spChg>
        <pc:spChg chg="add del mod">
          <ac:chgData name="Deidre Steain (DTF)" userId="bff38cff-0d6b-40d7-98b8-0cb614c3cc98" providerId="ADAL" clId="{778EF614-C2A6-4576-BA58-CC6A0388FA3A}" dt="2024-06-18T00:31:31.788" v="278" actId="6264"/>
          <ac:spMkLst>
            <pc:docMk/>
            <pc:sldMk cId="1758426588" sldId="2147375141"/>
            <ac:spMk id="22" creationId="{4D45A27E-574C-0755-70CD-903EE9E3C9ED}"/>
          </ac:spMkLst>
        </pc:spChg>
        <pc:spChg chg="add del mod">
          <ac:chgData name="Deidre Steain (DTF)" userId="bff38cff-0d6b-40d7-98b8-0cb614c3cc98" providerId="ADAL" clId="{778EF614-C2A6-4576-BA58-CC6A0388FA3A}" dt="2024-06-18T00:31:31.788" v="278" actId="6264"/>
          <ac:spMkLst>
            <pc:docMk/>
            <pc:sldMk cId="1758426588" sldId="2147375141"/>
            <ac:spMk id="23" creationId="{28666B7D-8AED-A261-FD1A-B38A963955A2}"/>
          </ac:spMkLst>
        </pc:spChg>
        <pc:spChg chg="add del mod">
          <ac:chgData name="Deidre Steain (DTF)" userId="bff38cff-0d6b-40d7-98b8-0cb614c3cc98" providerId="ADAL" clId="{778EF614-C2A6-4576-BA58-CC6A0388FA3A}" dt="2024-06-18T00:31:31.788" v="278" actId="6264"/>
          <ac:spMkLst>
            <pc:docMk/>
            <pc:sldMk cId="1758426588" sldId="2147375141"/>
            <ac:spMk id="24" creationId="{C62F7E08-78A2-DFB5-2790-CB437906C1CD}"/>
          </ac:spMkLst>
        </pc:spChg>
        <pc:spChg chg="add mod ord">
          <ac:chgData name="Deidre Steain (DTF)" userId="bff38cff-0d6b-40d7-98b8-0cb614c3cc98" providerId="ADAL" clId="{778EF614-C2A6-4576-BA58-CC6A0388FA3A}" dt="2024-06-18T02:14:14.212" v="828" actId="20577"/>
          <ac:spMkLst>
            <pc:docMk/>
            <pc:sldMk cId="1758426588" sldId="2147375141"/>
            <ac:spMk id="25" creationId="{3FBFB7E6-82A7-1AFF-A4A8-660753DBE2A4}"/>
          </ac:spMkLst>
        </pc:spChg>
      </pc:sldChg>
      <pc:sldChg chg="addSp delSp modSp mod modClrScheme chgLayout">
        <pc:chgData name="Deidre Steain (DTF)" userId="bff38cff-0d6b-40d7-98b8-0cb614c3cc98" providerId="ADAL" clId="{778EF614-C2A6-4576-BA58-CC6A0388FA3A}" dt="2024-06-18T00:37:22.725" v="361" actId="20577"/>
        <pc:sldMkLst>
          <pc:docMk/>
          <pc:sldMk cId="815165963" sldId="2147375142"/>
        </pc:sldMkLst>
        <pc:spChg chg="mod ord">
          <ac:chgData name="Deidre Steain (DTF)" userId="bff38cff-0d6b-40d7-98b8-0cb614c3cc98" providerId="ADAL" clId="{778EF614-C2A6-4576-BA58-CC6A0388FA3A}" dt="2024-06-18T00:33:04.707" v="291" actId="6264"/>
          <ac:spMkLst>
            <pc:docMk/>
            <pc:sldMk cId="815165963" sldId="2147375142"/>
            <ac:spMk id="2" creationId="{5A105C11-1833-03C8-692D-5E1BE48599AC}"/>
          </ac:spMkLst>
        </pc:spChg>
        <pc:spChg chg="del">
          <ac:chgData name="Deidre Steain (DTF)" userId="bff38cff-0d6b-40d7-98b8-0cb614c3cc98" providerId="ADAL" clId="{778EF614-C2A6-4576-BA58-CC6A0388FA3A}" dt="2024-06-18T00:32:54.473" v="286" actId="478"/>
          <ac:spMkLst>
            <pc:docMk/>
            <pc:sldMk cId="815165963" sldId="2147375142"/>
            <ac:spMk id="3" creationId="{D8999A9A-C30B-9E9D-3B89-A5074D3AF0FD}"/>
          </ac:spMkLst>
        </pc:spChg>
        <pc:spChg chg="del mod">
          <ac:chgData name="Deidre Steain (DTF)" userId="bff38cff-0d6b-40d7-98b8-0cb614c3cc98" providerId="ADAL" clId="{778EF614-C2A6-4576-BA58-CC6A0388FA3A}" dt="2024-06-18T00:33:09.297" v="293" actId="478"/>
          <ac:spMkLst>
            <pc:docMk/>
            <pc:sldMk cId="815165963" sldId="2147375142"/>
            <ac:spMk id="4" creationId="{B9DDDE09-67D8-5DC7-7C6B-A0BDBD5C19E7}"/>
          </ac:spMkLst>
        </pc:spChg>
        <pc:spChg chg="del mod">
          <ac:chgData name="Deidre Steain (DTF)" userId="bff38cff-0d6b-40d7-98b8-0cb614c3cc98" providerId="ADAL" clId="{778EF614-C2A6-4576-BA58-CC6A0388FA3A}" dt="2024-06-18T00:32:59.815" v="289" actId="478"/>
          <ac:spMkLst>
            <pc:docMk/>
            <pc:sldMk cId="815165963" sldId="2147375142"/>
            <ac:spMk id="5" creationId="{46A83902-A5AB-012D-092B-F0A68DFB88ED}"/>
          </ac:spMkLst>
        </pc:spChg>
        <pc:spChg chg="add del mod ord">
          <ac:chgData name="Deidre Steain (DTF)" userId="bff38cff-0d6b-40d7-98b8-0cb614c3cc98" providerId="ADAL" clId="{778EF614-C2A6-4576-BA58-CC6A0388FA3A}" dt="2024-06-18T00:33:04.707" v="291" actId="6264"/>
          <ac:spMkLst>
            <pc:docMk/>
            <pc:sldMk cId="815165963" sldId="2147375142"/>
            <ac:spMk id="9" creationId="{49F95C98-974A-2A72-D4E4-C7F64D0E7147}"/>
          </ac:spMkLst>
        </pc:spChg>
        <pc:spChg chg="add del mod ord">
          <ac:chgData name="Deidre Steain (DTF)" userId="bff38cff-0d6b-40d7-98b8-0cb614c3cc98" providerId="ADAL" clId="{778EF614-C2A6-4576-BA58-CC6A0388FA3A}" dt="2024-06-18T00:33:04.707" v="291" actId="6264"/>
          <ac:spMkLst>
            <pc:docMk/>
            <pc:sldMk cId="815165963" sldId="2147375142"/>
            <ac:spMk id="10" creationId="{D90CA160-351A-3B85-080B-43507A28DC49}"/>
          </ac:spMkLst>
        </pc:spChg>
        <pc:spChg chg="add mod ord">
          <ac:chgData name="Deidre Steain (DTF)" userId="bff38cff-0d6b-40d7-98b8-0cb614c3cc98" providerId="ADAL" clId="{778EF614-C2A6-4576-BA58-CC6A0388FA3A}" dt="2024-06-18T00:37:22.725" v="361" actId="20577"/>
          <ac:spMkLst>
            <pc:docMk/>
            <pc:sldMk cId="815165963" sldId="2147375142"/>
            <ac:spMk id="11" creationId="{284C743F-2411-AB53-00D1-08F4E88F223B}"/>
          </ac:spMkLst>
        </pc:spChg>
        <pc:spChg chg="add mod">
          <ac:chgData name="Deidre Steain (DTF)" userId="bff38cff-0d6b-40d7-98b8-0cb614c3cc98" providerId="ADAL" clId="{778EF614-C2A6-4576-BA58-CC6A0388FA3A}" dt="2024-06-18T00:32:54.889" v="287"/>
          <ac:spMkLst>
            <pc:docMk/>
            <pc:sldMk cId="815165963" sldId="2147375142"/>
            <ac:spMk id="12" creationId="{5890A5E4-8441-66E7-E9AD-A54A3951C1B3}"/>
          </ac:spMkLst>
        </pc:spChg>
        <pc:spChg chg="mod">
          <ac:chgData name="Deidre Steain (DTF)" userId="bff38cff-0d6b-40d7-98b8-0cb614c3cc98" providerId="ADAL" clId="{778EF614-C2A6-4576-BA58-CC6A0388FA3A}" dt="2024-06-18T00:32:54.889" v="287"/>
          <ac:spMkLst>
            <pc:docMk/>
            <pc:sldMk cId="815165963" sldId="2147375142"/>
            <ac:spMk id="14" creationId="{BCB17C92-F301-7806-03EA-DC224BE93030}"/>
          </ac:spMkLst>
        </pc:spChg>
        <pc:spChg chg="mod">
          <ac:chgData name="Deidre Steain (DTF)" userId="bff38cff-0d6b-40d7-98b8-0cb614c3cc98" providerId="ADAL" clId="{778EF614-C2A6-4576-BA58-CC6A0388FA3A}" dt="2024-06-18T00:32:54.889" v="287"/>
          <ac:spMkLst>
            <pc:docMk/>
            <pc:sldMk cId="815165963" sldId="2147375142"/>
            <ac:spMk id="15" creationId="{19727BC1-C253-0D20-A306-8CD80554DA74}"/>
          </ac:spMkLst>
        </pc:spChg>
        <pc:spChg chg="add del mod">
          <ac:chgData name="Deidre Steain (DTF)" userId="bff38cff-0d6b-40d7-98b8-0cb614c3cc98" providerId="ADAL" clId="{778EF614-C2A6-4576-BA58-CC6A0388FA3A}" dt="2024-06-18T00:33:04.707" v="291" actId="6264"/>
          <ac:spMkLst>
            <pc:docMk/>
            <pc:sldMk cId="815165963" sldId="2147375142"/>
            <ac:spMk id="16" creationId="{2B1D216E-0423-B100-3D8E-1FE7CABECEDC}"/>
          </ac:spMkLst>
        </pc:spChg>
        <pc:spChg chg="add del mod">
          <ac:chgData name="Deidre Steain (DTF)" userId="bff38cff-0d6b-40d7-98b8-0cb614c3cc98" providerId="ADAL" clId="{778EF614-C2A6-4576-BA58-CC6A0388FA3A}" dt="2024-06-18T00:33:04.707" v="291" actId="6264"/>
          <ac:spMkLst>
            <pc:docMk/>
            <pc:sldMk cId="815165963" sldId="2147375142"/>
            <ac:spMk id="17" creationId="{6A612E43-AA4E-454C-6707-0676106FD161}"/>
          </ac:spMkLst>
        </pc:spChg>
        <pc:spChg chg="add del mod ord">
          <ac:chgData name="Deidre Steain (DTF)" userId="bff38cff-0d6b-40d7-98b8-0cb614c3cc98" providerId="ADAL" clId="{778EF614-C2A6-4576-BA58-CC6A0388FA3A}" dt="2024-06-18T00:33:14.882" v="295" actId="478"/>
          <ac:spMkLst>
            <pc:docMk/>
            <pc:sldMk cId="815165963" sldId="2147375142"/>
            <ac:spMk id="18" creationId="{C3623A2A-046A-D5CE-615E-E1AA24434F0D}"/>
          </ac:spMkLst>
        </pc:spChg>
        <pc:spChg chg="add mod ord">
          <ac:chgData name="Deidre Steain (DTF)" userId="bff38cff-0d6b-40d7-98b8-0cb614c3cc98" providerId="ADAL" clId="{778EF614-C2A6-4576-BA58-CC6A0388FA3A}" dt="2024-06-18T00:33:11.030" v="294"/>
          <ac:spMkLst>
            <pc:docMk/>
            <pc:sldMk cId="815165963" sldId="2147375142"/>
            <ac:spMk id="19" creationId="{E188BFF6-E4CD-6F67-4F60-5EE429C2D106}"/>
          </ac:spMkLst>
        </pc:spChg>
        <pc:grpChg chg="del">
          <ac:chgData name="Deidre Steain (DTF)" userId="bff38cff-0d6b-40d7-98b8-0cb614c3cc98" providerId="ADAL" clId="{778EF614-C2A6-4576-BA58-CC6A0388FA3A}" dt="2024-06-18T00:32:54.473" v="286" actId="478"/>
          <ac:grpSpMkLst>
            <pc:docMk/>
            <pc:sldMk cId="815165963" sldId="2147375142"/>
            <ac:grpSpMk id="6" creationId="{BB739857-D0CF-E0D1-333C-092CB40D9B83}"/>
          </ac:grpSpMkLst>
        </pc:grpChg>
        <pc:grpChg chg="add mod">
          <ac:chgData name="Deidre Steain (DTF)" userId="bff38cff-0d6b-40d7-98b8-0cb614c3cc98" providerId="ADAL" clId="{778EF614-C2A6-4576-BA58-CC6A0388FA3A}" dt="2024-06-18T00:32:54.889" v="287"/>
          <ac:grpSpMkLst>
            <pc:docMk/>
            <pc:sldMk cId="815165963" sldId="2147375142"/>
            <ac:grpSpMk id="13" creationId="{0E560B7B-35E4-0114-864F-75D9FCC561EB}"/>
          </ac:grpSpMkLst>
        </pc:grpChg>
      </pc:sldChg>
      <pc:sldChg chg="addSp delSp modSp mod modClrScheme chgLayout">
        <pc:chgData name="Deidre Steain (DTF)" userId="bff38cff-0d6b-40d7-98b8-0cb614c3cc98" providerId="ADAL" clId="{778EF614-C2A6-4576-BA58-CC6A0388FA3A}" dt="2024-06-18T00:41:50.332" v="380" actId="478"/>
        <pc:sldMkLst>
          <pc:docMk/>
          <pc:sldMk cId="762839479" sldId="2147375144"/>
        </pc:sldMkLst>
        <pc:spChg chg="del">
          <ac:chgData name="Deidre Steain (DTF)" userId="bff38cff-0d6b-40d7-98b8-0cb614c3cc98" providerId="ADAL" clId="{778EF614-C2A6-4576-BA58-CC6A0388FA3A}" dt="2024-06-18T00:39:25.107" v="367" actId="478"/>
          <ac:spMkLst>
            <pc:docMk/>
            <pc:sldMk cId="762839479" sldId="2147375144"/>
            <ac:spMk id="2" creationId="{11792BCC-718C-78D9-9D16-9012CE726D7A}"/>
          </ac:spMkLst>
        </pc:spChg>
        <pc:spChg chg="del">
          <ac:chgData name="Deidre Steain (DTF)" userId="bff38cff-0d6b-40d7-98b8-0cb614c3cc98" providerId="ADAL" clId="{778EF614-C2A6-4576-BA58-CC6A0388FA3A}" dt="2024-06-18T00:39:25.107" v="367" actId="478"/>
          <ac:spMkLst>
            <pc:docMk/>
            <pc:sldMk cId="762839479" sldId="2147375144"/>
            <ac:spMk id="3" creationId="{F67BD690-80EA-314F-BC46-25B1CFA4E136}"/>
          </ac:spMkLst>
        </pc:spChg>
        <pc:spChg chg="add del mod ord">
          <ac:chgData name="Deidre Steain (DTF)" userId="bff38cff-0d6b-40d7-98b8-0cb614c3cc98" providerId="ADAL" clId="{778EF614-C2A6-4576-BA58-CC6A0388FA3A}" dt="2024-06-18T00:39:25.107" v="367" actId="478"/>
          <ac:spMkLst>
            <pc:docMk/>
            <pc:sldMk cId="762839479" sldId="2147375144"/>
            <ac:spMk id="4" creationId="{097893ED-87C3-C60A-EFB7-C76E2EC03E03}"/>
          </ac:spMkLst>
        </pc:spChg>
        <pc:spChg chg="add del mod ord">
          <ac:chgData name="Deidre Steain (DTF)" userId="bff38cff-0d6b-40d7-98b8-0cb614c3cc98" providerId="ADAL" clId="{778EF614-C2A6-4576-BA58-CC6A0388FA3A}" dt="2024-06-18T00:39:25.107" v="367" actId="478"/>
          <ac:spMkLst>
            <pc:docMk/>
            <pc:sldMk cId="762839479" sldId="2147375144"/>
            <ac:spMk id="5" creationId="{252626C6-1040-8AF4-DE81-B3093F223723}"/>
          </ac:spMkLst>
        </pc:spChg>
        <pc:spChg chg="add mod ord">
          <ac:chgData name="Deidre Steain (DTF)" userId="bff38cff-0d6b-40d7-98b8-0cb614c3cc98" providerId="ADAL" clId="{778EF614-C2A6-4576-BA58-CC6A0388FA3A}" dt="2024-06-18T00:39:43.863" v="375" actId="20577"/>
          <ac:spMkLst>
            <pc:docMk/>
            <pc:sldMk cId="762839479" sldId="2147375144"/>
            <ac:spMk id="7" creationId="{BB595E5B-095F-2AC0-87AA-F3D617308B37}"/>
          </ac:spMkLst>
        </pc:spChg>
        <pc:spChg chg="add del mod">
          <ac:chgData name="Deidre Steain (DTF)" userId="bff38cff-0d6b-40d7-98b8-0cb614c3cc98" providerId="ADAL" clId="{778EF614-C2A6-4576-BA58-CC6A0388FA3A}" dt="2024-06-18T00:39:40.358" v="373" actId="478"/>
          <ac:spMkLst>
            <pc:docMk/>
            <pc:sldMk cId="762839479" sldId="2147375144"/>
            <ac:spMk id="8" creationId="{5A51A3AE-03CD-10E5-964C-4703C630E6F1}"/>
          </ac:spMkLst>
        </pc:spChg>
        <pc:spChg chg="add mod">
          <ac:chgData name="Deidre Steain (DTF)" userId="bff38cff-0d6b-40d7-98b8-0cb614c3cc98" providerId="ADAL" clId="{778EF614-C2A6-4576-BA58-CC6A0388FA3A}" dt="2024-06-18T00:39:25.526" v="368"/>
          <ac:spMkLst>
            <pc:docMk/>
            <pc:sldMk cId="762839479" sldId="2147375144"/>
            <ac:spMk id="9" creationId="{A07C8A62-FFDE-D718-6919-A5745907F60A}"/>
          </ac:spMkLst>
        </pc:spChg>
        <pc:spChg chg="del mod ord">
          <ac:chgData name="Deidre Steain (DTF)" userId="bff38cff-0d6b-40d7-98b8-0cb614c3cc98" providerId="ADAL" clId="{778EF614-C2A6-4576-BA58-CC6A0388FA3A}" dt="2024-06-18T00:39:25.107" v="367" actId="478"/>
          <ac:spMkLst>
            <pc:docMk/>
            <pc:sldMk cId="762839479" sldId="2147375144"/>
            <ac:spMk id="10" creationId="{EF44DC72-C684-06FE-992E-AF09CA6B61D2}"/>
          </ac:spMkLst>
        </pc:spChg>
        <pc:spChg chg="add mod">
          <ac:chgData name="Deidre Steain (DTF)" userId="bff38cff-0d6b-40d7-98b8-0cb614c3cc98" providerId="ADAL" clId="{778EF614-C2A6-4576-BA58-CC6A0388FA3A}" dt="2024-06-18T00:39:25.526" v="368"/>
          <ac:spMkLst>
            <pc:docMk/>
            <pc:sldMk cId="762839479" sldId="2147375144"/>
            <ac:spMk id="11" creationId="{7FCE3C56-E088-E18F-B3B2-5AE2959D072B}"/>
          </ac:spMkLst>
        </pc:spChg>
        <pc:spChg chg="add mod">
          <ac:chgData name="Deidre Steain (DTF)" userId="bff38cff-0d6b-40d7-98b8-0cb614c3cc98" providerId="ADAL" clId="{778EF614-C2A6-4576-BA58-CC6A0388FA3A}" dt="2024-06-18T00:39:25.526" v="368"/>
          <ac:spMkLst>
            <pc:docMk/>
            <pc:sldMk cId="762839479" sldId="2147375144"/>
            <ac:spMk id="12" creationId="{60E1040F-4584-4374-DC6B-3BFC45649560}"/>
          </ac:spMkLst>
        </pc:spChg>
        <pc:spChg chg="add mod">
          <ac:chgData name="Deidre Steain (DTF)" userId="bff38cff-0d6b-40d7-98b8-0cb614c3cc98" providerId="ADAL" clId="{778EF614-C2A6-4576-BA58-CC6A0388FA3A}" dt="2024-06-18T00:39:25.526" v="368"/>
          <ac:spMkLst>
            <pc:docMk/>
            <pc:sldMk cId="762839479" sldId="2147375144"/>
            <ac:spMk id="13" creationId="{35C077A8-254A-FD83-0CA4-A3B52B09FE66}"/>
          </ac:spMkLst>
        </pc:spChg>
        <pc:spChg chg="add mod">
          <ac:chgData name="Deidre Steain (DTF)" userId="bff38cff-0d6b-40d7-98b8-0cb614c3cc98" providerId="ADAL" clId="{778EF614-C2A6-4576-BA58-CC6A0388FA3A}" dt="2024-06-18T00:39:25.526" v="368"/>
          <ac:spMkLst>
            <pc:docMk/>
            <pc:sldMk cId="762839479" sldId="2147375144"/>
            <ac:spMk id="14" creationId="{3C09BFC2-2142-490C-39CF-961F359C222B}"/>
          </ac:spMkLst>
        </pc:spChg>
        <pc:spChg chg="del">
          <ac:chgData name="Deidre Steain (DTF)" userId="bff38cff-0d6b-40d7-98b8-0cb614c3cc98" providerId="ADAL" clId="{778EF614-C2A6-4576-BA58-CC6A0388FA3A}" dt="2024-06-18T00:39:25.107" v="367" actId="478"/>
          <ac:spMkLst>
            <pc:docMk/>
            <pc:sldMk cId="762839479" sldId="2147375144"/>
            <ac:spMk id="15" creationId="{5D71F311-D99C-B6B1-63F9-4D098B722F1F}"/>
          </ac:spMkLst>
        </pc:spChg>
        <pc:spChg chg="del">
          <ac:chgData name="Deidre Steain (DTF)" userId="bff38cff-0d6b-40d7-98b8-0cb614c3cc98" providerId="ADAL" clId="{778EF614-C2A6-4576-BA58-CC6A0388FA3A}" dt="2024-06-18T00:39:25.107" v="367" actId="478"/>
          <ac:spMkLst>
            <pc:docMk/>
            <pc:sldMk cId="762839479" sldId="2147375144"/>
            <ac:spMk id="16" creationId="{6F3D045D-E623-EA76-7A25-9228A2D9D899}"/>
          </ac:spMkLst>
        </pc:spChg>
        <pc:spChg chg="del">
          <ac:chgData name="Deidre Steain (DTF)" userId="bff38cff-0d6b-40d7-98b8-0cb614c3cc98" providerId="ADAL" clId="{778EF614-C2A6-4576-BA58-CC6A0388FA3A}" dt="2024-06-18T00:39:25.107" v="367" actId="478"/>
          <ac:spMkLst>
            <pc:docMk/>
            <pc:sldMk cId="762839479" sldId="2147375144"/>
            <ac:spMk id="25" creationId="{8787C972-0705-01D1-D874-7D2C5C93FB68}"/>
          </ac:spMkLst>
        </pc:spChg>
        <pc:spChg chg="add mod">
          <ac:chgData name="Deidre Steain (DTF)" userId="bff38cff-0d6b-40d7-98b8-0cb614c3cc98" providerId="ADAL" clId="{778EF614-C2A6-4576-BA58-CC6A0388FA3A}" dt="2024-06-18T00:39:25.526" v="368"/>
          <ac:spMkLst>
            <pc:docMk/>
            <pc:sldMk cId="762839479" sldId="2147375144"/>
            <ac:spMk id="27" creationId="{DD472978-EA91-85BC-EF83-8B1ECFEDB275}"/>
          </ac:spMkLst>
        </pc:spChg>
        <pc:spChg chg="add mod">
          <ac:chgData name="Deidre Steain (DTF)" userId="bff38cff-0d6b-40d7-98b8-0cb614c3cc98" providerId="ADAL" clId="{778EF614-C2A6-4576-BA58-CC6A0388FA3A}" dt="2024-06-18T00:39:25.526" v="368"/>
          <ac:spMkLst>
            <pc:docMk/>
            <pc:sldMk cId="762839479" sldId="2147375144"/>
            <ac:spMk id="28" creationId="{1DD53102-A3E0-653C-B067-4B13A93E3AA7}"/>
          </ac:spMkLst>
        </pc:spChg>
        <pc:spChg chg="add mod">
          <ac:chgData name="Deidre Steain (DTF)" userId="bff38cff-0d6b-40d7-98b8-0cb614c3cc98" providerId="ADAL" clId="{778EF614-C2A6-4576-BA58-CC6A0388FA3A}" dt="2024-06-18T00:39:25.526" v="368"/>
          <ac:spMkLst>
            <pc:docMk/>
            <pc:sldMk cId="762839479" sldId="2147375144"/>
            <ac:spMk id="30" creationId="{F7D4C161-6E3E-59D5-2AF7-9D17850BE61C}"/>
          </ac:spMkLst>
        </pc:spChg>
        <pc:spChg chg="del">
          <ac:chgData name="Deidre Steain (DTF)" userId="bff38cff-0d6b-40d7-98b8-0cb614c3cc98" providerId="ADAL" clId="{778EF614-C2A6-4576-BA58-CC6A0388FA3A}" dt="2024-06-18T00:39:25.107" v="367" actId="478"/>
          <ac:spMkLst>
            <pc:docMk/>
            <pc:sldMk cId="762839479" sldId="2147375144"/>
            <ac:spMk id="31" creationId="{F11FE403-70AD-58D0-8527-97A5C619E9B5}"/>
          </ac:spMkLst>
        </pc:spChg>
        <pc:spChg chg="add mod">
          <ac:chgData name="Deidre Steain (DTF)" userId="bff38cff-0d6b-40d7-98b8-0cb614c3cc98" providerId="ADAL" clId="{778EF614-C2A6-4576-BA58-CC6A0388FA3A}" dt="2024-06-18T00:39:25.526" v="368"/>
          <ac:spMkLst>
            <pc:docMk/>
            <pc:sldMk cId="762839479" sldId="2147375144"/>
            <ac:spMk id="32" creationId="{9D24F01B-68CF-4373-E1CD-9BF08FBB9335}"/>
          </ac:spMkLst>
        </pc:spChg>
        <pc:spChg chg="del">
          <ac:chgData name="Deidre Steain (DTF)" userId="bff38cff-0d6b-40d7-98b8-0cb614c3cc98" providerId="ADAL" clId="{778EF614-C2A6-4576-BA58-CC6A0388FA3A}" dt="2024-06-18T00:39:25.107" v="367" actId="478"/>
          <ac:spMkLst>
            <pc:docMk/>
            <pc:sldMk cId="762839479" sldId="2147375144"/>
            <ac:spMk id="34" creationId="{EDF1AB8E-D568-EC3F-15D6-1556B1C1C95E}"/>
          </ac:spMkLst>
        </pc:spChg>
        <pc:spChg chg="add del mod">
          <ac:chgData name="Deidre Steain (DTF)" userId="bff38cff-0d6b-40d7-98b8-0cb614c3cc98" providerId="ADAL" clId="{778EF614-C2A6-4576-BA58-CC6A0388FA3A}" dt="2024-06-18T00:41:50.332" v="380" actId="478"/>
          <ac:spMkLst>
            <pc:docMk/>
            <pc:sldMk cId="762839479" sldId="2147375144"/>
            <ac:spMk id="35" creationId="{F8D790B9-7568-C653-90CF-735A491A6B29}"/>
          </ac:spMkLst>
        </pc:spChg>
        <pc:spChg chg="del">
          <ac:chgData name="Deidre Steain (DTF)" userId="bff38cff-0d6b-40d7-98b8-0cb614c3cc98" providerId="ADAL" clId="{778EF614-C2A6-4576-BA58-CC6A0388FA3A}" dt="2024-06-18T00:39:25.107" v="367" actId="478"/>
          <ac:spMkLst>
            <pc:docMk/>
            <pc:sldMk cId="762839479" sldId="2147375144"/>
            <ac:spMk id="37" creationId="{F7E81D5B-ECB1-909F-3C20-91C3FD09D2C5}"/>
          </ac:spMkLst>
        </pc:spChg>
        <pc:spChg chg="mod">
          <ac:chgData name="Deidre Steain (DTF)" userId="bff38cff-0d6b-40d7-98b8-0cb614c3cc98" providerId="ADAL" clId="{778EF614-C2A6-4576-BA58-CC6A0388FA3A}" dt="2024-06-18T00:41:46.809" v="379"/>
          <ac:spMkLst>
            <pc:docMk/>
            <pc:sldMk cId="762839479" sldId="2147375144"/>
            <ac:spMk id="39" creationId="{5A48D2E8-C363-F01A-DF4E-167D178403AB}"/>
          </ac:spMkLst>
        </pc:spChg>
        <pc:spChg chg="mod">
          <ac:chgData name="Deidre Steain (DTF)" userId="bff38cff-0d6b-40d7-98b8-0cb614c3cc98" providerId="ADAL" clId="{778EF614-C2A6-4576-BA58-CC6A0388FA3A}" dt="2024-06-18T00:41:46.809" v="379"/>
          <ac:spMkLst>
            <pc:docMk/>
            <pc:sldMk cId="762839479" sldId="2147375144"/>
            <ac:spMk id="43" creationId="{67AEE099-1F79-F350-CB5E-1AAEF9C557B7}"/>
          </ac:spMkLst>
        </pc:spChg>
        <pc:spChg chg="del">
          <ac:chgData name="Deidre Steain (DTF)" userId="bff38cff-0d6b-40d7-98b8-0cb614c3cc98" providerId="ADAL" clId="{778EF614-C2A6-4576-BA58-CC6A0388FA3A}" dt="2024-06-18T00:39:25.107" v="367" actId="478"/>
          <ac:spMkLst>
            <pc:docMk/>
            <pc:sldMk cId="762839479" sldId="2147375144"/>
            <ac:spMk id="45" creationId="{7EDAD4B6-17C5-F0CE-908E-2B80382C5764}"/>
          </ac:spMkLst>
        </pc:spChg>
        <pc:grpChg chg="del">
          <ac:chgData name="Deidre Steain (DTF)" userId="bff38cff-0d6b-40d7-98b8-0cb614c3cc98" providerId="ADAL" clId="{778EF614-C2A6-4576-BA58-CC6A0388FA3A}" dt="2024-06-18T00:39:25.107" v="367" actId="478"/>
          <ac:grpSpMkLst>
            <pc:docMk/>
            <pc:sldMk cId="762839479" sldId="2147375144"/>
            <ac:grpSpMk id="17" creationId="{39F73C15-9548-4C97-405A-526B3182DFA3}"/>
          </ac:grpSpMkLst>
        </pc:grpChg>
        <pc:grpChg chg="del">
          <ac:chgData name="Deidre Steain (DTF)" userId="bff38cff-0d6b-40d7-98b8-0cb614c3cc98" providerId="ADAL" clId="{778EF614-C2A6-4576-BA58-CC6A0388FA3A}" dt="2024-06-18T00:39:25.107" v="367" actId="478"/>
          <ac:grpSpMkLst>
            <pc:docMk/>
            <pc:sldMk cId="762839479" sldId="2147375144"/>
            <ac:grpSpMk id="22" creationId="{ECA8C5E2-87F8-A4B1-4072-556A397D80C9}"/>
          </ac:grpSpMkLst>
        </pc:grpChg>
        <pc:grpChg chg="add del mod">
          <ac:chgData name="Deidre Steain (DTF)" userId="bff38cff-0d6b-40d7-98b8-0cb614c3cc98" providerId="ADAL" clId="{778EF614-C2A6-4576-BA58-CC6A0388FA3A}" dt="2024-06-18T00:41:50.332" v="380" actId="478"/>
          <ac:grpSpMkLst>
            <pc:docMk/>
            <pc:sldMk cId="762839479" sldId="2147375144"/>
            <ac:grpSpMk id="36" creationId="{F2748AF9-CC90-0317-9F86-20B5E2D4A48A}"/>
          </ac:grpSpMkLst>
        </pc:grpChg>
        <pc:grpChg chg="del">
          <ac:chgData name="Deidre Steain (DTF)" userId="bff38cff-0d6b-40d7-98b8-0cb614c3cc98" providerId="ADAL" clId="{778EF614-C2A6-4576-BA58-CC6A0388FA3A}" dt="2024-06-18T00:39:25.107" v="367" actId="478"/>
          <ac:grpSpMkLst>
            <pc:docMk/>
            <pc:sldMk cId="762839479" sldId="2147375144"/>
            <ac:grpSpMk id="38" creationId="{087BBFEF-5129-EFEC-6D24-595E87A5FD69}"/>
          </ac:grpSpMkLst>
        </pc:grpChg>
        <pc:graphicFrameChg chg="add mod modGraphic">
          <ac:chgData name="Deidre Steain (DTF)" userId="bff38cff-0d6b-40d7-98b8-0cb614c3cc98" providerId="ADAL" clId="{778EF614-C2A6-4576-BA58-CC6A0388FA3A}" dt="2024-06-18T00:40:00.938" v="378" actId="207"/>
          <ac:graphicFrameMkLst>
            <pc:docMk/>
            <pc:sldMk cId="762839479" sldId="2147375144"/>
            <ac:graphicFrameMk id="33" creationId="{197BD179-33A2-A68D-FB3A-A2D7D6BEE98B}"/>
          </ac:graphicFrameMkLst>
        </pc:graphicFrameChg>
      </pc:sldChg>
      <pc:sldChg chg="addSp delSp modSp del mod modClrScheme chgLayout">
        <pc:chgData name="Deidre Steain (DTF)" userId="bff38cff-0d6b-40d7-98b8-0cb614c3cc98" providerId="ADAL" clId="{778EF614-C2A6-4576-BA58-CC6A0388FA3A}" dt="2024-06-18T00:22:39.634" v="233" actId="47"/>
        <pc:sldMkLst>
          <pc:docMk/>
          <pc:sldMk cId="322203109" sldId="2147375145"/>
        </pc:sldMkLst>
        <pc:spChg chg="del mod">
          <ac:chgData name="Deidre Steain (DTF)" userId="bff38cff-0d6b-40d7-98b8-0cb614c3cc98" providerId="ADAL" clId="{778EF614-C2A6-4576-BA58-CC6A0388FA3A}" dt="2024-06-18T00:21:00.948" v="221"/>
          <ac:spMkLst>
            <pc:docMk/>
            <pc:sldMk cId="322203109" sldId="2147375145"/>
            <ac:spMk id="3" creationId="{F67BD690-80EA-314F-BC46-25B1CFA4E136}"/>
          </ac:spMkLst>
        </pc:spChg>
        <pc:spChg chg="add mod ord">
          <ac:chgData name="Deidre Steain (DTF)" userId="bff38cff-0d6b-40d7-98b8-0cb614c3cc98" providerId="ADAL" clId="{778EF614-C2A6-4576-BA58-CC6A0388FA3A}" dt="2024-06-18T00:07:07.605" v="129" actId="700"/>
          <ac:spMkLst>
            <pc:docMk/>
            <pc:sldMk cId="322203109" sldId="2147375145"/>
            <ac:spMk id="4" creationId="{29A7E8EF-5B12-F1A5-612E-0034C9CDF3A6}"/>
          </ac:spMkLst>
        </pc:spChg>
        <pc:spChg chg="add del mod ord">
          <ac:chgData name="Deidre Steain (DTF)" userId="bff38cff-0d6b-40d7-98b8-0cb614c3cc98" providerId="ADAL" clId="{778EF614-C2A6-4576-BA58-CC6A0388FA3A}" dt="2024-06-18T00:19:31.249" v="214" actId="478"/>
          <ac:spMkLst>
            <pc:docMk/>
            <pc:sldMk cId="322203109" sldId="2147375145"/>
            <ac:spMk id="5" creationId="{31326E17-409D-FCAF-CC7B-10249170CE6E}"/>
          </ac:spMkLst>
        </pc:spChg>
        <pc:spChg chg="mod ord">
          <ac:chgData name="Deidre Steain (DTF)" userId="bff38cff-0d6b-40d7-98b8-0cb614c3cc98" providerId="ADAL" clId="{778EF614-C2A6-4576-BA58-CC6A0388FA3A}" dt="2024-06-18T00:07:07.605" v="129" actId="700"/>
          <ac:spMkLst>
            <pc:docMk/>
            <pc:sldMk cId="322203109" sldId="2147375145"/>
            <ac:spMk id="10" creationId="{EF44DC72-C684-06FE-992E-AF09CA6B61D2}"/>
          </ac:spMkLst>
        </pc:spChg>
      </pc:sldChg>
      <pc:sldChg chg="modSp add mod delCm">
        <pc:chgData name="Deidre Steain (DTF)" userId="bff38cff-0d6b-40d7-98b8-0cb614c3cc98" providerId="ADAL" clId="{778EF614-C2A6-4576-BA58-CC6A0388FA3A}" dt="2024-06-18T02:01:54.810" v="643" actId="207"/>
        <pc:sldMkLst>
          <pc:docMk/>
          <pc:sldMk cId="3522875231" sldId="2147375145"/>
        </pc:sldMkLst>
        <pc:spChg chg="mod">
          <ac:chgData name="Deidre Steain (DTF)" userId="bff38cff-0d6b-40d7-98b8-0cb614c3cc98" providerId="ADAL" clId="{778EF614-C2A6-4576-BA58-CC6A0388FA3A}" dt="2024-06-18T02:00:43.747" v="628"/>
          <ac:spMkLst>
            <pc:docMk/>
            <pc:sldMk cId="3522875231" sldId="2147375145"/>
            <ac:spMk id="2" creationId="{11792BCC-718C-78D9-9D16-9012CE726D7A}"/>
          </ac:spMkLst>
        </pc:spChg>
        <pc:spChg chg="mod">
          <ac:chgData name="Deidre Steain (DTF)" userId="bff38cff-0d6b-40d7-98b8-0cb614c3cc98" providerId="ADAL" clId="{778EF614-C2A6-4576-BA58-CC6A0388FA3A}" dt="2024-06-18T02:00:59.687" v="633" actId="20577"/>
          <ac:spMkLst>
            <pc:docMk/>
            <pc:sldMk cId="3522875231" sldId="2147375145"/>
            <ac:spMk id="16" creationId="{3284C3B2-1F94-F17C-E3EE-A182326A8398}"/>
          </ac:spMkLst>
        </pc:spChg>
        <pc:spChg chg="mod">
          <ac:chgData name="Deidre Steain (DTF)" userId="bff38cff-0d6b-40d7-98b8-0cb614c3cc98" providerId="ADAL" clId="{778EF614-C2A6-4576-BA58-CC6A0388FA3A}" dt="2024-06-18T02:01:14.187" v="635"/>
          <ac:spMkLst>
            <pc:docMk/>
            <pc:sldMk cId="3522875231" sldId="2147375145"/>
            <ac:spMk id="17" creationId="{2B123BA8-0633-9E44-E460-62901BC6D008}"/>
          </ac:spMkLst>
        </pc:spChg>
        <pc:spChg chg="mod">
          <ac:chgData name="Deidre Steain (DTF)" userId="bff38cff-0d6b-40d7-98b8-0cb614c3cc98" providerId="ADAL" clId="{778EF614-C2A6-4576-BA58-CC6A0388FA3A}" dt="2024-06-18T02:01:25.888" v="637"/>
          <ac:spMkLst>
            <pc:docMk/>
            <pc:sldMk cId="3522875231" sldId="2147375145"/>
            <ac:spMk id="20" creationId="{6517C874-8A93-BAE9-EDCD-0C075A366C78}"/>
          </ac:spMkLst>
        </pc:spChg>
        <pc:graphicFrameChg chg="mod">
          <ac:chgData name="Deidre Steain (DTF)" userId="bff38cff-0d6b-40d7-98b8-0cb614c3cc98" providerId="ADAL" clId="{778EF614-C2A6-4576-BA58-CC6A0388FA3A}" dt="2024-06-18T02:01:54.810" v="643" actId="207"/>
          <ac:graphicFrameMkLst>
            <pc:docMk/>
            <pc:sldMk cId="3522875231" sldId="2147375145"/>
            <ac:graphicFrameMk id="22" creationId="{BD8D229D-3655-EEA7-689B-5F0A5EFCA33B}"/>
          </ac:graphicFrameMkLst>
        </pc:graphicFrameChg>
        <pc:extLst>
          <p:ext xmlns:p="http://schemas.openxmlformats.org/presentationml/2006/main" uri="{D6D511B9-2390-475A-947B-AFAB55BFBCF1}">
            <pc226:cmChg xmlns:pc226="http://schemas.microsoft.com/office/powerpoint/2022/06/main/command" chg="del">
              <pc226:chgData name="Deidre Steain (DTF)" userId="bff38cff-0d6b-40d7-98b8-0cb614c3cc98" providerId="ADAL" clId="{778EF614-C2A6-4576-BA58-CC6A0388FA3A}" dt="2024-06-18T02:00:25.640" v="623"/>
              <pc2:cmMkLst xmlns:pc2="http://schemas.microsoft.com/office/powerpoint/2019/9/main/command">
                <pc:docMk/>
                <pc:sldMk cId="3522875231" sldId="2147375145"/>
                <pc2:cmMk id="{6E8D8ED2-FE6B-4648-8BBA-54D0DCF6F487}"/>
              </pc2:cmMkLst>
            </pc226:cmChg>
          </p:ext>
        </pc:extLst>
      </pc:sldChg>
      <pc:sldChg chg="addSp delSp modSp mod modClrScheme chgLayout">
        <pc:chgData name="Deidre Steain (DTF)" userId="bff38cff-0d6b-40d7-98b8-0cb614c3cc98" providerId="ADAL" clId="{778EF614-C2A6-4576-BA58-CC6A0388FA3A}" dt="2024-06-18T02:15:15.806" v="829" actId="14100"/>
        <pc:sldMkLst>
          <pc:docMk/>
          <pc:sldMk cId="1529178328" sldId="2147375147"/>
        </pc:sldMkLst>
        <pc:spChg chg="mod ord">
          <ac:chgData name="Deidre Steain (DTF)" userId="bff38cff-0d6b-40d7-98b8-0cb614c3cc98" providerId="ADAL" clId="{778EF614-C2A6-4576-BA58-CC6A0388FA3A}" dt="2024-06-18T00:55:49.908" v="439" actId="6264"/>
          <ac:spMkLst>
            <pc:docMk/>
            <pc:sldMk cId="1529178328" sldId="2147375147"/>
            <ac:spMk id="2" creationId="{46A3BF2C-DB7D-313C-9860-C88C36133948}"/>
          </ac:spMkLst>
        </pc:spChg>
        <pc:spChg chg="del">
          <ac:chgData name="Deidre Steain (DTF)" userId="bff38cff-0d6b-40d7-98b8-0cb614c3cc98" providerId="ADAL" clId="{778EF614-C2A6-4576-BA58-CC6A0388FA3A}" dt="2024-06-18T00:55:10.085" v="427" actId="478"/>
          <ac:spMkLst>
            <pc:docMk/>
            <pc:sldMk cId="1529178328" sldId="2147375147"/>
            <ac:spMk id="4" creationId="{A8B4712D-0046-F54B-BF34-A945AF5B9571}"/>
          </ac:spMkLst>
        </pc:spChg>
        <pc:spChg chg="del">
          <ac:chgData name="Deidre Steain (DTF)" userId="bff38cff-0d6b-40d7-98b8-0cb614c3cc98" providerId="ADAL" clId="{778EF614-C2A6-4576-BA58-CC6A0388FA3A}" dt="2024-06-18T00:55:10.085" v="427" actId="478"/>
          <ac:spMkLst>
            <pc:docMk/>
            <pc:sldMk cId="1529178328" sldId="2147375147"/>
            <ac:spMk id="5" creationId="{234103EE-A654-F937-8DB5-7555734BEA06}"/>
          </ac:spMkLst>
        </pc:spChg>
        <pc:spChg chg="del">
          <ac:chgData name="Deidre Steain (DTF)" userId="bff38cff-0d6b-40d7-98b8-0cb614c3cc98" providerId="ADAL" clId="{778EF614-C2A6-4576-BA58-CC6A0388FA3A}" dt="2024-06-18T00:51:31.311" v="421" actId="478"/>
          <ac:spMkLst>
            <pc:docMk/>
            <pc:sldMk cId="1529178328" sldId="2147375147"/>
            <ac:spMk id="6" creationId="{5A8EF042-4033-85CF-3E80-CF03194DC398}"/>
          </ac:spMkLst>
        </pc:spChg>
        <pc:spChg chg="add mod">
          <ac:chgData name="Deidre Steain (DTF)" userId="bff38cff-0d6b-40d7-98b8-0cb614c3cc98" providerId="ADAL" clId="{778EF614-C2A6-4576-BA58-CC6A0388FA3A}" dt="2024-06-18T00:51:31.944" v="422"/>
          <ac:spMkLst>
            <pc:docMk/>
            <pc:sldMk cId="1529178328" sldId="2147375147"/>
            <ac:spMk id="10" creationId="{49B28BCB-5217-6070-A9B2-A6D617F06AFE}"/>
          </ac:spMkLst>
        </pc:spChg>
        <pc:spChg chg="mod">
          <ac:chgData name="Deidre Steain (DTF)" userId="bff38cff-0d6b-40d7-98b8-0cb614c3cc98" providerId="ADAL" clId="{778EF614-C2A6-4576-BA58-CC6A0388FA3A}" dt="2024-06-18T00:51:31.944" v="422"/>
          <ac:spMkLst>
            <pc:docMk/>
            <pc:sldMk cId="1529178328" sldId="2147375147"/>
            <ac:spMk id="12" creationId="{BB797262-D4A3-2A2B-5E15-2B572333A3D5}"/>
          </ac:spMkLst>
        </pc:spChg>
        <pc:spChg chg="mod">
          <ac:chgData name="Deidre Steain (DTF)" userId="bff38cff-0d6b-40d7-98b8-0cb614c3cc98" providerId="ADAL" clId="{778EF614-C2A6-4576-BA58-CC6A0388FA3A}" dt="2024-06-18T00:51:31.944" v="422"/>
          <ac:spMkLst>
            <pc:docMk/>
            <pc:sldMk cId="1529178328" sldId="2147375147"/>
            <ac:spMk id="13" creationId="{D5ADF769-2ECE-BE78-AA63-F5E3661EEB9E}"/>
          </ac:spMkLst>
        </pc:spChg>
        <pc:spChg chg="add del mod">
          <ac:chgData name="Deidre Steain (DTF)" userId="bff38cff-0d6b-40d7-98b8-0cb614c3cc98" providerId="ADAL" clId="{778EF614-C2A6-4576-BA58-CC6A0388FA3A}" dt="2024-06-18T00:54:52.439" v="425" actId="478"/>
          <ac:spMkLst>
            <pc:docMk/>
            <pc:sldMk cId="1529178328" sldId="2147375147"/>
            <ac:spMk id="14" creationId="{22A3F4D1-79B4-B4F0-C915-5D58D2468198}"/>
          </ac:spMkLst>
        </pc:spChg>
        <pc:spChg chg="add del mod">
          <ac:chgData name="Deidre Steain (DTF)" userId="bff38cff-0d6b-40d7-98b8-0cb614c3cc98" providerId="ADAL" clId="{778EF614-C2A6-4576-BA58-CC6A0388FA3A}" dt="2024-06-18T00:54:52.439" v="425" actId="478"/>
          <ac:spMkLst>
            <pc:docMk/>
            <pc:sldMk cId="1529178328" sldId="2147375147"/>
            <ac:spMk id="15" creationId="{EAD7DB1F-6655-3684-2197-2F362B9C1371}"/>
          </ac:spMkLst>
        </pc:spChg>
        <pc:spChg chg="add del mod ord">
          <ac:chgData name="Deidre Steain (DTF)" userId="bff38cff-0d6b-40d7-98b8-0cb614c3cc98" providerId="ADAL" clId="{778EF614-C2A6-4576-BA58-CC6A0388FA3A}" dt="2024-06-18T00:55:29.837" v="433" actId="478"/>
          <ac:spMkLst>
            <pc:docMk/>
            <pc:sldMk cId="1529178328" sldId="2147375147"/>
            <ac:spMk id="16" creationId="{E40AEA0F-9BDC-8D5D-C3C7-B32728A9CBB8}"/>
          </ac:spMkLst>
        </pc:spChg>
        <pc:spChg chg="add del mod ord">
          <ac:chgData name="Deidre Steain (DTF)" userId="bff38cff-0d6b-40d7-98b8-0cb614c3cc98" providerId="ADAL" clId="{778EF614-C2A6-4576-BA58-CC6A0388FA3A}" dt="2024-06-18T00:55:32.298" v="434" actId="478"/>
          <ac:spMkLst>
            <pc:docMk/>
            <pc:sldMk cId="1529178328" sldId="2147375147"/>
            <ac:spMk id="17" creationId="{6783650A-9E3E-30F5-79AE-FE8AED0C3F5E}"/>
          </ac:spMkLst>
        </pc:spChg>
        <pc:spChg chg="add del mod ord">
          <ac:chgData name="Deidre Steain (DTF)" userId="bff38cff-0d6b-40d7-98b8-0cb614c3cc98" providerId="ADAL" clId="{778EF614-C2A6-4576-BA58-CC6A0388FA3A}" dt="2024-06-18T00:55:49.908" v="439" actId="6264"/>
          <ac:spMkLst>
            <pc:docMk/>
            <pc:sldMk cId="1529178328" sldId="2147375147"/>
            <ac:spMk id="18" creationId="{D2416ECF-F9DA-8159-5BD1-15F5CCD22BDF}"/>
          </ac:spMkLst>
        </pc:spChg>
        <pc:spChg chg="add del mod ord">
          <ac:chgData name="Deidre Steain (DTF)" userId="bff38cff-0d6b-40d7-98b8-0cb614c3cc98" providerId="ADAL" clId="{778EF614-C2A6-4576-BA58-CC6A0388FA3A}" dt="2024-06-18T00:56:02.982" v="444" actId="478"/>
          <ac:spMkLst>
            <pc:docMk/>
            <pc:sldMk cId="1529178328" sldId="2147375147"/>
            <ac:spMk id="19" creationId="{A16E37DC-F499-61C1-3431-274B892352E4}"/>
          </ac:spMkLst>
        </pc:spChg>
        <pc:spChg chg="add mod ord">
          <ac:chgData name="Deidre Steain (DTF)" userId="bff38cff-0d6b-40d7-98b8-0cb614c3cc98" providerId="ADAL" clId="{778EF614-C2A6-4576-BA58-CC6A0388FA3A}" dt="2024-06-18T00:55:47.586" v="438" actId="21"/>
          <ac:spMkLst>
            <pc:docMk/>
            <pc:sldMk cId="1529178328" sldId="2147375147"/>
            <ac:spMk id="20" creationId="{C500E455-951D-7FC2-4A9F-47A20BE7062E}"/>
          </ac:spMkLst>
        </pc:spChg>
        <pc:spChg chg="add del mod">
          <ac:chgData name="Deidre Steain (DTF)" userId="bff38cff-0d6b-40d7-98b8-0cb614c3cc98" providerId="ADAL" clId="{778EF614-C2A6-4576-BA58-CC6A0388FA3A}" dt="2024-06-18T00:55:49.908" v="439" actId="6264"/>
          <ac:spMkLst>
            <pc:docMk/>
            <pc:sldMk cId="1529178328" sldId="2147375147"/>
            <ac:spMk id="21" creationId="{ADFF577B-1A1A-F90C-B8B1-8E8F6B333E13}"/>
          </ac:spMkLst>
        </pc:spChg>
        <pc:spChg chg="add del mod ord">
          <ac:chgData name="Deidre Steain (DTF)" userId="bff38cff-0d6b-40d7-98b8-0cb614c3cc98" providerId="ADAL" clId="{778EF614-C2A6-4576-BA58-CC6A0388FA3A}" dt="2024-06-18T01:01:26.938" v="451" actId="478"/>
          <ac:spMkLst>
            <pc:docMk/>
            <pc:sldMk cId="1529178328" sldId="2147375147"/>
            <ac:spMk id="22" creationId="{9ECF82C0-6191-A529-C437-9C5F93753BC3}"/>
          </ac:spMkLst>
        </pc:spChg>
        <pc:spChg chg="add mod ord">
          <ac:chgData name="Deidre Steain (DTF)" userId="bff38cff-0d6b-40d7-98b8-0cb614c3cc98" providerId="ADAL" clId="{778EF614-C2A6-4576-BA58-CC6A0388FA3A}" dt="2024-06-18T01:01:31.815" v="452" actId="14100"/>
          <ac:spMkLst>
            <pc:docMk/>
            <pc:sldMk cId="1529178328" sldId="2147375147"/>
            <ac:spMk id="23" creationId="{6CCB5D27-BEF6-3993-5183-ABCF86B26011}"/>
          </ac:spMkLst>
        </pc:spChg>
        <pc:spChg chg="add mod ord">
          <ac:chgData name="Deidre Steain (DTF)" userId="bff38cff-0d6b-40d7-98b8-0cb614c3cc98" providerId="ADAL" clId="{778EF614-C2A6-4576-BA58-CC6A0388FA3A}" dt="2024-06-18T02:15:15.806" v="829" actId="14100"/>
          <ac:spMkLst>
            <pc:docMk/>
            <pc:sldMk cId="1529178328" sldId="2147375147"/>
            <ac:spMk id="24" creationId="{725E4E88-A674-581A-1152-8D14BFC5A758}"/>
          </ac:spMkLst>
        </pc:spChg>
        <pc:grpChg chg="del">
          <ac:chgData name="Deidre Steain (DTF)" userId="bff38cff-0d6b-40d7-98b8-0cb614c3cc98" providerId="ADAL" clId="{778EF614-C2A6-4576-BA58-CC6A0388FA3A}" dt="2024-06-18T00:51:31.311" v="421" actId="478"/>
          <ac:grpSpMkLst>
            <pc:docMk/>
            <pc:sldMk cId="1529178328" sldId="2147375147"/>
            <ac:grpSpMk id="7" creationId="{0A331F7A-54DA-F3DA-2281-77669F336A45}"/>
          </ac:grpSpMkLst>
        </pc:grpChg>
        <pc:grpChg chg="add mod">
          <ac:chgData name="Deidre Steain (DTF)" userId="bff38cff-0d6b-40d7-98b8-0cb614c3cc98" providerId="ADAL" clId="{778EF614-C2A6-4576-BA58-CC6A0388FA3A}" dt="2024-06-18T00:51:31.944" v="422"/>
          <ac:grpSpMkLst>
            <pc:docMk/>
            <pc:sldMk cId="1529178328" sldId="2147375147"/>
            <ac:grpSpMk id="11" creationId="{DBEAA4F1-E7A2-A439-8C94-B350727A541E}"/>
          </ac:grpSpMkLst>
        </pc:grpChg>
        <pc:graphicFrameChg chg="mod modGraphic">
          <ac:chgData name="Deidre Steain (DTF)" userId="bff38cff-0d6b-40d7-98b8-0cb614c3cc98" providerId="ADAL" clId="{778EF614-C2A6-4576-BA58-CC6A0388FA3A}" dt="2024-06-18T01:02:36.426" v="464"/>
          <ac:graphicFrameMkLst>
            <pc:docMk/>
            <pc:sldMk cId="1529178328" sldId="2147375147"/>
            <ac:graphicFrameMk id="3" creationId="{D8C80B27-A0C9-8CEC-27E7-1365F0A59893}"/>
          </ac:graphicFrameMkLst>
        </pc:graphicFrameChg>
      </pc:sldChg>
      <pc:sldChg chg="addSp delSp modSp mod modClrScheme chgLayout">
        <pc:chgData name="Deidre Steain (DTF)" userId="bff38cff-0d6b-40d7-98b8-0cb614c3cc98" providerId="ADAL" clId="{778EF614-C2A6-4576-BA58-CC6A0388FA3A}" dt="2024-06-18T01:05:13.772" v="493" actId="207"/>
        <pc:sldMkLst>
          <pc:docMk/>
          <pc:sldMk cId="3916117367" sldId="2147375148"/>
        </pc:sldMkLst>
        <pc:spChg chg="mod ord">
          <ac:chgData name="Deidre Steain (DTF)" userId="bff38cff-0d6b-40d7-98b8-0cb614c3cc98" providerId="ADAL" clId="{778EF614-C2A6-4576-BA58-CC6A0388FA3A}" dt="2024-06-18T01:03:29.579" v="473" actId="6264"/>
          <ac:spMkLst>
            <pc:docMk/>
            <pc:sldMk cId="3916117367" sldId="2147375148"/>
            <ac:spMk id="2" creationId="{46A3BF2C-DB7D-313C-9860-C88C36133948}"/>
          </ac:spMkLst>
        </pc:spChg>
        <pc:spChg chg="del mod">
          <ac:chgData name="Deidre Steain (DTF)" userId="bff38cff-0d6b-40d7-98b8-0cb614c3cc98" providerId="ADAL" clId="{778EF614-C2A6-4576-BA58-CC6A0388FA3A}" dt="2024-06-18T01:03:18.373" v="469" actId="478"/>
          <ac:spMkLst>
            <pc:docMk/>
            <pc:sldMk cId="3916117367" sldId="2147375148"/>
            <ac:spMk id="4" creationId="{A8B4712D-0046-F54B-BF34-A945AF5B9571}"/>
          </ac:spMkLst>
        </pc:spChg>
        <pc:spChg chg="del mod">
          <ac:chgData name="Deidre Steain (DTF)" userId="bff38cff-0d6b-40d7-98b8-0cb614c3cc98" providerId="ADAL" clId="{778EF614-C2A6-4576-BA58-CC6A0388FA3A}" dt="2024-06-18T01:04:05.971" v="482" actId="478"/>
          <ac:spMkLst>
            <pc:docMk/>
            <pc:sldMk cId="3916117367" sldId="2147375148"/>
            <ac:spMk id="5" creationId="{234103EE-A654-F937-8DB5-7555734BEA06}"/>
          </ac:spMkLst>
        </pc:spChg>
        <pc:spChg chg="add del mod ord">
          <ac:chgData name="Deidre Steain (DTF)" userId="bff38cff-0d6b-40d7-98b8-0cb614c3cc98" providerId="ADAL" clId="{778EF614-C2A6-4576-BA58-CC6A0388FA3A}" dt="2024-06-18T01:03:29.579" v="473" actId="6264"/>
          <ac:spMkLst>
            <pc:docMk/>
            <pc:sldMk cId="3916117367" sldId="2147375148"/>
            <ac:spMk id="6" creationId="{D0EC5EA8-0DA4-EF74-DF6D-A146A7C88215}"/>
          </ac:spMkLst>
        </pc:spChg>
        <pc:spChg chg="add mod ord">
          <ac:chgData name="Deidre Steain (DTF)" userId="bff38cff-0d6b-40d7-98b8-0cb614c3cc98" providerId="ADAL" clId="{778EF614-C2A6-4576-BA58-CC6A0388FA3A}" dt="2024-06-18T01:04:15.921" v="484" actId="14100"/>
          <ac:spMkLst>
            <pc:docMk/>
            <pc:sldMk cId="3916117367" sldId="2147375148"/>
            <ac:spMk id="7" creationId="{3CB2D715-22B6-209F-846A-AA211294363F}"/>
          </ac:spMkLst>
        </pc:spChg>
        <pc:spChg chg="add del mod ord">
          <ac:chgData name="Deidre Steain (DTF)" userId="bff38cff-0d6b-40d7-98b8-0cb614c3cc98" providerId="ADAL" clId="{778EF614-C2A6-4576-BA58-CC6A0388FA3A}" dt="2024-06-18T01:03:29.579" v="473" actId="6264"/>
          <ac:spMkLst>
            <pc:docMk/>
            <pc:sldMk cId="3916117367" sldId="2147375148"/>
            <ac:spMk id="8" creationId="{4C0D34C3-F06D-1E37-9D2C-A63BCAF39C03}"/>
          </ac:spMkLst>
        </pc:spChg>
        <pc:spChg chg="add mod">
          <ac:chgData name="Deidre Steain (DTF)" userId="bff38cff-0d6b-40d7-98b8-0cb614c3cc98" providerId="ADAL" clId="{778EF614-C2A6-4576-BA58-CC6A0388FA3A}" dt="2024-06-18T01:03:12.552" v="467"/>
          <ac:spMkLst>
            <pc:docMk/>
            <pc:sldMk cId="3916117367" sldId="2147375148"/>
            <ac:spMk id="9" creationId="{EF8723C9-FBFB-2D39-1B14-409497F01677}"/>
          </ac:spMkLst>
        </pc:spChg>
        <pc:spChg chg="mod">
          <ac:chgData name="Deidre Steain (DTF)" userId="bff38cff-0d6b-40d7-98b8-0cb614c3cc98" providerId="ADAL" clId="{778EF614-C2A6-4576-BA58-CC6A0388FA3A}" dt="2024-06-18T01:03:12.552" v="467"/>
          <ac:spMkLst>
            <pc:docMk/>
            <pc:sldMk cId="3916117367" sldId="2147375148"/>
            <ac:spMk id="11" creationId="{02FC9B25-B267-4B8A-DD56-CA0019FD2988}"/>
          </ac:spMkLst>
        </pc:spChg>
        <pc:spChg chg="mod">
          <ac:chgData name="Deidre Steain (DTF)" userId="bff38cff-0d6b-40d7-98b8-0cb614c3cc98" providerId="ADAL" clId="{778EF614-C2A6-4576-BA58-CC6A0388FA3A}" dt="2024-06-18T01:03:12.552" v="467"/>
          <ac:spMkLst>
            <pc:docMk/>
            <pc:sldMk cId="3916117367" sldId="2147375148"/>
            <ac:spMk id="12" creationId="{1C86B82E-865C-D148-0CB9-1340C67DF3A4}"/>
          </ac:spMkLst>
        </pc:spChg>
        <pc:spChg chg="add del mod">
          <ac:chgData name="Deidre Steain (DTF)" userId="bff38cff-0d6b-40d7-98b8-0cb614c3cc98" providerId="ADAL" clId="{778EF614-C2A6-4576-BA58-CC6A0388FA3A}" dt="2024-06-18T01:03:29.579" v="473" actId="6264"/>
          <ac:spMkLst>
            <pc:docMk/>
            <pc:sldMk cId="3916117367" sldId="2147375148"/>
            <ac:spMk id="13" creationId="{4D2D3D1E-48DA-D0FF-2752-694581192F8D}"/>
          </ac:spMkLst>
        </pc:spChg>
        <pc:spChg chg="add del mod">
          <ac:chgData name="Deidre Steain (DTF)" userId="bff38cff-0d6b-40d7-98b8-0cb614c3cc98" providerId="ADAL" clId="{778EF614-C2A6-4576-BA58-CC6A0388FA3A}" dt="2024-06-18T01:03:29.579" v="473" actId="6264"/>
          <ac:spMkLst>
            <pc:docMk/>
            <pc:sldMk cId="3916117367" sldId="2147375148"/>
            <ac:spMk id="14" creationId="{5C53B5F0-4318-8D2C-F4EB-66F432A7A761}"/>
          </ac:spMkLst>
        </pc:spChg>
        <pc:spChg chg="add del mod ord">
          <ac:chgData name="Deidre Steain (DTF)" userId="bff38cff-0d6b-40d7-98b8-0cb614c3cc98" providerId="ADAL" clId="{778EF614-C2A6-4576-BA58-CC6A0388FA3A}" dt="2024-06-18T01:04:19.547" v="485" actId="478"/>
          <ac:spMkLst>
            <pc:docMk/>
            <pc:sldMk cId="3916117367" sldId="2147375148"/>
            <ac:spMk id="15" creationId="{CA2DC18B-1222-C0DA-9D5C-0EF30BC3A91B}"/>
          </ac:spMkLst>
        </pc:spChg>
        <pc:spChg chg="add del mod ord">
          <ac:chgData name="Deidre Steain (DTF)" userId="bff38cff-0d6b-40d7-98b8-0cb614c3cc98" providerId="ADAL" clId="{778EF614-C2A6-4576-BA58-CC6A0388FA3A}" dt="2024-06-18T01:05:03.162" v="491" actId="14100"/>
          <ac:spMkLst>
            <pc:docMk/>
            <pc:sldMk cId="3916117367" sldId="2147375148"/>
            <ac:spMk id="16" creationId="{5B7DC5AC-D0C1-7004-0A51-57BC711FBD58}"/>
          </ac:spMkLst>
        </pc:spChg>
        <pc:spChg chg="del">
          <ac:chgData name="Deidre Steain (DTF)" userId="bff38cff-0d6b-40d7-98b8-0cb614c3cc98" providerId="ADAL" clId="{778EF614-C2A6-4576-BA58-CC6A0388FA3A}" dt="2024-06-18T01:03:12.135" v="466" actId="478"/>
          <ac:spMkLst>
            <pc:docMk/>
            <pc:sldMk cId="3916117367" sldId="2147375148"/>
            <ac:spMk id="17" creationId="{E8A37FB7-DC3C-D9A2-3F8B-723F8FF27A12}"/>
          </ac:spMkLst>
        </pc:spChg>
        <pc:spChg chg="add mod">
          <ac:chgData name="Deidre Steain (DTF)" userId="bff38cff-0d6b-40d7-98b8-0cb614c3cc98" providerId="ADAL" clId="{778EF614-C2A6-4576-BA58-CC6A0388FA3A}" dt="2024-06-18T01:03:50.135" v="477"/>
          <ac:spMkLst>
            <pc:docMk/>
            <pc:sldMk cId="3916117367" sldId="2147375148"/>
            <ac:spMk id="19" creationId="{8D2CC44B-CF2D-6B21-809A-DE0782AB9FD0}"/>
          </ac:spMkLst>
        </pc:spChg>
        <pc:grpChg chg="add mod">
          <ac:chgData name="Deidre Steain (DTF)" userId="bff38cff-0d6b-40d7-98b8-0cb614c3cc98" providerId="ADAL" clId="{778EF614-C2A6-4576-BA58-CC6A0388FA3A}" dt="2024-06-18T01:03:12.552" v="467"/>
          <ac:grpSpMkLst>
            <pc:docMk/>
            <pc:sldMk cId="3916117367" sldId="2147375148"/>
            <ac:grpSpMk id="10" creationId="{488C159C-2CFC-06A1-3628-51D435048633}"/>
          </ac:grpSpMkLst>
        </pc:grpChg>
        <pc:grpChg chg="del">
          <ac:chgData name="Deidre Steain (DTF)" userId="bff38cff-0d6b-40d7-98b8-0cb614c3cc98" providerId="ADAL" clId="{778EF614-C2A6-4576-BA58-CC6A0388FA3A}" dt="2024-06-18T01:03:12.135" v="466" actId="478"/>
          <ac:grpSpMkLst>
            <pc:docMk/>
            <pc:sldMk cId="3916117367" sldId="2147375148"/>
            <ac:grpSpMk id="18" creationId="{80410C0D-00DC-AC51-A175-C2DF54A3C329}"/>
          </ac:grpSpMkLst>
        </pc:grpChg>
        <pc:graphicFrameChg chg="mod modGraphic">
          <ac:chgData name="Deidre Steain (DTF)" userId="bff38cff-0d6b-40d7-98b8-0cb614c3cc98" providerId="ADAL" clId="{778EF614-C2A6-4576-BA58-CC6A0388FA3A}" dt="2024-06-18T01:05:13.772" v="493" actId="207"/>
          <ac:graphicFrameMkLst>
            <pc:docMk/>
            <pc:sldMk cId="3916117367" sldId="2147375148"/>
            <ac:graphicFrameMk id="3" creationId="{D8C80B27-A0C9-8CEC-27E7-1365F0A59893}"/>
          </ac:graphicFrameMkLst>
        </pc:graphicFrameChg>
      </pc:sldChg>
      <pc:sldChg chg="modSp del mod">
        <pc:chgData name="Deidre Steain (DTF)" userId="bff38cff-0d6b-40d7-98b8-0cb614c3cc98" providerId="ADAL" clId="{778EF614-C2A6-4576-BA58-CC6A0388FA3A}" dt="2024-06-18T01:07:51.853" v="509" actId="47"/>
        <pc:sldMkLst>
          <pc:docMk/>
          <pc:sldMk cId="2677674540" sldId="2147375149"/>
        </pc:sldMkLst>
        <pc:spChg chg="mod">
          <ac:chgData name="Deidre Steain (DTF)" userId="bff38cff-0d6b-40d7-98b8-0cb614c3cc98" providerId="ADAL" clId="{778EF614-C2A6-4576-BA58-CC6A0388FA3A}" dt="2024-06-18T01:06:02.434" v="501" actId="21"/>
          <ac:spMkLst>
            <pc:docMk/>
            <pc:sldMk cId="2677674540" sldId="2147375149"/>
            <ac:spMk id="5" creationId="{234103EE-A654-F937-8DB5-7555734BEA06}"/>
          </ac:spMkLst>
        </pc:spChg>
        <pc:graphicFrameChg chg="modGraphic">
          <ac:chgData name="Deidre Steain (DTF)" userId="bff38cff-0d6b-40d7-98b8-0cb614c3cc98" providerId="ADAL" clId="{778EF614-C2A6-4576-BA58-CC6A0388FA3A}" dt="2024-06-18T01:07:15.833" v="504" actId="21"/>
          <ac:graphicFrameMkLst>
            <pc:docMk/>
            <pc:sldMk cId="2677674540" sldId="2147375149"/>
            <ac:graphicFrameMk id="3" creationId="{D8C80B27-A0C9-8CEC-27E7-1365F0A59893}"/>
          </ac:graphicFrameMkLst>
        </pc:graphicFrameChg>
      </pc:sldChg>
      <pc:sldChg chg="modSp del mod">
        <pc:chgData name="Deidre Steain (DTF)" userId="bff38cff-0d6b-40d7-98b8-0cb614c3cc98" providerId="ADAL" clId="{778EF614-C2A6-4576-BA58-CC6A0388FA3A}" dt="2024-06-18T01:09:00.334" v="519" actId="47"/>
        <pc:sldMkLst>
          <pc:docMk/>
          <pc:sldMk cId="886214910" sldId="2147375150"/>
        </pc:sldMkLst>
        <pc:spChg chg="mod">
          <ac:chgData name="Deidre Steain (DTF)" userId="bff38cff-0d6b-40d7-98b8-0cb614c3cc98" providerId="ADAL" clId="{778EF614-C2A6-4576-BA58-CC6A0388FA3A}" dt="2024-06-18T01:08:08.025" v="511" actId="21"/>
          <ac:spMkLst>
            <pc:docMk/>
            <pc:sldMk cId="886214910" sldId="2147375150"/>
            <ac:spMk id="5" creationId="{234103EE-A654-F937-8DB5-7555734BEA06}"/>
          </ac:spMkLst>
        </pc:spChg>
      </pc:sldChg>
      <pc:sldChg chg="modSp del mod">
        <pc:chgData name="Deidre Steain (DTF)" userId="bff38cff-0d6b-40d7-98b8-0cb614c3cc98" providerId="ADAL" clId="{778EF614-C2A6-4576-BA58-CC6A0388FA3A}" dt="2024-06-18T01:36:30.830" v="527" actId="47"/>
        <pc:sldMkLst>
          <pc:docMk/>
          <pc:sldMk cId="2949912804" sldId="2147375151"/>
        </pc:sldMkLst>
        <pc:spChg chg="mod">
          <ac:chgData name="Deidre Steain (DTF)" userId="bff38cff-0d6b-40d7-98b8-0cb614c3cc98" providerId="ADAL" clId="{778EF614-C2A6-4576-BA58-CC6A0388FA3A}" dt="2024-06-18T01:35:12.794" v="521" actId="21"/>
          <ac:spMkLst>
            <pc:docMk/>
            <pc:sldMk cId="2949912804" sldId="2147375151"/>
            <ac:spMk id="5" creationId="{234103EE-A654-F937-8DB5-7555734BEA06}"/>
          </ac:spMkLst>
        </pc:spChg>
      </pc:sldChg>
      <pc:sldChg chg="modSp del mod">
        <pc:chgData name="Deidre Steain (DTF)" userId="bff38cff-0d6b-40d7-98b8-0cb614c3cc98" providerId="ADAL" clId="{778EF614-C2A6-4576-BA58-CC6A0388FA3A}" dt="2024-06-18T01:40:29.253" v="545" actId="47"/>
        <pc:sldMkLst>
          <pc:docMk/>
          <pc:sldMk cId="2600975994" sldId="2147375152"/>
        </pc:sldMkLst>
        <pc:spChg chg="mod">
          <ac:chgData name="Deidre Steain (DTF)" userId="bff38cff-0d6b-40d7-98b8-0cb614c3cc98" providerId="ADAL" clId="{778EF614-C2A6-4576-BA58-CC6A0388FA3A}" dt="2024-06-18T01:39:17.975" v="542"/>
          <ac:spMkLst>
            <pc:docMk/>
            <pc:sldMk cId="2600975994" sldId="2147375152"/>
            <ac:spMk id="2" creationId="{46A3BF2C-DB7D-313C-9860-C88C36133948}"/>
          </ac:spMkLst>
        </pc:spChg>
        <pc:spChg chg="mod">
          <ac:chgData name="Deidre Steain (DTF)" userId="bff38cff-0d6b-40d7-98b8-0cb614c3cc98" providerId="ADAL" clId="{778EF614-C2A6-4576-BA58-CC6A0388FA3A}" dt="2024-06-18T01:36:47.231" v="529" actId="21"/>
          <ac:spMkLst>
            <pc:docMk/>
            <pc:sldMk cId="2600975994" sldId="2147375152"/>
            <ac:spMk id="5" creationId="{234103EE-A654-F937-8DB5-7555734BEA06}"/>
          </ac:spMkLst>
        </pc:spChg>
      </pc:sldChg>
      <pc:sldChg chg="del">
        <pc:chgData name="Deidre Steain (DTF)" userId="bff38cff-0d6b-40d7-98b8-0cb614c3cc98" providerId="ADAL" clId="{778EF614-C2A6-4576-BA58-CC6A0388FA3A}" dt="2024-06-18T01:41:17.694" v="550" actId="47"/>
        <pc:sldMkLst>
          <pc:docMk/>
          <pc:sldMk cId="3135976259" sldId="2147375154"/>
        </pc:sldMkLst>
      </pc:sldChg>
      <pc:sldChg chg="addSp delSp modSp del mod modClrScheme chgLayout">
        <pc:chgData name="Deidre Steain (DTF)" userId="bff38cff-0d6b-40d7-98b8-0cb614c3cc98" providerId="ADAL" clId="{778EF614-C2A6-4576-BA58-CC6A0388FA3A}" dt="2024-06-18T01:42:55.667" v="565" actId="47"/>
        <pc:sldMkLst>
          <pc:docMk/>
          <pc:sldMk cId="3680914707" sldId="2147375155"/>
        </pc:sldMkLst>
        <pc:spChg chg="del mod">
          <ac:chgData name="Deidre Steain (DTF)" userId="bff38cff-0d6b-40d7-98b8-0cb614c3cc98" providerId="ADAL" clId="{778EF614-C2A6-4576-BA58-CC6A0388FA3A}" dt="2024-06-18T01:42:24.596" v="558"/>
          <ac:spMkLst>
            <pc:docMk/>
            <pc:sldMk cId="3680914707" sldId="2147375155"/>
            <ac:spMk id="3" creationId="{F67BD690-80EA-314F-BC46-25B1CFA4E136}"/>
          </ac:spMkLst>
        </pc:spChg>
        <pc:spChg chg="add mod ord">
          <ac:chgData name="Deidre Steain (DTF)" userId="bff38cff-0d6b-40d7-98b8-0cb614c3cc98" providerId="ADAL" clId="{778EF614-C2A6-4576-BA58-CC6A0388FA3A}" dt="2024-06-18T00:07:18.780" v="131" actId="700"/>
          <ac:spMkLst>
            <pc:docMk/>
            <pc:sldMk cId="3680914707" sldId="2147375155"/>
            <ac:spMk id="4" creationId="{FEACD0CC-F571-740E-1E4A-B6E9169AB29C}"/>
          </ac:spMkLst>
        </pc:spChg>
        <pc:spChg chg="add mod ord">
          <ac:chgData name="Deidre Steain (DTF)" userId="bff38cff-0d6b-40d7-98b8-0cb614c3cc98" providerId="ADAL" clId="{778EF614-C2A6-4576-BA58-CC6A0388FA3A}" dt="2024-06-18T00:07:18.780" v="131" actId="700"/>
          <ac:spMkLst>
            <pc:docMk/>
            <pc:sldMk cId="3680914707" sldId="2147375155"/>
            <ac:spMk id="5" creationId="{AE62BF49-680D-03EF-48CF-37371EAC1F0F}"/>
          </ac:spMkLst>
        </pc:spChg>
        <pc:spChg chg="mod ord">
          <ac:chgData name="Deidre Steain (DTF)" userId="bff38cff-0d6b-40d7-98b8-0cb614c3cc98" providerId="ADAL" clId="{778EF614-C2A6-4576-BA58-CC6A0388FA3A}" dt="2024-06-18T00:07:18.780" v="131" actId="700"/>
          <ac:spMkLst>
            <pc:docMk/>
            <pc:sldMk cId="3680914707" sldId="2147375155"/>
            <ac:spMk id="10" creationId="{EF44DC72-C684-06FE-992E-AF09CA6B61D2}"/>
          </ac:spMkLst>
        </pc:spChg>
      </pc:sldChg>
      <pc:sldChg chg="addSp delSp modSp mod modClrScheme chgLayout">
        <pc:chgData name="Deidre Steain (DTF)" userId="bff38cff-0d6b-40d7-98b8-0cb614c3cc98" providerId="ADAL" clId="{778EF614-C2A6-4576-BA58-CC6A0388FA3A}" dt="2024-06-18T01:46:57.031" v="589" actId="6549"/>
        <pc:sldMkLst>
          <pc:docMk/>
          <pc:sldMk cId="4281088384" sldId="2147375156"/>
        </pc:sldMkLst>
        <pc:spChg chg="mod ord">
          <ac:chgData name="Deidre Steain (DTF)" userId="bff38cff-0d6b-40d7-98b8-0cb614c3cc98" providerId="ADAL" clId="{778EF614-C2A6-4576-BA58-CC6A0388FA3A}" dt="2024-06-18T01:45:21.646" v="577" actId="6264"/>
          <ac:spMkLst>
            <pc:docMk/>
            <pc:sldMk cId="4281088384" sldId="2147375156"/>
            <ac:spMk id="2" creationId="{52BE41D2-7B60-2CED-9C75-E42DCE61E06E}"/>
          </ac:spMkLst>
        </pc:spChg>
        <pc:spChg chg="del">
          <ac:chgData name="Deidre Steain (DTF)" userId="bff38cff-0d6b-40d7-98b8-0cb614c3cc98" providerId="ADAL" clId="{778EF614-C2A6-4576-BA58-CC6A0388FA3A}" dt="2024-06-18T01:44:40.635" v="567" actId="478"/>
          <ac:spMkLst>
            <pc:docMk/>
            <pc:sldMk cId="4281088384" sldId="2147375156"/>
            <ac:spMk id="3" creationId="{06562BF9-9B76-6588-9744-BC07BD57B96A}"/>
          </ac:spMkLst>
        </pc:spChg>
        <pc:spChg chg="del mod">
          <ac:chgData name="Deidre Steain (DTF)" userId="bff38cff-0d6b-40d7-98b8-0cb614c3cc98" providerId="ADAL" clId="{778EF614-C2A6-4576-BA58-CC6A0388FA3A}" dt="2024-06-18T01:45:08.816" v="571" actId="478"/>
          <ac:spMkLst>
            <pc:docMk/>
            <pc:sldMk cId="4281088384" sldId="2147375156"/>
            <ac:spMk id="4" creationId="{4762E2E5-3701-D3D3-DE3C-BFEEC115FB99}"/>
          </ac:spMkLst>
        </pc:spChg>
        <pc:spChg chg="del mod">
          <ac:chgData name="Deidre Steain (DTF)" userId="bff38cff-0d6b-40d7-98b8-0cb614c3cc98" providerId="ADAL" clId="{778EF614-C2A6-4576-BA58-CC6A0388FA3A}" dt="2024-06-18T01:45:17.289" v="575" actId="478"/>
          <ac:spMkLst>
            <pc:docMk/>
            <pc:sldMk cId="4281088384" sldId="2147375156"/>
            <ac:spMk id="5" creationId="{A0FFFAD3-A2AF-6BFF-09F2-9F87D2C1F678}"/>
          </ac:spMkLst>
        </pc:spChg>
        <pc:spChg chg="add mod">
          <ac:chgData name="Deidre Steain (DTF)" userId="bff38cff-0d6b-40d7-98b8-0cb614c3cc98" providerId="ADAL" clId="{778EF614-C2A6-4576-BA58-CC6A0388FA3A}" dt="2024-06-18T01:44:41.074" v="568"/>
          <ac:spMkLst>
            <pc:docMk/>
            <pc:sldMk cId="4281088384" sldId="2147375156"/>
            <ac:spMk id="9" creationId="{34F620D6-6702-444C-339D-B3C0033E58D8}"/>
          </ac:spMkLst>
        </pc:spChg>
        <pc:spChg chg="mod">
          <ac:chgData name="Deidre Steain (DTF)" userId="bff38cff-0d6b-40d7-98b8-0cb614c3cc98" providerId="ADAL" clId="{778EF614-C2A6-4576-BA58-CC6A0388FA3A}" dt="2024-06-18T01:44:41.074" v="568"/>
          <ac:spMkLst>
            <pc:docMk/>
            <pc:sldMk cId="4281088384" sldId="2147375156"/>
            <ac:spMk id="11" creationId="{AA81B1AC-5EE0-5738-D3D3-9E8C306F44BA}"/>
          </ac:spMkLst>
        </pc:spChg>
        <pc:spChg chg="mod">
          <ac:chgData name="Deidre Steain (DTF)" userId="bff38cff-0d6b-40d7-98b8-0cb614c3cc98" providerId="ADAL" clId="{778EF614-C2A6-4576-BA58-CC6A0388FA3A}" dt="2024-06-18T01:44:41.074" v="568"/>
          <ac:spMkLst>
            <pc:docMk/>
            <pc:sldMk cId="4281088384" sldId="2147375156"/>
            <ac:spMk id="12" creationId="{7E8C8924-241F-5137-3DB7-F9F641285885}"/>
          </ac:spMkLst>
        </pc:spChg>
        <pc:spChg chg="add del mod ord">
          <ac:chgData name="Deidre Steain (DTF)" userId="bff38cff-0d6b-40d7-98b8-0cb614c3cc98" providerId="ADAL" clId="{778EF614-C2A6-4576-BA58-CC6A0388FA3A}" dt="2024-06-18T01:45:21.646" v="577" actId="6264"/>
          <ac:spMkLst>
            <pc:docMk/>
            <pc:sldMk cId="4281088384" sldId="2147375156"/>
            <ac:spMk id="13" creationId="{0DB081C4-435E-E2D1-EB6F-BBBAE612BC85}"/>
          </ac:spMkLst>
        </pc:spChg>
        <pc:spChg chg="add mod ord">
          <ac:chgData name="Deidre Steain (DTF)" userId="bff38cff-0d6b-40d7-98b8-0cb614c3cc98" providerId="ADAL" clId="{778EF614-C2A6-4576-BA58-CC6A0388FA3A}" dt="2024-06-18T01:45:21.646" v="577" actId="6264"/>
          <ac:spMkLst>
            <pc:docMk/>
            <pc:sldMk cId="4281088384" sldId="2147375156"/>
            <ac:spMk id="14" creationId="{2FD6CA55-2D4E-19F0-3E70-1886B8BF2AEF}"/>
          </ac:spMkLst>
        </pc:spChg>
        <pc:spChg chg="add mod ord">
          <ac:chgData name="Deidre Steain (DTF)" userId="bff38cff-0d6b-40d7-98b8-0cb614c3cc98" providerId="ADAL" clId="{778EF614-C2A6-4576-BA58-CC6A0388FA3A}" dt="2024-06-18T01:46:57.031" v="589" actId="6549"/>
          <ac:spMkLst>
            <pc:docMk/>
            <pc:sldMk cId="4281088384" sldId="2147375156"/>
            <ac:spMk id="15" creationId="{297F65DC-3946-AD07-FF30-100A500E8A77}"/>
          </ac:spMkLst>
        </pc:spChg>
        <pc:spChg chg="add del mod">
          <ac:chgData name="Deidre Steain (DTF)" userId="bff38cff-0d6b-40d7-98b8-0cb614c3cc98" providerId="ADAL" clId="{778EF614-C2A6-4576-BA58-CC6A0388FA3A}" dt="2024-06-18T01:45:21.646" v="577" actId="6264"/>
          <ac:spMkLst>
            <pc:docMk/>
            <pc:sldMk cId="4281088384" sldId="2147375156"/>
            <ac:spMk id="16" creationId="{999CCB32-1113-D14C-7239-B5D91F13E5C1}"/>
          </ac:spMkLst>
        </pc:spChg>
        <pc:spChg chg="add del mod">
          <ac:chgData name="Deidre Steain (DTF)" userId="bff38cff-0d6b-40d7-98b8-0cb614c3cc98" providerId="ADAL" clId="{778EF614-C2A6-4576-BA58-CC6A0388FA3A}" dt="2024-06-18T01:45:21.646" v="577" actId="6264"/>
          <ac:spMkLst>
            <pc:docMk/>
            <pc:sldMk cId="4281088384" sldId="2147375156"/>
            <ac:spMk id="17" creationId="{0A63516B-FB1B-373D-550F-CA570DB5CEBD}"/>
          </ac:spMkLst>
        </pc:spChg>
        <pc:spChg chg="add del mod">
          <ac:chgData name="Deidre Steain (DTF)" userId="bff38cff-0d6b-40d7-98b8-0cb614c3cc98" providerId="ADAL" clId="{778EF614-C2A6-4576-BA58-CC6A0388FA3A}" dt="2024-06-18T01:45:21.646" v="577" actId="6264"/>
          <ac:spMkLst>
            <pc:docMk/>
            <pc:sldMk cId="4281088384" sldId="2147375156"/>
            <ac:spMk id="18" creationId="{DCD6E358-21FD-6099-5796-FDCC51BFB0EF}"/>
          </ac:spMkLst>
        </pc:spChg>
        <pc:spChg chg="add del mod ord">
          <ac:chgData name="Deidre Steain (DTF)" userId="bff38cff-0d6b-40d7-98b8-0cb614c3cc98" providerId="ADAL" clId="{778EF614-C2A6-4576-BA58-CC6A0388FA3A}" dt="2024-06-18T01:45:26.829" v="578" actId="478"/>
          <ac:spMkLst>
            <pc:docMk/>
            <pc:sldMk cId="4281088384" sldId="2147375156"/>
            <ac:spMk id="19" creationId="{4F6B3E4A-2038-ECC3-2D46-0E863967CEFE}"/>
          </ac:spMkLst>
        </pc:spChg>
        <pc:grpChg chg="del">
          <ac:chgData name="Deidre Steain (DTF)" userId="bff38cff-0d6b-40d7-98b8-0cb614c3cc98" providerId="ADAL" clId="{778EF614-C2A6-4576-BA58-CC6A0388FA3A}" dt="2024-06-18T01:44:40.635" v="567" actId="478"/>
          <ac:grpSpMkLst>
            <pc:docMk/>
            <pc:sldMk cId="4281088384" sldId="2147375156"/>
            <ac:grpSpMk id="6" creationId="{449B6F37-1C59-F003-2885-BC452FD95659}"/>
          </ac:grpSpMkLst>
        </pc:grpChg>
        <pc:grpChg chg="add mod">
          <ac:chgData name="Deidre Steain (DTF)" userId="bff38cff-0d6b-40d7-98b8-0cb614c3cc98" providerId="ADAL" clId="{778EF614-C2A6-4576-BA58-CC6A0388FA3A}" dt="2024-06-18T01:44:41.074" v="568"/>
          <ac:grpSpMkLst>
            <pc:docMk/>
            <pc:sldMk cId="4281088384" sldId="2147375156"/>
            <ac:grpSpMk id="10" creationId="{52AEC048-1AEC-2BA0-3FA3-017442729A0B}"/>
          </ac:grpSpMkLst>
        </pc:grpChg>
      </pc:sldChg>
      <pc:sldChg chg="addSp delSp modSp mod modClrScheme chgLayout">
        <pc:chgData name="Deidre Steain (DTF)" userId="bff38cff-0d6b-40d7-98b8-0cb614c3cc98" providerId="ADAL" clId="{778EF614-C2A6-4576-BA58-CC6A0388FA3A}" dt="2024-06-18T01:50:01.785" v="617" actId="6264"/>
        <pc:sldMkLst>
          <pc:docMk/>
          <pc:sldMk cId="381955200" sldId="2147375157"/>
        </pc:sldMkLst>
        <pc:spChg chg="mod ord">
          <ac:chgData name="Deidre Steain (DTF)" userId="bff38cff-0d6b-40d7-98b8-0cb614c3cc98" providerId="ADAL" clId="{778EF614-C2A6-4576-BA58-CC6A0388FA3A}" dt="2024-06-18T01:50:01.785" v="617" actId="6264"/>
          <ac:spMkLst>
            <pc:docMk/>
            <pc:sldMk cId="381955200" sldId="2147375157"/>
            <ac:spMk id="2" creationId="{5A105C11-1833-03C8-692D-5E1BE48599AC}"/>
          </ac:spMkLst>
        </pc:spChg>
        <pc:spChg chg="add del mod ord">
          <ac:chgData name="Deidre Steain (DTF)" userId="bff38cff-0d6b-40d7-98b8-0cb614c3cc98" providerId="ADAL" clId="{778EF614-C2A6-4576-BA58-CC6A0388FA3A}" dt="2024-06-18T01:48:10.735" v="594" actId="6264"/>
          <ac:spMkLst>
            <pc:docMk/>
            <pc:sldMk cId="381955200" sldId="2147375157"/>
            <ac:spMk id="3" creationId="{791D1124-DB84-F407-A8DB-6CBAE27A8A0B}"/>
          </ac:spMkLst>
        </pc:spChg>
        <pc:spChg chg="del mod">
          <ac:chgData name="Deidre Steain (DTF)" userId="bff38cff-0d6b-40d7-98b8-0cb614c3cc98" providerId="ADAL" clId="{778EF614-C2A6-4576-BA58-CC6A0388FA3A}" dt="2024-06-18T01:49:01.476" v="597" actId="478"/>
          <ac:spMkLst>
            <pc:docMk/>
            <pc:sldMk cId="381955200" sldId="2147375157"/>
            <ac:spMk id="4" creationId="{B9DDDE09-67D8-5DC7-7C6B-A0BDBD5C19E7}"/>
          </ac:spMkLst>
        </pc:spChg>
        <pc:spChg chg="del mod">
          <ac:chgData name="Deidre Steain (DTF)" userId="bff38cff-0d6b-40d7-98b8-0cb614c3cc98" providerId="ADAL" clId="{778EF614-C2A6-4576-BA58-CC6A0388FA3A}" dt="2024-06-18T01:49:10.582" v="602" actId="478"/>
          <ac:spMkLst>
            <pc:docMk/>
            <pc:sldMk cId="381955200" sldId="2147375157"/>
            <ac:spMk id="5" creationId="{46A83902-A5AB-012D-092B-F0A68DFB88ED}"/>
          </ac:spMkLst>
        </pc:spChg>
        <pc:spChg chg="add del mod ord">
          <ac:chgData name="Deidre Steain (DTF)" userId="bff38cff-0d6b-40d7-98b8-0cb614c3cc98" providerId="ADAL" clId="{778EF614-C2A6-4576-BA58-CC6A0388FA3A}" dt="2024-06-18T01:48:10.735" v="594" actId="6264"/>
          <ac:spMkLst>
            <pc:docMk/>
            <pc:sldMk cId="381955200" sldId="2147375157"/>
            <ac:spMk id="6" creationId="{C69B2672-7573-4386-CED7-3CFE5502E730}"/>
          </ac:spMkLst>
        </pc:spChg>
        <pc:spChg chg="add del mod ord">
          <ac:chgData name="Deidre Steain (DTF)" userId="bff38cff-0d6b-40d7-98b8-0cb614c3cc98" providerId="ADAL" clId="{778EF614-C2A6-4576-BA58-CC6A0388FA3A}" dt="2024-06-18T01:48:10.735" v="594" actId="6264"/>
          <ac:spMkLst>
            <pc:docMk/>
            <pc:sldMk cId="381955200" sldId="2147375157"/>
            <ac:spMk id="7" creationId="{25B3009F-759F-EEA6-63F4-2A5489C87D4B}"/>
          </ac:spMkLst>
        </pc:spChg>
        <pc:spChg chg="add del mod">
          <ac:chgData name="Deidre Steain (DTF)" userId="bff38cff-0d6b-40d7-98b8-0cb614c3cc98" providerId="ADAL" clId="{778EF614-C2A6-4576-BA58-CC6A0388FA3A}" dt="2024-06-18T01:48:10.735" v="594" actId="6264"/>
          <ac:spMkLst>
            <pc:docMk/>
            <pc:sldMk cId="381955200" sldId="2147375157"/>
            <ac:spMk id="8" creationId="{5B091EB4-E591-2977-7312-0E9B0D6278F5}"/>
          </ac:spMkLst>
        </pc:spChg>
        <pc:spChg chg="add mod ord">
          <ac:chgData name="Deidre Steain (DTF)" userId="bff38cff-0d6b-40d7-98b8-0cb614c3cc98" providerId="ADAL" clId="{778EF614-C2A6-4576-BA58-CC6A0388FA3A}" dt="2024-06-18T01:50:01.785" v="617" actId="6264"/>
          <ac:spMkLst>
            <pc:docMk/>
            <pc:sldMk cId="381955200" sldId="2147375157"/>
            <ac:spMk id="9" creationId="{C4935833-EFE0-41A3-D18F-A4C1E6085EB8}"/>
          </ac:spMkLst>
        </pc:spChg>
        <pc:spChg chg="add mod ord">
          <ac:chgData name="Deidre Steain (DTF)" userId="bff38cff-0d6b-40d7-98b8-0cb614c3cc98" providerId="ADAL" clId="{778EF614-C2A6-4576-BA58-CC6A0388FA3A}" dt="2024-06-18T01:50:01.785" v="617" actId="6264"/>
          <ac:spMkLst>
            <pc:docMk/>
            <pc:sldMk cId="381955200" sldId="2147375157"/>
            <ac:spMk id="10" creationId="{CD40D674-B1BA-E2B8-326F-51F633AB1CAF}"/>
          </ac:spMkLst>
        </pc:spChg>
        <pc:spChg chg="add del mod ord">
          <ac:chgData name="Deidre Steain (DTF)" userId="bff38cff-0d6b-40d7-98b8-0cb614c3cc98" providerId="ADAL" clId="{778EF614-C2A6-4576-BA58-CC6A0388FA3A}" dt="2024-06-18T01:49:06.789" v="600" actId="6264"/>
          <ac:spMkLst>
            <pc:docMk/>
            <pc:sldMk cId="381955200" sldId="2147375157"/>
            <ac:spMk id="11" creationId="{E91F50E0-8085-9364-39E5-6154F777B638}"/>
          </ac:spMkLst>
        </pc:spChg>
        <pc:spChg chg="add del mod">
          <ac:chgData name="Deidre Steain (DTF)" userId="bff38cff-0d6b-40d7-98b8-0cb614c3cc98" providerId="ADAL" clId="{778EF614-C2A6-4576-BA58-CC6A0388FA3A}" dt="2024-06-18T01:49:06.789" v="600" actId="6264"/>
          <ac:spMkLst>
            <pc:docMk/>
            <pc:sldMk cId="381955200" sldId="2147375157"/>
            <ac:spMk id="12" creationId="{A7B13E48-B227-83E3-57DA-E8450C5F5C30}"/>
          </ac:spMkLst>
        </pc:spChg>
        <pc:spChg chg="add del mod">
          <ac:chgData name="Deidre Steain (DTF)" userId="bff38cff-0d6b-40d7-98b8-0cb614c3cc98" providerId="ADAL" clId="{778EF614-C2A6-4576-BA58-CC6A0388FA3A}" dt="2024-06-18T01:49:06.789" v="600" actId="6264"/>
          <ac:spMkLst>
            <pc:docMk/>
            <pc:sldMk cId="381955200" sldId="2147375157"/>
            <ac:spMk id="13" creationId="{AB219A07-B31B-8978-D555-06D156057BA1}"/>
          </ac:spMkLst>
        </pc:spChg>
        <pc:spChg chg="add del mod">
          <ac:chgData name="Deidre Steain (DTF)" userId="bff38cff-0d6b-40d7-98b8-0cb614c3cc98" providerId="ADAL" clId="{778EF614-C2A6-4576-BA58-CC6A0388FA3A}" dt="2024-06-18T01:49:06.789" v="600" actId="6264"/>
          <ac:spMkLst>
            <pc:docMk/>
            <pc:sldMk cId="381955200" sldId="2147375157"/>
            <ac:spMk id="14" creationId="{00EAB675-1CAE-7E62-D453-928B31FD6E6A}"/>
          </ac:spMkLst>
        </pc:spChg>
        <pc:spChg chg="add del mod ord">
          <ac:chgData name="Deidre Steain (DTF)" userId="bff38cff-0d6b-40d7-98b8-0cb614c3cc98" providerId="ADAL" clId="{778EF614-C2A6-4576-BA58-CC6A0388FA3A}" dt="2024-06-18T01:50:01.785" v="617" actId="6264"/>
          <ac:spMkLst>
            <pc:docMk/>
            <pc:sldMk cId="381955200" sldId="2147375157"/>
            <ac:spMk id="15" creationId="{1FB4E8F2-70A5-22D9-DB0F-D8421F33ABA8}"/>
          </ac:spMkLst>
        </pc:spChg>
        <pc:spChg chg="add del mod">
          <ac:chgData name="Deidre Steain (DTF)" userId="bff38cff-0d6b-40d7-98b8-0cb614c3cc98" providerId="ADAL" clId="{778EF614-C2A6-4576-BA58-CC6A0388FA3A}" dt="2024-06-18T01:49:14.023" v="605" actId="478"/>
          <ac:spMkLst>
            <pc:docMk/>
            <pc:sldMk cId="381955200" sldId="2147375157"/>
            <ac:spMk id="17" creationId="{C516FA92-71C8-602F-0960-F6BDBF0C8D6C}"/>
          </ac:spMkLst>
        </pc:spChg>
        <pc:spChg chg="add del mod">
          <ac:chgData name="Deidre Steain (DTF)" userId="bff38cff-0d6b-40d7-98b8-0cb614c3cc98" providerId="ADAL" clId="{778EF614-C2A6-4576-BA58-CC6A0388FA3A}" dt="2024-06-18T01:49:15.943" v="606" actId="6264"/>
          <ac:spMkLst>
            <pc:docMk/>
            <pc:sldMk cId="381955200" sldId="2147375157"/>
            <ac:spMk id="18" creationId="{CA4EFE96-ED2B-6A70-75D0-9DE8EF11F54C}"/>
          </ac:spMkLst>
        </pc:spChg>
        <pc:spChg chg="add del mod">
          <ac:chgData name="Deidre Steain (DTF)" userId="bff38cff-0d6b-40d7-98b8-0cb614c3cc98" providerId="ADAL" clId="{778EF614-C2A6-4576-BA58-CC6A0388FA3A}" dt="2024-06-18T01:49:15.943" v="606" actId="6264"/>
          <ac:spMkLst>
            <pc:docMk/>
            <pc:sldMk cId="381955200" sldId="2147375157"/>
            <ac:spMk id="19" creationId="{E0BC6C1A-C4E4-CBB7-DA04-3FEE81DB9F13}"/>
          </ac:spMkLst>
        </pc:spChg>
        <pc:spChg chg="add del mod">
          <ac:chgData name="Deidre Steain (DTF)" userId="bff38cff-0d6b-40d7-98b8-0cb614c3cc98" providerId="ADAL" clId="{778EF614-C2A6-4576-BA58-CC6A0388FA3A}" dt="2024-06-18T01:49:15.943" v="606" actId="6264"/>
          <ac:spMkLst>
            <pc:docMk/>
            <pc:sldMk cId="381955200" sldId="2147375157"/>
            <ac:spMk id="20" creationId="{CAD5244A-FDF7-2C07-B7D9-948F5E9DBAF2}"/>
          </ac:spMkLst>
        </pc:spChg>
        <pc:spChg chg="add del mod">
          <ac:chgData name="Deidre Steain (DTF)" userId="bff38cff-0d6b-40d7-98b8-0cb614c3cc98" providerId="ADAL" clId="{778EF614-C2A6-4576-BA58-CC6A0388FA3A}" dt="2024-06-18T01:49:15.943" v="606" actId="6264"/>
          <ac:spMkLst>
            <pc:docMk/>
            <pc:sldMk cId="381955200" sldId="2147375157"/>
            <ac:spMk id="21" creationId="{EC4981FE-7FAE-5E0D-78B6-F81063B01D1F}"/>
          </ac:spMkLst>
        </pc:spChg>
        <pc:spChg chg="add del mod">
          <ac:chgData name="Deidre Steain (DTF)" userId="bff38cff-0d6b-40d7-98b8-0cb614c3cc98" providerId="ADAL" clId="{778EF614-C2A6-4576-BA58-CC6A0388FA3A}" dt="2024-06-18T01:49:24.618" v="608" actId="6264"/>
          <ac:spMkLst>
            <pc:docMk/>
            <pc:sldMk cId="381955200" sldId="2147375157"/>
            <ac:spMk id="22" creationId="{47789A3C-6CC8-164C-E783-8AD4018ED7B4}"/>
          </ac:spMkLst>
        </pc:spChg>
        <pc:spChg chg="add del mod">
          <ac:chgData name="Deidre Steain (DTF)" userId="bff38cff-0d6b-40d7-98b8-0cb614c3cc98" providerId="ADAL" clId="{778EF614-C2A6-4576-BA58-CC6A0388FA3A}" dt="2024-06-18T01:49:24.618" v="608" actId="6264"/>
          <ac:spMkLst>
            <pc:docMk/>
            <pc:sldMk cId="381955200" sldId="2147375157"/>
            <ac:spMk id="23" creationId="{0C2F6106-B641-DA89-8E86-680A63DF108C}"/>
          </ac:spMkLst>
        </pc:spChg>
        <pc:spChg chg="add del mod">
          <ac:chgData name="Deidre Steain (DTF)" userId="bff38cff-0d6b-40d7-98b8-0cb614c3cc98" providerId="ADAL" clId="{778EF614-C2A6-4576-BA58-CC6A0388FA3A}" dt="2024-06-18T01:49:24.618" v="608" actId="6264"/>
          <ac:spMkLst>
            <pc:docMk/>
            <pc:sldMk cId="381955200" sldId="2147375157"/>
            <ac:spMk id="24" creationId="{D7C8D60C-B176-DDD6-86BB-E69A89DB1381}"/>
          </ac:spMkLst>
        </pc:spChg>
        <pc:spChg chg="add del mod">
          <ac:chgData name="Deidre Steain (DTF)" userId="bff38cff-0d6b-40d7-98b8-0cb614c3cc98" providerId="ADAL" clId="{778EF614-C2A6-4576-BA58-CC6A0388FA3A}" dt="2024-06-18T01:49:24.618" v="608" actId="6264"/>
          <ac:spMkLst>
            <pc:docMk/>
            <pc:sldMk cId="381955200" sldId="2147375157"/>
            <ac:spMk id="25" creationId="{D01D98DD-721C-089A-5F69-7FEC54185247}"/>
          </ac:spMkLst>
        </pc:spChg>
        <pc:spChg chg="add del mod">
          <ac:chgData name="Deidre Steain (DTF)" userId="bff38cff-0d6b-40d7-98b8-0cb614c3cc98" providerId="ADAL" clId="{778EF614-C2A6-4576-BA58-CC6A0388FA3A}" dt="2024-06-18T01:50:01.785" v="617" actId="6264"/>
          <ac:spMkLst>
            <pc:docMk/>
            <pc:sldMk cId="381955200" sldId="2147375157"/>
            <ac:spMk id="26" creationId="{626EC356-7B1C-9FD5-E95A-A95C0441F620}"/>
          </ac:spMkLst>
        </pc:spChg>
        <pc:spChg chg="add del mod">
          <ac:chgData name="Deidre Steain (DTF)" userId="bff38cff-0d6b-40d7-98b8-0cb614c3cc98" providerId="ADAL" clId="{778EF614-C2A6-4576-BA58-CC6A0388FA3A}" dt="2024-06-18T01:50:01.785" v="617" actId="6264"/>
          <ac:spMkLst>
            <pc:docMk/>
            <pc:sldMk cId="381955200" sldId="2147375157"/>
            <ac:spMk id="27" creationId="{3F788C93-EA2A-C4BB-F3C1-14A174FA1E67}"/>
          </ac:spMkLst>
        </pc:spChg>
        <pc:spChg chg="add del mod">
          <ac:chgData name="Deidre Steain (DTF)" userId="bff38cff-0d6b-40d7-98b8-0cb614c3cc98" providerId="ADAL" clId="{778EF614-C2A6-4576-BA58-CC6A0388FA3A}" dt="2024-06-18T01:50:01.785" v="617" actId="6264"/>
          <ac:spMkLst>
            <pc:docMk/>
            <pc:sldMk cId="381955200" sldId="2147375157"/>
            <ac:spMk id="28" creationId="{A92A27AC-4EDD-2B63-9D25-3362E966AA3C}"/>
          </ac:spMkLst>
        </pc:spChg>
        <pc:spChg chg="add del mod">
          <ac:chgData name="Deidre Steain (DTF)" userId="bff38cff-0d6b-40d7-98b8-0cb614c3cc98" providerId="ADAL" clId="{778EF614-C2A6-4576-BA58-CC6A0388FA3A}" dt="2024-06-18T01:50:01.785" v="617" actId="6264"/>
          <ac:spMkLst>
            <pc:docMk/>
            <pc:sldMk cId="381955200" sldId="2147375157"/>
            <ac:spMk id="29" creationId="{D9C64F3B-14FD-1280-CCC4-89B4F19BF701}"/>
          </ac:spMkLst>
        </pc:spChg>
      </pc:sldChg>
      <pc:sldChg chg="addSp delSp modSp del mod modClrScheme chgLayout">
        <pc:chgData name="Deidre Steain (DTF)" userId="bff38cff-0d6b-40d7-98b8-0cb614c3cc98" providerId="ADAL" clId="{778EF614-C2A6-4576-BA58-CC6A0388FA3A}" dt="2024-06-18T02:02:04.788" v="644" actId="47"/>
        <pc:sldMkLst>
          <pc:docMk/>
          <pc:sldMk cId="1594339485" sldId="2147375158"/>
        </pc:sldMkLst>
        <pc:spChg chg="del mod">
          <ac:chgData name="Deidre Steain (DTF)" userId="bff38cff-0d6b-40d7-98b8-0cb614c3cc98" providerId="ADAL" clId="{778EF614-C2A6-4576-BA58-CC6A0388FA3A}" dt="2024-06-18T02:00:41.275" v="627"/>
          <ac:spMkLst>
            <pc:docMk/>
            <pc:sldMk cId="1594339485" sldId="2147375158"/>
            <ac:spMk id="3" creationId="{F67BD690-80EA-314F-BC46-25B1CFA4E136}"/>
          </ac:spMkLst>
        </pc:spChg>
        <pc:spChg chg="mod">
          <ac:chgData name="Deidre Steain (DTF)" userId="bff38cff-0d6b-40d7-98b8-0cb614c3cc98" providerId="ADAL" clId="{778EF614-C2A6-4576-BA58-CC6A0388FA3A}" dt="2024-06-18T02:01:07.871" v="634" actId="21"/>
          <ac:spMkLst>
            <pc:docMk/>
            <pc:sldMk cId="1594339485" sldId="2147375158"/>
            <ac:spMk id="4" creationId="{D33A3A49-BCD1-C9FE-A7A0-DDD5240F56E8}"/>
          </ac:spMkLst>
        </pc:spChg>
        <pc:spChg chg="mod">
          <ac:chgData name="Deidre Steain (DTF)" userId="bff38cff-0d6b-40d7-98b8-0cb614c3cc98" providerId="ADAL" clId="{778EF614-C2A6-4576-BA58-CC6A0388FA3A}" dt="2024-06-18T02:00:54.628" v="629" actId="21"/>
          <ac:spMkLst>
            <pc:docMk/>
            <pc:sldMk cId="1594339485" sldId="2147375158"/>
            <ac:spMk id="5" creationId="{1A18DBFA-6DE4-A1BD-7611-977594B7D89B}"/>
          </ac:spMkLst>
        </pc:spChg>
        <pc:spChg chg="mod">
          <ac:chgData name="Deidre Steain (DTF)" userId="bff38cff-0d6b-40d7-98b8-0cb614c3cc98" providerId="ADAL" clId="{778EF614-C2A6-4576-BA58-CC6A0388FA3A}" dt="2024-06-18T02:01:19.353" v="636" actId="21"/>
          <ac:spMkLst>
            <pc:docMk/>
            <pc:sldMk cId="1594339485" sldId="2147375158"/>
            <ac:spMk id="6" creationId="{726F23DA-5183-C4B0-8C01-BD60C34A90C6}"/>
          </ac:spMkLst>
        </pc:spChg>
        <pc:spChg chg="mod ord">
          <ac:chgData name="Deidre Steain (DTF)" userId="bff38cff-0d6b-40d7-98b8-0cb614c3cc98" providerId="ADAL" clId="{778EF614-C2A6-4576-BA58-CC6A0388FA3A}" dt="2024-06-18T00:07:22.955" v="132" actId="700"/>
          <ac:spMkLst>
            <pc:docMk/>
            <pc:sldMk cId="1594339485" sldId="2147375158"/>
            <ac:spMk id="10" creationId="{EF44DC72-C684-06FE-992E-AF09CA6B61D2}"/>
          </ac:spMkLst>
        </pc:spChg>
        <pc:spChg chg="add mod ord">
          <ac:chgData name="Deidre Steain (DTF)" userId="bff38cff-0d6b-40d7-98b8-0cb614c3cc98" providerId="ADAL" clId="{778EF614-C2A6-4576-BA58-CC6A0388FA3A}" dt="2024-06-18T00:07:22.955" v="132" actId="700"/>
          <ac:spMkLst>
            <pc:docMk/>
            <pc:sldMk cId="1594339485" sldId="2147375158"/>
            <ac:spMk id="15" creationId="{463689B4-DFC2-866A-EDB8-84B59D3D81E9}"/>
          </ac:spMkLst>
        </pc:spChg>
        <pc:spChg chg="add mod ord">
          <ac:chgData name="Deidre Steain (DTF)" userId="bff38cff-0d6b-40d7-98b8-0cb614c3cc98" providerId="ADAL" clId="{778EF614-C2A6-4576-BA58-CC6A0388FA3A}" dt="2024-06-18T00:07:22.955" v="132" actId="700"/>
          <ac:spMkLst>
            <pc:docMk/>
            <pc:sldMk cId="1594339485" sldId="2147375158"/>
            <ac:spMk id="16" creationId="{FCF75B98-3813-E930-8725-63CC95B3263E}"/>
          </ac:spMkLst>
        </pc:spChg>
      </pc:sldChg>
      <pc:sldChg chg="addSp delSp modSp mod modClrScheme chgLayout">
        <pc:chgData name="Deidre Steain (DTF)" userId="bff38cff-0d6b-40d7-98b8-0cb614c3cc98" providerId="ADAL" clId="{778EF614-C2A6-4576-BA58-CC6A0388FA3A}" dt="2024-06-18T02:06:02.980" v="711" actId="478"/>
        <pc:sldMkLst>
          <pc:docMk/>
          <pc:sldMk cId="3120634856" sldId="2147375159"/>
        </pc:sldMkLst>
        <pc:spChg chg="mod ord">
          <ac:chgData name="Deidre Steain (DTF)" userId="bff38cff-0d6b-40d7-98b8-0cb614c3cc98" providerId="ADAL" clId="{778EF614-C2A6-4576-BA58-CC6A0388FA3A}" dt="2024-06-18T02:05:14.232" v="689" actId="700"/>
          <ac:spMkLst>
            <pc:docMk/>
            <pc:sldMk cId="3120634856" sldId="2147375159"/>
            <ac:spMk id="2" creationId="{52BE41D2-7B60-2CED-9C75-E42DCE61E06E}"/>
          </ac:spMkLst>
        </pc:spChg>
        <pc:spChg chg="del">
          <ac:chgData name="Deidre Steain (DTF)" userId="bff38cff-0d6b-40d7-98b8-0cb614c3cc98" providerId="ADAL" clId="{778EF614-C2A6-4576-BA58-CC6A0388FA3A}" dt="2024-06-18T02:04:24.559" v="685" actId="478"/>
          <ac:spMkLst>
            <pc:docMk/>
            <pc:sldMk cId="3120634856" sldId="2147375159"/>
            <ac:spMk id="3" creationId="{06562BF9-9B76-6588-9744-BC07BD57B96A}"/>
          </ac:spMkLst>
        </pc:spChg>
        <pc:spChg chg="del mod">
          <ac:chgData name="Deidre Steain (DTF)" userId="bff38cff-0d6b-40d7-98b8-0cb614c3cc98" providerId="ADAL" clId="{778EF614-C2A6-4576-BA58-CC6A0388FA3A}" dt="2024-06-18T02:05:52.934" v="704" actId="478"/>
          <ac:spMkLst>
            <pc:docMk/>
            <pc:sldMk cId="3120634856" sldId="2147375159"/>
            <ac:spMk id="4" creationId="{4762E2E5-3701-D3D3-DE3C-BFEEC115FB99}"/>
          </ac:spMkLst>
        </pc:spChg>
        <pc:spChg chg="del mod">
          <ac:chgData name="Deidre Steain (DTF)" userId="bff38cff-0d6b-40d7-98b8-0cb614c3cc98" providerId="ADAL" clId="{778EF614-C2A6-4576-BA58-CC6A0388FA3A}" dt="2024-06-18T02:05:11.071" v="688" actId="478"/>
          <ac:spMkLst>
            <pc:docMk/>
            <pc:sldMk cId="3120634856" sldId="2147375159"/>
            <ac:spMk id="5" creationId="{A0FFFAD3-A2AF-6BFF-09F2-9F87D2C1F678}"/>
          </ac:spMkLst>
        </pc:spChg>
        <pc:spChg chg="add mod">
          <ac:chgData name="Deidre Steain (DTF)" userId="bff38cff-0d6b-40d7-98b8-0cb614c3cc98" providerId="ADAL" clId="{778EF614-C2A6-4576-BA58-CC6A0388FA3A}" dt="2024-06-18T02:04:24.982" v="686"/>
          <ac:spMkLst>
            <pc:docMk/>
            <pc:sldMk cId="3120634856" sldId="2147375159"/>
            <ac:spMk id="9" creationId="{EBEBCE7A-456E-17A4-D101-B869F60259D2}"/>
          </ac:spMkLst>
        </pc:spChg>
        <pc:spChg chg="mod">
          <ac:chgData name="Deidre Steain (DTF)" userId="bff38cff-0d6b-40d7-98b8-0cb614c3cc98" providerId="ADAL" clId="{778EF614-C2A6-4576-BA58-CC6A0388FA3A}" dt="2024-06-18T02:04:24.982" v="686"/>
          <ac:spMkLst>
            <pc:docMk/>
            <pc:sldMk cId="3120634856" sldId="2147375159"/>
            <ac:spMk id="11" creationId="{529CE6EE-834F-5D83-11D0-21727BE3CC88}"/>
          </ac:spMkLst>
        </pc:spChg>
        <pc:spChg chg="mod">
          <ac:chgData name="Deidre Steain (DTF)" userId="bff38cff-0d6b-40d7-98b8-0cb614c3cc98" providerId="ADAL" clId="{778EF614-C2A6-4576-BA58-CC6A0388FA3A}" dt="2024-06-18T02:04:24.982" v="686"/>
          <ac:spMkLst>
            <pc:docMk/>
            <pc:sldMk cId="3120634856" sldId="2147375159"/>
            <ac:spMk id="12" creationId="{F78F25C2-299B-D69F-AC0A-10C7396BEEB9}"/>
          </ac:spMkLst>
        </pc:spChg>
        <pc:spChg chg="add del mod ord">
          <ac:chgData name="Deidre Steain (DTF)" userId="bff38cff-0d6b-40d7-98b8-0cb614c3cc98" providerId="ADAL" clId="{778EF614-C2A6-4576-BA58-CC6A0388FA3A}" dt="2024-06-18T02:06:02.980" v="711" actId="478"/>
          <ac:spMkLst>
            <pc:docMk/>
            <pc:sldMk cId="3120634856" sldId="2147375159"/>
            <ac:spMk id="13" creationId="{F43A8330-E8A4-6D3B-B90D-E87AF2E5208E}"/>
          </ac:spMkLst>
        </pc:spChg>
        <pc:spChg chg="add mod ord">
          <ac:chgData name="Deidre Steain (DTF)" userId="bff38cff-0d6b-40d7-98b8-0cb614c3cc98" providerId="ADAL" clId="{778EF614-C2A6-4576-BA58-CC6A0388FA3A}" dt="2024-06-18T02:05:59.671" v="710" actId="20577"/>
          <ac:spMkLst>
            <pc:docMk/>
            <pc:sldMk cId="3120634856" sldId="2147375159"/>
            <ac:spMk id="14" creationId="{1503A8F4-2254-8571-12E5-03FDB7A57F54}"/>
          </ac:spMkLst>
        </pc:spChg>
        <pc:spChg chg="add mod ord">
          <ac:chgData name="Deidre Steain (DTF)" userId="bff38cff-0d6b-40d7-98b8-0cb614c3cc98" providerId="ADAL" clId="{778EF614-C2A6-4576-BA58-CC6A0388FA3A}" dt="2024-06-18T02:05:47.304" v="702" actId="6549"/>
          <ac:spMkLst>
            <pc:docMk/>
            <pc:sldMk cId="3120634856" sldId="2147375159"/>
            <ac:spMk id="15" creationId="{429430DB-CB38-9BCA-4FC6-983FD4892D7D}"/>
          </ac:spMkLst>
        </pc:spChg>
        <pc:grpChg chg="del">
          <ac:chgData name="Deidre Steain (DTF)" userId="bff38cff-0d6b-40d7-98b8-0cb614c3cc98" providerId="ADAL" clId="{778EF614-C2A6-4576-BA58-CC6A0388FA3A}" dt="2024-06-18T02:04:24.559" v="685" actId="478"/>
          <ac:grpSpMkLst>
            <pc:docMk/>
            <pc:sldMk cId="3120634856" sldId="2147375159"/>
            <ac:grpSpMk id="6" creationId="{449B6F37-1C59-F003-2885-BC452FD95659}"/>
          </ac:grpSpMkLst>
        </pc:grpChg>
        <pc:grpChg chg="add mod">
          <ac:chgData name="Deidre Steain (DTF)" userId="bff38cff-0d6b-40d7-98b8-0cb614c3cc98" providerId="ADAL" clId="{778EF614-C2A6-4576-BA58-CC6A0388FA3A}" dt="2024-06-18T02:04:24.982" v="686"/>
          <ac:grpSpMkLst>
            <pc:docMk/>
            <pc:sldMk cId="3120634856" sldId="2147375159"/>
            <ac:grpSpMk id="10" creationId="{B5BE7535-BA0A-06CC-EC49-B8259B9B9974}"/>
          </ac:grpSpMkLst>
        </pc:grpChg>
      </pc:sldChg>
      <pc:sldChg chg="delSp modSp add del mod">
        <pc:chgData name="Deidre Steain (DTF)" userId="bff38cff-0d6b-40d7-98b8-0cb614c3cc98" providerId="ADAL" clId="{778EF614-C2A6-4576-BA58-CC6A0388FA3A}" dt="2024-06-18T02:07:32.731" v="747" actId="47"/>
        <pc:sldMkLst>
          <pc:docMk/>
          <pc:sldMk cId="1650243961" sldId="2147375160"/>
        </pc:sldMkLst>
        <pc:spChg chg="del mod">
          <ac:chgData name="Deidre Steain (DTF)" userId="bff38cff-0d6b-40d7-98b8-0cb614c3cc98" providerId="ADAL" clId="{778EF614-C2A6-4576-BA58-CC6A0388FA3A}" dt="2024-06-18T02:06:23.905" v="717"/>
          <ac:spMkLst>
            <pc:docMk/>
            <pc:sldMk cId="1650243961" sldId="2147375160"/>
            <ac:spMk id="3" creationId="{F67BD690-80EA-314F-BC46-25B1CFA4E136}"/>
          </ac:spMkLst>
        </pc:spChg>
      </pc:sldChg>
      <pc:sldChg chg="addSp delSp modSp mod modClrScheme chgLayout">
        <pc:chgData name="Deidre Steain (DTF)" userId="bff38cff-0d6b-40d7-98b8-0cb614c3cc98" providerId="ADAL" clId="{778EF614-C2A6-4576-BA58-CC6A0388FA3A}" dt="2024-06-18T02:11:39.085" v="799" actId="114"/>
        <pc:sldMkLst>
          <pc:docMk/>
          <pc:sldMk cId="2564620533" sldId="2147375161"/>
        </pc:sldMkLst>
        <pc:spChg chg="mod ord">
          <ac:chgData name="Deidre Steain (DTF)" userId="bff38cff-0d6b-40d7-98b8-0cb614c3cc98" providerId="ADAL" clId="{778EF614-C2A6-4576-BA58-CC6A0388FA3A}" dt="2024-06-18T02:11:03.589" v="784" actId="6264"/>
          <ac:spMkLst>
            <pc:docMk/>
            <pc:sldMk cId="2564620533" sldId="2147375161"/>
            <ac:spMk id="2" creationId="{52BE41D2-7B60-2CED-9C75-E42DCE61E06E}"/>
          </ac:spMkLst>
        </pc:spChg>
        <pc:spChg chg="del">
          <ac:chgData name="Deidre Steain (DTF)" userId="bff38cff-0d6b-40d7-98b8-0cb614c3cc98" providerId="ADAL" clId="{778EF614-C2A6-4576-BA58-CC6A0388FA3A}" dt="2024-06-18T02:10:22.332" v="774" actId="478"/>
          <ac:spMkLst>
            <pc:docMk/>
            <pc:sldMk cId="2564620533" sldId="2147375161"/>
            <ac:spMk id="3" creationId="{06562BF9-9B76-6588-9744-BC07BD57B96A}"/>
          </ac:spMkLst>
        </pc:spChg>
        <pc:spChg chg="del mod">
          <ac:chgData name="Deidre Steain (DTF)" userId="bff38cff-0d6b-40d7-98b8-0cb614c3cc98" providerId="ADAL" clId="{778EF614-C2A6-4576-BA58-CC6A0388FA3A}" dt="2024-06-18T02:10:57.696" v="780" actId="478"/>
          <ac:spMkLst>
            <pc:docMk/>
            <pc:sldMk cId="2564620533" sldId="2147375161"/>
            <ac:spMk id="4" creationId="{4762E2E5-3701-D3D3-DE3C-BFEEC115FB99}"/>
          </ac:spMkLst>
        </pc:spChg>
        <pc:spChg chg="del mod">
          <ac:chgData name="Deidre Steain (DTF)" userId="bff38cff-0d6b-40d7-98b8-0cb614c3cc98" providerId="ADAL" clId="{778EF614-C2A6-4576-BA58-CC6A0388FA3A}" dt="2024-06-18T02:11:07.095" v="786" actId="478"/>
          <ac:spMkLst>
            <pc:docMk/>
            <pc:sldMk cId="2564620533" sldId="2147375161"/>
            <ac:spMk id="5" creationId="{A0FFFAD3-A2AF-6BFF-09F2-9F87D2C1F678}"/>
          </ac:spMkLst>
        </pc:spChg>
        <pc:spChg chg="add mod">
          <ac:chgData name="Deidre Steain (DTF)" userId="bff38cff-0d6b-40d7-98b8-0cb614c3cc98" providerId="ADAL" clId="{778EF614-C2A6-4576-BA58-CC6A0388FA3A}" dt="2024-06-18T02:10:22.801" v="775"/>
          <ac:spMkLst>
            <pc:docMk/>
            <pc:sldMk cId="2564620533" sldId="2147375161"/>
            <ac:spMk id="9" creationId="{70E2D791-FD6B-15D2-00A1-40747AC2579D}"/>
          </ac:spMkLst>
        </pc:spChg>
        <pc:spChg chg="mod">
          <ac:chgData name="Deidre Steain (DTF)" userId="bff38cff-0d6b-40d7-98b8-0cb614c3cc98" providerId="ADAL" clId="{778EF614-C2A6-4576-BA58-CC6A0388FA3A}" dt="2024-06-18T02:10:22.801" v="775"/>
          <ac:spMkLst>
            <pc:docMk/>
            <pc:sldMk cId="2564620533" sldId="2147375161"/>
            <ac:spMk id="11" creationId="{ACB6041E-3A61-E979-087B-AC088348561D}"/>
          </ac:spMkLst>
        </pc:spChg>
        <pc:spChg chg="mod">
          <ac:chgData name="Deidre Steain (DTF)" userId="bff38cff-0d6b-40d7-98b8-0cb614c3cc98" providerId="ADAL" clId="{778EF614-C2A6-4576-BA58-CC6A0388FA3A}" dt="2024-06-18T02:10:22.801" v="775"/>
          <ac:spMkLst>
            <pc:docMk/>
            <pc:sldMk cId="2564620533" sldId="2147375161"/>
            <ac:spMk id="12" creationId="{18A72B40-7C4D-A0BE-5273-05FF45B0EAC6}"/>
          </ac:spMkLst>
        </pc:spChg>
        <pc:spChg chg="add del mod ord">
          <ac:chgData name="Deidre Steain (DTF)" userId="bff38cff-0d6b-40d7-98b8-0cb614c3cc98" providerId="ADAL" clId="{778EF614-C2A6-4576-BA58-CC6A0388FA3A}" dt="2024-06-18T02:11:03.589" v="784" actId="6264"/>
          <ac:spMkLst>
            <pc:docMk/>
            <pc:sldMk cId="2564620533" sldId="2147375161"/>
            <ac:spMk id="13" creationId="{53739259-898C-C1D5-000F-72C7428360AE}"/>
          </ac:spMkLst>
        </pc:spChg>
        <pc:spChg chg="add mod ord">
          <ac:chgData name="Deidre Steain (DTF)" userId="bff38cff-0d6b-40d7-98b8-0cb614c3cc98" providerId="ADAL" clId="{778EF614-C2A6-4576-BA58-CC6A0388FA3A}" dt="2024-06-18T02:11:03.589" v="784" actId="6264"/>
          <ac:spMkLst>
            <pc:docMk/>
            <pc:sldMk cId="2564620533" sldId="2147375161"/>
            <ac:spMk id="14" creationId="{43BBCEE9-75E3-5F3C-5C3B-43401AC167A0}"/>
          </ac:spMkLst>
        </pc:spChg>
        <pc:spChg chg="add del mod ord">
          <ac:chgData name="Deidre Steain (DTF)" userId="bff38cff-0d6b-40d7-98b8-0cb614c3cc98" providerId="ADAL" clId="{778EF614-C2A6-4576-BA58-CC6A0388FA3A}" dt="2024-06-18T02:11:03.589" v="784" actId="6264"/>
          <ac:spMkLst>
            <pc:docMk/>
            <pc:sldMk cId="2564620533" sldId="2147375161"/>
            <ac:spMk id="15" creationId="{0053652B-53BC-F0C1-0735-52888E685593}"/>
          </ac:spMkLst>
        </pc:spChg>
        <pc:spChg chg="add del mod">
          <ac:chgData name="Deidre Steain (DTF)" userId="bff38cff-0d6b-40d7-98b8-0cb614c3cc98" providerId="ADAL" clId="{778EF614-C2A6-4576-BA58-CC6A0388FA3A}" dt="2024-06-18T02:11:03.589" v="784" actId="6264"/>
          <ac:spMkLst>
            <pc:docMk/>
            <pc:sldMk cId="2564620533" sldId="2147375161"/>
            <ac:spMk id="16" creationId="{B27E89B5-C417-AAB6-026C-EECF4190DE43}"/>
          </ac:spMkLst>
        </pc:spChg>
        <pc:spChg chg="add del mod">
          <ac:chgData name="Deidre Steain (DTF)" userId="bff38cff-0d6b-40d7-98b8-0cb614c3cc98" providerId="ADAL" clId="{778EF614-C2A6-4576-BA58-CC6A0388FA3A}" dt="2024-06-18T02:11:03.589" v="784" actId="6264"/>
          <ac:spMkLst>
            <pc:docMk/>
            <pc:sldMk cId="2564620533" sldId="2147375161"/>
            <ac:spMk id="17" creationId="{2D877EAC-EC4C-218B-696E-08FB6924D8D7}"/>
          </ac:spMkLst>
        </pc:spChg>
        <pc:spChg chg="add del mod ord">
          <ac:chgData name="Deidre Steain (DTF)" userId="bff38cff-0d6b-40d7-98b8-0cb614c3cc98" providerId="ADAL" clId="{778EF614-C2A6-4576-BA58-CC6A0388FA3A}" dt="2024-06-18T02:11:10.869" v="787" actId="478"/>
          <ac:spMkLst>
            <pc:docMk/>
            <pc:sldMk cId="2564620533" sldId="2147375161"/>
            <ac:spMk id="18" creationId="{1408E329-71D3-E3F6-459D-EF09FF9AB3C3}"/>
          </ac:spMkLst>
        </pc:spChg>
        <pc:spChg chg="add mod ord">
          <ac:chgData name="Deidre Steain (DTF)" userId="bff38cff-0d6b-40d7-98b8-0cb614c3cc98" providerId="ADAL" clId="{778EF614-C2A6-4576-BA58-CC6A0388FA3A}" dt="2024-06-18T02:11:39.085" v="799" actId="114"/>
          <ac:spMkLst>
            <pc:docMk/>
            <pc:sldMk cId="2564620533" sldId="2147375161"/>
            <ac:spMk id="19" creationId="{EB092E39-D00C-F603-AF10-5E3446C0C10E}"/>
          </ac:spMkLst>
        </pc:spChg>
        <pc:grpChg chg="del">
          <ac:chgData name="Deidre Steain (DTF)" userId="bff38cff-0d6b-40d7-98b8-0cb614c3cc98" providerId="ADAL" clId="{778EF614-C2A6-4576-BA58-CC6A0388FA3A}" dt="2024-06-18T02:10:22.332" v="774" actId="478"/>
          <ac:grpSpMkLst>
            <pc:docMk/>
            <pc:sldMk cId="2564620533" sldId="2147375161"/>
            <ac:grpSpMk id="6" creationId="{449B6F37-1C59-F003-2885-BC452FD95659}"/>
          </ac:grpSpMkLst>
        </pc:grpChg>
        <pc:grpChg chg="add mod">
          <ac:chgData name="Deidre Steain (DTF)" userId="bff38cff-0d6b-40d7-98b8-0cb614c3cc98" providerId="ADAL" clId="{778EF614-C2A6-4576-BA58-CC6A0388FA3A}" dt="2024-06-18T02:10:22.801" v="775"/>
          <ac:grpSpMkLst>
            <pc:docMk/>
            <pc:sldMk cId="2564620533" sldId="2147375161"/>
            <ac:grpSpMk id="10" creationId="{DCB2003D-2411-AAE4-0BDD-B11A67695BCB}"/>
          </ac:grpSpMkLst>
        </pc:grpChg>
      </pc:sldChg>
      <pc:sldChg chg="addSp delSp modSp mod modClrScheme chgLayout">
        <pc:chgData name="Deidre Steain (DTF)" userId="bff38cff-0d6b-40d7-98b8-0cb614c3cc98" providerId="ADAL" clId="{778EF614-C2A6-4576-BA58-CC6A0388FA3A}" dt="2024-06-18T02:13:44.517" v="826" actId="114"/>
        <pc:sldMkLst>
          <pc:docMk/>
          <pc:sldMk cId="1750360934" sldId="2147375162"/>
        </pc:sldMkLst>
        <pc:spChg chg="mod ord">
          <ac:chgData name="Deidre Steain (DTF)" userId="bff38cff-0d6b-40d7-98b8-0cb614c3cc98" providerId="ADAL" clId="{778EF614-C2A6-4576-BA58-CC6A0388FA3A}" dt="2024-06-18T02:13:07.274" v="809" actId="700"/>
          <ac:spMkLst>
            <pc:docMk/>
            <pc:sldMk cId="1750360934" sldId="2147375162"/>
            <ac:spMk id="2" creationId="{52BE41D2-7B60-2CED-9C75-E42DCE61E06E}"/>
          </ac:spMkLst>
        </pc:spChg>
        <pc:spChg chg="del">
          <ac:chgData name="Deidre Steain (DTF)" userId="bff38cff-0d6b-40d7-98b8-0cb614c3cc98" providerId="ADAL" clId="{778EF614-C2A6-4576-BA58-CC6A0388FA3A}" dt="2024-06-18T02:12:10.225" v="800" actId="478"/>
          <ac:spMkLst>
            <pc:docMk/>
            <pc:sldMk cId="1750360934" sldId="2147375162"/>
            <ac:spMk id="3" creationId="{06562BF9-9B76-6588-9744-BC07BD57B96A}"/>
          </ac:spMkLst>
        </pc:spChg>
        <pc:spChg chg="del mod">
          <ac:chgData name="Deidre Steain (DTF)" userId="bff38cff-0d6b-40d7-98b8-0cb614c3cc98" providerId="ADAL" clId="{778EF614-C2A6-4576-BA58-CC6A0388FA3A}" dt="2024-06-18T02:13:11.723" v="811" actId="478"/>
          <ac:spMkLst>
            <pc:docMk/>
            <pc:sldMk cId="1750360934" sldId="2147375162"/>
            <ac:spMk id="4" creationId="{4762E2E5-3701-D3D3-DE3C-BFEEC115FB99}"/>
          </ac:spMkLst>
        </pc:spChg>
        <pc:spChg chg="del mod">
          <ac:chgData name="Deidre Steain (DTF)" userId="bff38cff-0d6b-40d7-98b8-0cb614c3cc98" providerId="ADAL" clId="{778EF614-C2A6-4576-BA58-CC6A0388FA3A}" dt="2024-06-18T02:13:22.987" v="815" actId="478"/>
          <ac:spMkLst>
            <pc:docMk/>
            <pc:sldMk cId="1750360934" sldId="2147375162"/>
            <ac:spMk id="5" creationId="{A0FFFAD3-A2AF-6BFF-09F2-9F87D2C1F678}"/>
          </ac:spMkLst>
        </pc:spChg>
        <pc:spChg chg="add mod">
          <ac:chgData name="Deidre Steain (DTF)" userId="bff38cff-0d6b-40d7-98b8-0cb614c3cc98" providerId="ADAL" clId="{778EF614-C2A6-4576-BA58-CC6A0388FA3A}" dt="2024-06-18T02:12:10.657" v="801"/>
          <ac:spMkLst>
            <pc:docMk/>
            <pc:sldMk cId="1750360934" sldId="2147375162"/>
            <ac:spMk id="9" creationId="{FDDAAB13-9CC1-A786-8DA4-F28B559009B0}"/>
          </ac:spMkLst>
        </pc:spChg>
        <pc:spChg chg="mod">
          <ac:chgData name="Deidre Steain (DTF)" userId="bff38cff-0d6b-40d7-98b8-0cb614c3cc98" providerId="ADAL" clId="{778EF614-C2A6-4576-BA58-CC6A0388FA3A}" dt="2024-06-18T02:12:10.657" v="801"/>
          <ac:spMkLst>
            <pc:docMk/>
            <pc:sldMk cId="1750360934" sldId="2147375162"/>
            <ac:spMk id="11" creationId="{02967503-097B-BE6A-4CAA-9EA86477D370}"/>
          </ac:spMkLst>
        </pc:spChg>
        <pc:spChg chg="mod">
          <ac:chgData name="Deidre Steain (DTF)" userId="bff38cff-0d6b-40d7-98b8-0cb614c3cc98" providerId="ADAL" clId="{778EF614-C2A6-4576-BA58-CC6A0388FA3A}" dt="2024-06-18T02:12:10.657" v="801"/>
          <ac:spMkLst>
            <pc:docMk/>
            <pc:sldMk cId="1750360934" sldId="2147375162"/>
            <ac:spMk id="12" creationId="{FEE2F8CD-B7A3-43A9-E6B0-26E950A5BE16}"/>
          </ac:spMkLst>
        </pc:spChg>
        <pc:spChg chg="add del mod ord">
          <ac:chgData name="Deidre Steain (DTF)" userId="bff38cff-0d6b-40d7-98b8-0cb614c3cc98" providerId="ADAL" clId="{778EF614-C2A6-4576-BA58-CC6A0388FA3A}" dt="2024-06-18T02:13:13.998" v="812" actId="478"/>
          <ac:spMkLst>
            <pc:docMk/>
            <pc:sldMk cId="1750360934" sldId="2147375162"/>
            <ac:spMk id="13" creationId="{DD52275D-9E1B-5EF7-8A24-0057C847C05D}"/>
          </ac:spMkLst>
        </pc:spChg>
        <pc:spChg chg="add mod ord">
          <ac:chgData name="Deidre Steain (DTF)" userId="bff38cff-0d6b-40d7-98b8-0cb614c3cc98" providerId="ADAL" clId="{778EF614-C2A6-4576-BA58-CC6A0388FA3A}" dt="2024-06-18T02:13:18.212" v="813"/>
          <ac:spMkLst>
            <pc:docMk/>
            <pc:sldMk cId="1750360934" sldId="2147375162"/>
            <ac:spMk id="14" creationId="{A92D1B64-0CBF-8427-8D66-780D45466FE5}"/>
          </ac:spMkLst>
        </pc:spChg>
        <pc:spChg chg="add mod ord">
          <ac:chgData name="Deidre Steain (DTF)" userId="bff38cff-0d6b-40d7-98b8-0cb614c3cc98" providerId="ADAL" clId="{778EF614-C2A6-4576-BA58-CC6A0388FA3A}" dt="2024-06-18T02:13:44.517" v="826" actId="114"/>
          <ac:spMkLst>
            <pc:docMk/>
            <pc:sldMk cId="1750360934" sldId="2147375162"/>
            <ac:spMk id="15" creationId="{E0D35547-A8AB-A5A8-5F0A-1E9C40A2FDBC}"/>
          </ac:spMkLst>
        </pc:spChg>
        <pc:grpChg chg="del">
          <ac:chgData name="Deidre Steain (DTF)" userId="bff38cff-0d6b-40d7-98b8-0cb614c3cc98" providerId="ADAL" clId="{778EF614-C2A6-4576-BA58-CC6A0388FA3A}" dt="2024-06-18T02:12:10.225" v="800" actId="478"/>
          <ac:grpSpMkLst>
            <pc:docMk/>
            <pc:sldMk cId="1750360934" sldId="2147375162"/>
            <ac:grpSpMk id="6" creationId="{449B6F37-1C59-F003-2885-BC452FD95659}"/>
          </ac:grpSpMkLst>
        </pc:grpChg>
        <pc:grpChg chg="add mod">
          <ac:chgData name="Deidre Steain (DTF)" userId="bff38cff-0d6b-40d7-98b8-0cb614c3cc98" providerId="ADAL" clId="{778EF614-C2A6-4576-BA58-CC6A0388FA3A}" dt="2024-06-18T02:12:10.657" v="801"/>
          <ac:grpSpMkLst>
            <pc:docMk/>
            <pc:sldMk cId="1750360934" sldId="2147375162"/>
            <ac:grpSpMk id="10" creationId="{F7B35E47-DF07-2E3F-802F-4552BC1E5587}"/>
          </ac:grpSpMkLst>
        </pc:grpChg>
      </pc:sldChg>
      <pc:sldChg chg="del">
        <pc:chgData name="Deidre Steain (DTF)" userId="bff38cff-0d6b-40d7-98b8-0cb614c3cc98" providerId="ADAL" clId="{778EF614-C2A6-4576-BA58-CC6A0388FA3A}" dt="2024-06-18T02:12:39.263" v="803" actId="47"/>
        <pc:sldMkLst>
          <pc:docMk/>
          <pc:sldMk cId="3766524206" sldId="2147375163"/>
        </pc:sldMkLst>
      </pc:sldChg>
      <pc:sldChg chg="addSp delSp modSp new mod chgLayout">
        <pc:chgData name="Deidre Steain (DTF)" userId="bff38cff-0d6b-40d7-98b8-0cb614c3cc98" providerId="ADAL" clId="{778EF614-C2A6-4576-BA58-CC6A0388FA3A}" dt="2024-06-18T00:03:04.888" v="105" actId="3064"/>
        <pc:sldMkLst>
          <pc:docMk/>
          <pc:sldMk cId="2850318451" sldId="2147375164"/>
        </pc:sldMkLst>
        <pc:spChg chg="mod ord">
          <ac:chgData name="Deidre Steain (DTF)" userId="bff38cff-0d6b-40d7-98b8-0cb614c3cc98" providerId="ADAL" clId="{778EF614-C2A6-4576-BA58-CC6A0388FA3A}" dt="2024-06-17T23:54:05.204" v="25" actId="6264"/>
          <ac:spMkLst>
            <pc:docMk/>
            <pc:sldMk cId="2850318451" sldId="2147375164"/>
            <ac:spMk id="2" creationId="{658427F7-1E6D-0220-15AE-517B9F480058}"/>
          </ac:spMkLst>
        </pc:spChg>
        <pc:spChg chg="del">
          <ac:chgData name="Deidre Steain (DTF)" userId="bff38cff-0d6b-40d7-98b8-0cb614c3cc98" providerId="ADAL" clId="{778EF614-C2A6-4576-BA58-CC6A0388FA3A}" dt="2024-06-17T23:54:05.204" v="25" actId="6264"/>
          <ac:spMkLst>
            <pc:docMk/>
            <pc:sldMk cId="2850318451" sldId="2147375164"/>
            <ac:spMk id="3" creationId="{87676074-8BD9-E1FC-295E-B84157A7C1C4}"/>
          </ac:spMkLst>
        </pc:spChg>
        <pc:spChg chg="del">
          <ac:chgData name="Deidre Steain (DTF)" userId="bff38cff-0d6b-40d7-98b8-0cb614c3cc98" providerId="ADAL" clId="{778EF614-C2A6-4576-BA58-CC6A0388FA3A}" dt="2024-06-17T23:54:05.204" v="25" actId="6264"/>
          <ac:spMkLst>
            <pc:docMk/>
            <pc:sldMk cId="2850318451" sldId="2147375164"/>
            <ac:spMk id="4" creationId="{9237B583-5B1E-9567-70BE-981D4C9FA65B}"/>
          </ac:spMkLst>
        </pc:spChg>
        <pc:spChg chg="add del mod">
          <ac:chgData name="Deidre Steain (DTF)" userId="bff38cff-0d6b-40d7-98b8-0cb614c3cc98" providerId="ADAL" clId="{778EF614-C2A6-4576-BA58-CC6A0388FA3A}" dt="2024-06-17T23:54:05.204" v="25" actId="6264"/>
          <ac:spMkLst>
            <pc:docMk/>
            <pc:sldMk cId="2850318451" sldId="2147375164"/>
            <ac:spMk id="5" creationId="{02FC538E-846B-04BE-B72F-C74DC25EF662}"/>
          </ac:spMkLst>
        </pc:spChg>
        <pc:spChg chg="add mod ord">
          <ac:chgData name="Deidre Steain (DTF)" userId="bff38cff-0d6b-40d7-98b8-0cb614c3cc98" providerId="ADAL" clId="{778EF614-C2A6-4576-BA58-CC6A0388FA3A}" dt="2024-06-18T00:03:04.888" v="105" actId="3064"/>
          <ac:spMkLst>
            <pc:docMk/>
            <pc:sldMk cId="2850318451" sldId="2147375164"/>
            <ac:spMk id="6" creationId="{2DAFF3A7-29CD-68C6-E9E2-90047E59640E}"/>
          </ac:spMkLst>
        </pc:spChg>
        <pc:spChg chg="add mod ord">
          <ac:chgData name="Deidre Steain (DTF)" userId="bff38cff-0d6b-40d7-98b8-0cb614c3cc98" providerId="ADAL" clId="{778EF614-C2A6-4576-BA58-CC6A0388FA3A}" dt="2024-06-18T00:03:04.888" v="105" actId="3064"/>
          <ac:spMkLst>
            <pc:docMk/>
            <pc:sldMk cId="2850318451" sldId="2147375164"/>
            <ac:spMk id="7" creationId="{4EC95621-4AD0-01D5-37A5-F6CA652305A4}"/>
          </ac:spMkLst>
        </pc:spChg>
        <pc:spChg chg="mod">
          <ac:chgData name="Deidre Steain (DTF)" userId="bff38cff-0d6b-40d7-98b8-0cb614c3cc98" providerId="ADAL" clId="{778EF614-C2A6-4576-BA58-CC6A0388FA3A}" dt="2024-06-18T00:00:22.445" v="83" actId="255"/>
          <ac:spMkLst>
            <pc:docMk/>
            <pc:sldMk cId="2850318451" sldId="2147375164"/>
            <ac:spMk id="10" creationId="{89D827AC-74C1-C802-6CEB-D73CDEC62010}"/>
          </ac:spMkLst>
        </pc:spChg>
        <pc:spChg chg="mod">
          <ac:chgData name="Deidre Steain (DTF)" userId="bff38cff-0d6b-40d7-98b8-0cb614c3cc98" providerId="ADAL" clId="{778EF614-C2A6-4576-BA58-CC6A0388FA3A}" dt="2024-06-17T23:56:00.912" v="41"/>
          <ac:spMkLst>
            <pc:docMk/>
            <pc:sldMk cId="2850318451" sldId="2147375164"/>
            <ac:spMk id="11" creationId="{8F9D02F7-9041-2289-EB02-8DA26CC1F476}"/>
          </ac:spMkLst>
        </pc:spChg>
        <pc:spChg chg="mod topLvl">
          <ac:chgData name="Deidre Steain (DTF)" userId="bff38cff-0d6b-40d7-98b8-0cb614c3cc98" providerId="ADAL" clId="{778EF614-C2A6-4576-BA58-CC6A0388FA3A}" dt="2024-06-18T00:01:23.684" v="91" actId="208"/>
          <ac:spMkLst>
            <pc:docMk/>
            <pc:sldMk cId="2850318451" sldId="2147375164"/>
            <ac:spMk id="13" creationId="{22323917-8036-EB4A-A745-F78C57376B4D}"/>
          </ac:spMkLst>
        </pc:spChg>
        <pc:spChg chg="mod topLvl">
          <ac:chgData name="Deidre Steain (DTF)" userId="bff38cff-0d6b-40d7-98b8-0cb614c3cc98" providerId="ADAL" clId="{778EF614-C2A6-4576-BA58-CC6A0388FA3A}" dt="2024-06-18T00:01:32.137" v="92" actId="208"/>
          <ac:spMkLst>
            <pc:docMk/>
            <pc:sldMk cId="2850318451" sldId="2147375164"/>
            <ac:spMk id="14" creationId="{0C4A7DFB-25E7-AE0C-9EFA-E69A8449F747}"/>
          </ac:spMkLst>
        </pc:spChg>
        <pc:spChg chg="mod topLvl">
          <ac:chgData name="Deidre Steain (DTF)" userId="bff38cff-0d6b-40d7-98b8-0cb614c3cc98" providerId="ADAL" clId="{778EF614-C2A6-4576-BA58-CC6A0388FA3A}" dt="2024-06-17T23:59:56.012" v="80" actId="555"/>
          <ac:spMkLst>
            <pc:docMk/>
            <pc:sldMk cId="2850318451" sldId="2147375164"/>
            <ac:spMk id="16" creationId="{69FF7BE2-4B79-4D99-3C24-4D8EB2E3A3FC}"/>
          </ac:spMkLst>
        </pc:spChg>
        <pc:spChg chg="mod topLvl">
          <ac:chgData name="Deidre Steain (DTF)" userId="bff38cff-0d6b-40d7-98b8-0cb614c3cc98" providerId="ADAL" clId="{778EF614-C2A6-4576-BA58-CC6A0388FA3A}" dt="2024-06-17T23:59:41.980" v="78" actId="208"/>
          <ac:spMkLst>
            <pc:docMk/>
            <pc:sldMk cId="2850318451" sldId="2147375164"/>
            <ac:spMk id="17" creationId="{A0B04430-6D0C-37C3-9E3F-8AADBDB616AE}"/>
          </ac:spMkLst>
        </pc:spChg>
        <pc:spChg chg="mod topLvl">
          <ac:chgData name="Deidre Steain (DTF)" userId="bff38cff-0d6b-40d7-98b8-0cb614c3cc98" providerId="ADAL" clId="{778EF614-C2A6-4576-BA58-CC6A0388FA3A}" dt="2024-06-17T23:59:17.560" v="77" actId="255"/>
          <ac:spMkLst>
            <pc:docMk/>
            <pc:sldMk cId="2850318451" sldId="2147375164"/>
            <ac:spMk id="19" creationId="{B643EE9C-27DB-B376-9B33-13EC6004F20A}"/>
          </ac:spMkLst>
        </pc:spChg>
        <pc:spChg chg="add mod">
          <ac:chgData name="Deidre Steain (DTF)" userId="bff38cff-0d6b-40d7-98b8-0cb614c3cc98" providerId="ADAL" clId="{778EF614-C2A6-4576-BA58-CC6A0388FA3A}" dt="2024-06-18T00:02:31.064" v="103" actId="3064"/>
          <ac:spMkLst>
            <pc:docMk/>
            <pc:sldMk cId="2850318451" sldId="2147375164"/>
            <ac:spMk id="20" creationId="{7A1D4F8C-030E-7661-0CC0-B0898E941C1C}"/>
          </ac:spMkLst>
        </pc:spChg>
        <pc:spChg chg="add mod">
          <ac:chgData name="Deidre Steain (DTF)" userId="bff38cff-0d6b-40d7-98b8-0cb614c3cc98" providerId="ADAL" clId="{778EF614-C2A6-4576-BA58-CC6A0388FA3A}" dt="2024-06-18T00:02:31.064" v="103" actId="3064"/>
          <ac:spMkLst>
            <pc:docMk/>
            <pc:sldMk cId="2850318451" sldId="2147375164"/>
            <ac:spMk id="21" creationId="{820DA5E2-C4A5-6A64-ACE8-FE5B0EC15910}"/>
          </ac:spMkLst>
        </pc:spChg>
        <pc:spChg chg="mod topLvl">
          <ac:chgData name="Deidre Steain (DTF)" userId="bff38cff-0d6b-40d7-98b8-0cb614c3cc98" providerId="ADAL" clId="{778EF614-C2A6-4576-BA58-CC6A0388FA3A}" dt="2024-06-17T23:58:58.044" v="70" actId="1037"/>
          <ac:spMkLst>
            <pc:docMk/>
            <pc:sldMk cId="2850318451" sldId="2147375164"/>
            <ac:spMk id="22" creationId="{F7D4452C-B547-1288-3003-F803260528C5}"/>
          </ac:spMkLst>
        </pc:spChg>
        <pc:spChg chg="mod topLvl">
          <ac:chgData name="Deidre Steain (DTF)" userId="bff38cff-0d6b-40d7-98b8-0cb614c3cc98" providerId="ADAL" clId="{778EF614-C2A6-4576-BA58-CC6A0388FA3A}" dt="2024-06-17T23:59:17.560" v="77" actId="255"/>
          <ac:spMkLst>
            <pc:docMk/>
            <pc:sldMk cId="2850318451" sldId="2147375164"/>
            <ac:spMk id="23" creationId="{B8650E7A-3CA4-D0A8-C7DD-37A4D84886A1}"/>
          </ac:spMkLst>
        </pc:spChg>
        <pc:spChg chg="mod topLvl">
          <ac:chgData name="Deidre Steain (DTF)" userId="bff38cff-0d6b-40d7-98b8-0cb614c3cc98" providerId="ADAL" clId="{778EF614-C2A6-4576-BA58-CC6A0388FA3A}" dt="2024-06-17T23:58:58.044" v="70" actId="1037"/>
          <ac:spMkLst>
            <pc:docMk/>
            <pc:sldMk cId="2850318451" sldId="2147375164"/>
            <ac:spMk id="24" creationId="{C3B2144E-30B7-0E5D-42BC-4BFD9C3411E7}"/>
          </ac:spMkLst>
        </pc:spChg>
        <pc:spChg chg="mod topLvl">
          <ac:chgData name="Deidre Steain (DTF)" userId="bff38cff-0d6b-40d7-98b8-0cb614c3cc98" providerId="ADAL" clId="{778EF614-C2A6-4576-BA58-CC6A0388FA3A}" dt="2024-06-17T23:59:17.560" v="77" actId="255"/>
          <ac:spMkLst>
            <pc:docMk/>
            <pc:sldMk cId="2850318451" sldId="2147375164"/>
            <ac:spMk id="25" creationId="{73742E77-7BEF-7453-C443-34BAC46FEDA7}"/>
          </ac:spMkLst>
        </pc:spChg>
        <pc:spChg chg="mod topLvl">
          <ac:chgData name="Deidre Steain (DTF)" userId="bff38cff-0d6b-40d7-98b8-0cb614c3cc98" providerId="ADAL" clId="{778EF614-C2A6-4576-BA58-CC6A0388FA3A}" dt="2024-06-17T23:58:58.044" v="70" actId="1037"/>
          <ac:spMkLst>
            <pc:docMk/>
            <pc:sldMk cId="2850318451" sldId="2147375164"/>
            <ac:spMk id="26" creationId="{6572080A-5804-E5AC-875D-A3158602517B}"/>
          </ac:spMkLst>
        </pc:spChg>
        <pc:grpChg chg="add mod">
          <ac:chgData name="Deidre Steain (DTF)" userId="bff38cff-0d6b-40d7-98b8-0cb614c3cc98" providerId="ADAL" clId="{778EF614-C2A6-4576-BA58-CC6A0388FA3A}" dt="2024-06-18T00:00:13.157" v="82" actId="1076"/>
          <ac:grpSpMkLst>
            <pc:docMk/>
            <pc:sldMk cId="2850318451" sldId="2147375164"/>
            <ac:grpSpMk id="9" creationId="{BEC8D17A-5E5C-E14F-8652-0A8CBE5144DA}"/>
          </ac:grpSpMkLst>
        </pc:grpChg>
        <pc:grpChg chg="add del mod">
          <ac:chgData name="Deidre Steain (DTF)" userId="bff38cff-0d6b-40d7-98b8-0cb614c3cc98" providerId="ADAL" clId="{778EF614-C2A6-4576-BA58-CC6A0388FA3A}" dt="2024-06-17T23:59:47.475" v="79" actId="165"/>
          <ac:grpSpMkLst>
            <pc:docMk/>
            <pc:sldMk cId="2850318451" sldId="2147375164"/>
            <ac:grpSpMk id="12" creationId="{E290CD23-6919-4A4F-3FE8-039091BEDF5A}"/>
          </ac:grpSpMkLst>
        </pc:grpChg>
        <pc:grpChg chg="add del mod">
          <ac:chgData name="Deidre Steain (DTF)" userId="bff38cff-0d6b-40d7-98b8-0cb614c3cc98" providerId="ADAL" clId="{778EF614-C2A6-4576-BA58-CC6A0388FA3A}" dt="2024-06-17T23:57:06.369" v="52" actId="165"/>
          <ac:grpSpMkLst>
            <pc:docMk/>
            <pc:sldMk cId="2850318451" sldId="2147375164"/>
            <ac:grpSpMk id="15" creationId="{D9457926-04CB-8C7A-1F88-0E29308E0E3C}"/>
          </ac:grpSpMkLst>
        </pc:grpChg>
        <pc:grpChg chg="del mod topLvl">
          <ac:chgData name="Deidre Steain (DTF)" userId="bff38cff-0d6b-40d7-98b8-0cb614c3cc98" providerId="ADAL" clId="{778EF614-C2A6-4576-BA58-CC6A0388FA3A}" dt="2024-06-17T23:57:18.658" v="55" actId="165"/>
          <ac:grpSpMkLst>
            <pc:docMk/>
            <pc:sldMk cId="2850318451" sldId="2147375164"/>
            <ac:grpSpMk id="18" creationId="{A2EDB62F-BA17-0285-3ABC-C7367B0A4F1D}"/>
          </ac:grpSpMkLst>
        </pc:grpChg>
        <pc:cxnChg chg="add mod">
          <ac:chgData name="Deidre Steain (DTF)" userId="bff38cff-0d6b-40d7-98b8-0cb614c3cc98" providerId="ADAL" clId="{778EF614-C2A6-4576-BA58-CC6A0388FA3A}" dt="2024-06-18T00:00:50.489" v="88" actId="14100"/>
          <ac:cxnSpMkLst>
            <pc:docMk/>
            <pc:sldMk cId="2850318451" sldId="2147375164"/>
            <ac:cxnSpMk id="8" creationId="{99F951D0-74E7-0EE2-8319-46FC241F346E}"/>
          </ac:cxnSpMkLst>
        </pc:cxnChg>
      </pc:sldChg>
      <pc:sldChg chg="addSp delSp modSp new del mod modClrScheme chgLayout">
        <pc:chgData name="Deidre Steain (DTF)" userId="bff38cff-0d6b-40d7-98b8-0cb614c3cc98" providerId="ADAL" clId="{778EF614-C2A6-4576-BA58-CC6A0388FA3A}" dt="2024-06-18T00:30:54.430" v="276" actId="47"/>
        <pc:sldMkLst>
          <pc:docMk/>
          <pc:sldMk cId="3198294596" sldId="2147375165"/>
        </pc:sldMkLst>
        <pc:spChg chg="del">
          <ac:chgData name="Deidre Steain (DTF)" userId="bff38cff-0d6b-40d7-98b8-0cb614c3cc98" providerId="ADAL" clId="{778EF614-C2A6-4576-BA58-CC6A0388FA3A}" dt="2024-06-18T00:29:21.762" v="267" actId="6264"/>
          <ac:spMkLst>
            <pc:docMk/>
            <pc:sldMk cId="3198294596" sldId="2147375165"/>
            <ac:spMk id="2" creationId="{0275435F-3583-CC83-9A0F-3F7CC38B6BB4}"/>
          </ac:spMkLst>
        </pc:spChg>
        <pc:spChg chg="del">
          <ac:chgData name="Deidre Steain (DTF)" userId="bff38cff-0d6b-40d7-98b8-0cb614c3cc98" providerId="ADAL" clId="{778EF614-C2A6-4576-BA58-CC6A0388FA3A}" dt="2024-06-18T00:29:21.762" v="267" actId="6264"/>
          <ac:spMkLst>
            <pc:docMk/>
            <pc:sldMk cId="3198294596" sldId="2147375165"/>
            <ac:spMk id="3" creationId="{3E061953-0F22-D32C-5D97-4BFC9B868A6E}"/>
          </ac:spMkLst>
        </pc:spChg>
        <pc:spChg chg="del">
          <ac:chgData name="Deidre Steain (DTF)" userId="bff38cff-0d6b-40d7-98b8-0cb614c3cc98" providerId="ADAL" clId="{778EF614-C2A6-4576-BA58-CC6A0388FA3A}" dt="2024-06-18T00:29:21.762" v="267" actId="6264"/>
          <ac:spMkLst>
            <pc:docMk/>
            <pc:sldMk cId="3198294596" sldId="2147375165"/>
            <ac:spMk id="4" creationId="{361FA9DE-A9A9-EE41-CD18-51C949161144}"/>
          </ac:spMkLst>
        </pc:spChg>
        <pc:spChg chg="add del mod ord">
          <ac:chgData name="Deidre Steain (DTF)" userId="bff38cff-0d6b-40d7-98b8-0cb614c3cc98" providerId="ADAL" clId="{778EF614-C2A6-4576-BA58-CC6A0388FA3A}" dt="2024-06-18T00:29:28.889" v="268" actId="700"/>
          <ac:spMkLst>
            <pc:docMk/>
            <pc:sldMk cId="3198294596" sldId="2147375165"/>
            <ac:spMk id="5" creationId="{61FB1DE5-CAB2-4513-B250-AA7AB1011253}"/>
          </ac:spMkLst>
        </pc:spChg>
        <pc:spChg chg="add del mod ord">
          <ac:chgData name="Deidre Steain (DTF)" userId="bff38cff-0d6b-40d7-98b8-0cb614c3cc98" providerId="ADAL" clId="{778EF614-C2A6-4576-BA58-CC6A0388FA3A}" dt="2024-06-18T00:29:28.889" v="268" actId="700"/>
          <ac:spMkLst>
            <pc:docMk/>
            <pc:sldMk cId="3198294596" sldId="2147375165"/>
            <ac:spMk id="6" creationId="{074B9CAF-7DB9-9697-D493-4F96F4F3456D}"/>
          </ac:spMkLst>
        </pc:spChg>
        <pc:spChg chg="add del mod ord">
          <ac:chgData name="Deidre Steain (DTF)" userId="bff38cff-0d6b-40d7-98b8-0cb614c3cc98" providerId="ADAL" clId="{778EF614-C2A6-4576-BA58-CC6A0388FA3A}" dt="2024-06-18T00:29:28.889" v="268" actId="700"/>
          <ac:spMkLst>
            <pc:docMk/>
            <pc:sldMk cId="3198294596" sldId="2147375165"/>
            <ac:spMk id="7" creationId="{DDB4F9D1-93D7-E105-050A-ECF647D87F1A}"/>
          </ac:spMkLst>
        </pc:spChg>
        <pc:spChg chg="add del mod ord">
          <ac:chgData name="Deidre Steain (DTF)" userId="bff38cff-0d6b-40d7-98b8-0cb614c3cc98" providerId="ADAL" clId="{778EF614-C2A6-4576-BA58-CC6A0388FA3A}" dt="2024-06-18T00:30:21.006" v="272" actId="6264"/>
          <ac:spMkLst>
            <pc:docMk/>
            <pc:sldMk cId="3198294596" sldId="2147375165"/>
            <ac:spMk id="8" creationId="{EF970725-0007-2DF6-2989-14FB5C955DC2}"/>
          </ac:spMkLst>
        </pc:spChg>
        <pc:spChg chg="add del mod ord">
          <ac:chgData name="Deidre Steain (DTF)" userId="bff38cff-0d6b-40d7-98b8-0cb614c3cc98" providerId="ADAL" clId="{778EF614-C2A6-4576-BA58-CC6A0388FA3A}" dt="2024-06-18T00:30:21.006" v="272" actId="6264"/>
          <ac:spMkLst>
            <pc:docMk/>
            <pc:sldMk cId="3198294596" sldId="2147375165"/>
            <ac:spMk id="9" creationId="{D0C51BE6-761F-9F2F-135F-89AC9DC07C47}"/>
          </ac:spMkLst>
        </pc:spChg>
        <pc:spChg chg="add mod ord">
          <ac:chgData name="Deidre Steain (DTF)" userId="bff38cff-0d6b-40d7-98b8-0cb614c3cc98" providerId="ADAL" clId="{778EF614-C2A6-4576-BA58-CC6A0388FA3A}" dt="2024-06-18T00:30:21.006" v="272" actId="6264"/>
          <ac:spMkLst>
            <pc:docMk/>
            <pc:sldMk cId="3198294596" sldId="2147375165"/>
            <ac:spMk id="10" creationId="{859D2FEE-28B9-6E7E-2A7C-E68BB82B91F6}"/>
          </ac:spMkLst>
        </pc:spChg>
        <pc:spChg chg="add mod ord">
          <ac:chgData name="Deidre Steain (DTF)" userId="bff38cff-0d6b-40d7-98b8-0cb614c3cc98" providerId="ADAL" clId="{778EF614-C2A6-4576-BA58-CC6A0388FA3A}" dt="2024-06-18T00:30:21.006" v="272" actId="6264"/>
          <ac:spMkLst>
            <pc:docMk/>
            <pc:sldMk cId="3198294596" sldId="2147375165"/>
            <ac:spMk id="11" creationId="{EFF55F10-F2D6-8391-828D-E7C6B0E32DDC}"/>
          </ac:spMkLst>
        </pc:spChg>
      </pc:sldChg>
      <pc:sldChg chg="modSp add del mod addCm modCm">
        <pc:chgData name="Deidre Steain (DTF)" userId="bff38cff-0d6b-40d7-98b8-0cb614c3cc98" providerId="ADAL" clId="{778EF614-C2A6-4576-BA58-CC6A0388FA3A}" dt="2024-06-18T02:15:41.033" v="831"/>
        <pc:sldMkLst>
          <pc:docMk/>
          <pc:sldMk cId="3314826240" sldId="2147375165"/>
        </pc:sldMkLst>
        <pc:spChg chg="mod">
          <ac:chgData name="Deidre Steain (DTF)" userId="bff38cff-0d6b-40d7-98b8-0cb614c3cc98" providerId="ADAL" clId="{778EF614-C2A6-4576-BA58-CC6A0388FA3A}" dt="2024-06-18T02:15:37.480" v="830"/>
          <ac:spMkLst>
            <pc:docMk/>
            <pc:sldMk cId="3314826240" sldId="2147375165"/>
            <ac:spMk id="16" creationId="{5B7DC5AC-D0C1-7004-0A51-57BC711FBD58}"/>
          </ac:spMkLst>
        </pc:spChg>
        <pc:graphicFrameChg chg="mod modGraphic">
          <ac:chgData name="Deidre Steain (DTF)" userId="bff38cff-0d6b-40d7-98b8-0cb614c3cc98" providerId="ADAL" clId="{778EF614-C2A6-4576-BA58-CC6A0388FA3A}" dt="2024-06-18T01:07:43.826" v="508" actId="2711"/>
          <ac:graphicFrameMkLst>
            <pc:docMk/>
            <pc:sldMk cId="3314826240" sldId="2147375165"/>
            <ac:graphicFrameMk id="3" creationId="{D8C80B27-A0C9-8CEC-27E7-1365F0A59893}"/>
          </ac:graphicFrameMkLst>
        </pc:graphicFrameChg>
        <pc:extLst>
          <p:ext xmlns:p="http://schemas.openxmlformats.org/presentationml/2006/main" uri="{D6D511B9-2390-475A-947B-AFAB55BFBCF1}">
            <pc226:cmChg xmlns:pc226="http://schemas.microsoft.com/office/powerpoint/2022/06/main/command" chg="add mod">
              <pc226:chgData name="Deidre Steain (DTF)" userId="bff38cff-0d6b-40d7-98b8-0cb614c3cc98" providerId="ADAL" clId="{778EF614-C2A6-4576-BA58-CC6A0388FA3A}" dt="2024-06-18T02:15:41.033" v="831"/>
              <pc2:cmMkLst xmlns:pc2="http://schemas.microsoft.com/office/powerpoint/2019/9/main/command">
                <pc:docMk/>
                <pc:sldMk cId="3314826240" sldId="2147375165"/>
                <pc2:cmMk id="{E743F4DD-DC35-4D5F-9226-451E0D672A62}"/>
              </pc2:cmMkLst>
            </pc226:cmChg>
          </p:ext>
        </pc:extLst>
      </pc:sldChg>
      <pc:sldChg chg="modSp add mod">
        <pc:chgData name="Deidre Steain (DTF)" userId="bff38cff-0d6b-40d7-98b8-0cb614c3cc98" providerId="ADAL" clId="{778EF614-C2A6-4576-BA58-CC6A0388FA3A}" dt="2024-06-18T01:08:51.571" v="518" actId="2711"/>
        <pc:sldMkLst>
          <pc:docMk/>
          <pc:sldMk cId="3569354000" sldId="2147375166"/>
        </pc:sldMkLst>
        <pc:spChg chg="mod">
          <ac:chgData name="Deidre Steain (DTF)" userId="bff38cff-0d6b-40d7-98b8-0cb614c3cc98" providerId="ADAL" clId="{778EF614-C2A6-4576-BA58-CC6A0388FA3A}" dt="2024-06-18T01:08:19.046" v="514"/>
          <ac:spMkLst>
            <pc:docMk/>
            <pc:sldMk cId="3569354000" sldId="2147375166"/>
            <ac:spMk id="16" creationId="{5B7DC5AC-D0C1-7004-0A51-57BC711FBD58}"/>
          </ac:spMkLst>
        </pc:spChg>
        <pc:graphicFrameChg chg="mod modGraphic">
          <ac:chgData name="Deidre Steain (DTF)" userId="bff38cff-0d6b-40d7-98b8-0cb614c3cc98" providerId="ADAL" clId="{778EF614-C2A6-4576-BA58-CC6A0388FA3A}" dt="2024-06-18T01:08:51.571" v="518" actId="2711"/>
          <ac:graphicFrameMkLst>
            <pc:docMk/>
            <pc:sldMk cId="3569354000" sldId="2147375166"/>
            <ac:graphicFrameMk id="3" creationId="{D8C80B27-A0C9-8CEC-27E7-1365F0A59893}"/>
          </ac:graphicFrameMkLst>
        </pc:graphicFrameChg>
      </pc:sldChg>
      <pc:sldChg chg="modSp add mod addCm modCm">
        <pc:chgData name="Deidre Steain (DTF)" userId="bff38cff-0d6b-40d7-98b8-0cb614c3cc98" providerId="ADAL" clId="{778EF614-C2A6-4576-BA58-CC6A0388FA3A}" dt="2024-06-18T02:15:55.155" v="833"/>
        <pc:sldMkLst>
          <pc:docMk/>
          <pc:sldMk cId="2408139655" sldId="2147375167"/>
        </pc:sldMkLst>
        <pc:spChg chg="mod">
          <ac:chgData name="Deidre Steain (DTF)" userId="bff38cff-0d6b-40d7-98b8-0cb614c3cc98" providerId="ADAL" clId="{778EF614-C2A6-4576-BA58-CC6A0388FA3A}" dt="2024-06-18T02:15:51.377" v="832"/>
          <ac:spMkLst>
            <pc:docMk/>
            <pc:sldMk cId="2408139655" sldId="2147375167"/>
            <ac:spMk id="16" creationId="{5B7DC5AC-D0C1-7004-0A51-57BC711FBD58}"/>
          </ac:spMkLst>
        </pc:spChg>
        <pc:graphicFrameChg chg="mod modGraphic">
          <ac:chgData name="Deidre Steain (DTF)" userId="bff38cff-0d6b-40d7-98b8-0cb614c3cc98" providerId="ADAL" clId="{778EF614-C2A6-4576-BA58-CC6A0388FA3A}" dt="2024-06-18T01:36:19.838" v="526" actId="2711"/>
          <ac:graphicFrameMkLst>
            <pc:docMk/>
            <pc:sldMk cId="2408139655" sldId="2147375167"/>
            <ac:graphicFrameMk id="3" creationId="{D8C80B27-A0C9-8CEC-27E7-1365F0A59893}"/>
          </ac:graphicFrameMkLst>
        </pc:graphicFrameChg>
        <pc:extLst>
          <p:ext xmlns:p="http://schemas.openxmlformats.org/presentationml/2006/main" uri="{D6D511B9-2390-475A-947B-AFAB55BFBCF1}">
            <pc226:cmChg xmlns:pc226="http://schemas.microsoft.com/office/powerpoint/2022/06/main/command" chg="add mod">
              <pc226:chgData name="Deidre Steain (DTF)" userId="bff38cff-0d6b-40d7-98b8-0cb614c3cc98" providerId="ADAL" clId="{778EF614-C2A6-4576-BA58-CC6A0388FA3A}" dt="2024-06-18T02:15:55.155" v="833"/>
              <pc2:cmMkLst xmlns:pc2="http://schemas.microsoft.com/office/powerpoint/2019/9/main/command">
                <pc:docMk/>
                <pc:sldMk cId="2408139655" sldId="2147375167"/>
                <pc2:cmMk id="{313EB0E9-8DA7-4942-B213-EA26D2DCEBB7}"/>
              </pc2:cmMkLst>
            </pc226:cmChg>
          </p:ext>
        </pc:extLst>
      </pc:sldChg>
      <pc:sldChg chg="modSp add del mod">
        <pc:chgData name="Deidre Steain (DTF)" userId="bff38cff-0d6b-40d7-98b8-0cb614c3cc98" providerId="ADAL" clId="{778EF614-C2A6-4576-BA58-CC6A0388FA3A}" dt="2024-06-18T01:39:57.185" v="544" actId="47"/>
        <pc:sldMkLst>
          <pc:docMk/>
          <pc:sldMk cId="2237044859" sldId="2147375168"/>
        </pc:sldMkLst>
        <pc:spChg chg="mod">
          <ac:chgData name="Deidre Steain (DTF)" userId="bff38cff-0d6b-40d7-98b8-0cb614c3cc98" providerId="ADAL" clId="{778EF614-C2A6-4576-BA58-CC6A0388FA3A}" dt="2024-06-18T01:37:27.049" v="537"/>
          <ac:spMkLst>
            <pc:docMk/>
            <pc:sldMk cId="2237044859" sldId="2147375168"/>
            <ac:spMk id="2" creationId="{46A3BF2C-DB7D-313C-9860-C88C36133948}"/>
          </ac:spMkLst>
        </pc:spChg>
        <pc:spChg chg="mod">
          <ac:chgData name="Deidre Steain (DTF)" userId="bff38cff-0d6b-40d7-98b8-0cb614c3cc98" providerId="ADAL" clId="{778EF614-C2A6-4576-BA58-CC6A0388FA3A}" dt="2024-06-18T01:36:53.645" v="530"/>
          <ac:spMkLst>
            <pc:docMk/>
            <pc:sldMk cId="2237044859" sldId="2147375168"/>
            <ac:spMk id="16" creationId="{5B7DC5AC-D0C1-7004-0A51-57BC711FBD58}"/>
          </ac:spMkLst>
        </pc:spChg>
        <pc:graphicFrameChg chg="mod modGraphic">
          <ac:chgData name="Deidre Steain (DTF)" userId="bff38cff-0d6b-40d7-98b8-0cb614c3cc98" providerId="ADAL" clId="{778EF614-C2A6-4576-BA58-CC6A0388FA3A}" dt="2024-06-18T01:37:48.423" v="540" actId="14734"/>
          <ac:graphicFrameMkLst>
            <pc:docMk/>
            <pc:sldMk cId="2237044859" sldId="2147375168"/>
            <ac:graphicFrameMk id="3" creationId="{D8C80B27-A0C9-8CEC-27E7-1365F0A59893}"/>
          </ac:graphicFrameMkLst>
        </pc:graphicFrameChg>
      </pc:sldChg>
      <pc:sldChg chg="add">
        <pc:chgData name="Deidre Steain (DTF)" userId="bff38cff-0d6b-40d7-98b8-0cb614c3cc98" providerId="ADAL" clId="{778EF614-C2A6-4576-BA58-CC6A0388FA3A}" dt="2024-06-18T01:39:32.381" v="543" actId="2890"/>
        <pc:sldMkLst>
          <pc:docMk/>
          <pc:sldMk cId="2751193833" sldId="2147375169"/>
        </pc:sldMkLst>
      </pc:sldChg>
      <pc:sldChg chg="modSp add mod">
        <pc:chgData name="Deidre Steain (DTF)" userId="bff38cff-0d6b-40d7-98b8-0cb614c3cc98" providerId="ADAL" clId="{778EF614-C2A6-4576-BA58-CC6A0388FA3A}" dt="2024-06-18T01:41:07.593" v="549" actId="2165"/>
        <pc:sldMkLst>
          <pc:docMk/>
          <pc:sldMk cId="4274933314" sldId="2147375170"/>
        </pc:sldMkLst>
        <pc:graphicFrameChg chg="mod modGraphic">
          <ac:chgData name="Deidre Steain (DTF)" userId="bff38cff-0d6b-40d7-98b8-0cb614c3cc98" providerId="ADAL" clId="{778EF614-C2A6-4576-BA58-CC6A0388FA3A}" dt="2024-06-18T01:41:07.593" v="549" actId="2165"/>
          <ac:graphicFrameMkLst>
            <pc:docMk/>
            <pc:sldMk cId="4274933314" sldId="2147375170"/>
            <ac:graphicFrameMk id="3" creationId="{D8C80B27-A0C9-8CEC-27E7-1365F0A59893}"/>
          </ac:graphicFrameMkLst>
        </pc:graphicFrameChg>
      </pc:sldChg>
      <pc:sldChg chg="addSp delSp modSp new mod">
        <pc:chgData name="Deidre Steain (DTF)" userId="bff38cff-0d6b-40d7-98b8-0cb614c3cc98" providerId="ADAL" clId="{778EF614-C2A6-4576-BA58-CC6A0388FA3A}" dt="2024-06-18T02:16:10.331" v="835" actId="478"/>
        <pc:sldMkLst>
          <pc:docMk/>
          <pc:sldMk cId="4067660494" sldId="2147375171"/>
        </pc:sldMkLst>
        <pc:spChg chg="mod">
          <ac:chgData name="Deidre Steain (DTF)" userId="bff38cff-0d6b-40d7-98b8-0cb614c3cc98" providerId="ADAL" clId="{778EF614-C2A6-4576-BA58-CC6A0388FA3A}" dt="2024-06-18T01:42:12.834" v="555" actId="20577"/>
          <ac:spMkLst>
            <pc:docMk/>
            <pc:sldMk cId="4067660494" sldId="2147375171"/>
            <ac:spMk id="2" creationId="{ED0BD8F6-A820-C612-2BF8-250A6C40CCBA}"/>
          </ac:spMkLst>
        </pc:spChg>
        <pc:spChg chg="del">
          <ac:chgData name="Deidre Steain (DTF)" userId="bff38cff-0d6b-40d7-98b8-0cb614c3cc98" providerId="ADAL" clId="{778EF614-C2A6-4576-BA58-CC6A0388FA3A}" dt="2024-06-18T02:16:10.331" v="835" actId="478"/>
          <ac:spMkLst>
            <pc:docMk/>
            <pc:sldMk cId="4067660494" sldId="2147375171"/>
            <ac:spMk id="3" creationId="{33FB294E-6722-E81A-CB8D-6AF716038259}"/>
          </ac:spMkLst>
        </pc:spChg>
        <pc:spChg chg="del">
          <ac:chgData name="Deidre Steain (DTF)" userId="bff38cff-0d6b-40d7-98b8-0cb614c3cc98" providerId="ADAL" clId="{778EF614-C2A6-4576-BA58-CC6A0388FA3A}" dt="2024-06-18T01:44:04.610" v="566" actId="478"/>
          <ac:spMkLst>
            <pc:docMk/>
            <pc:sldMk cId="4067660494" sldId="2147375171"/>
            <ac:spMk id="4" creationId="{347F7EF7-8C43-E340-4AFE-8E3573377773}"/>
          </ac:spMkLst>
        </pc:spChg>
        <pc:spChg chg="add mod">
          <ac:chgData name="Deidre Steain (DTF)" userId="bff38cff-0d6b-40d7-98b8-0cb614c3cc98" providerId="ADAL" clId="{778EF614-C2A6-4576-BA58-CC6A0388FA3A}" dt="2024-06-18T01:42:09.591" v="553" actId="21"/>
          <ac:spMkLst>
            <pc:docMk/>
            <pc:sldMk cId="4067660494" sldId="2147375171"/>
            <ac:spMk id="5" creationId="{46EEB7EA-05F6-EBB2-D2D3-EECD09DFE366}"/>
          </ac:spMkLst>
        </pc:spChg>
        <pc:spChg chg="add del mod">
          <ac:chgData name="Deidre Steain (DTF)" userId="bff38cff-0d6b-40d7-98b8-0cb614c3cc98" providerId="ADAL" clId="{778EF614-C2A6-4576-BA58-CC6A0388FA3A}" dt="2024-06-18T02:16:06.669" v="834" actId="478"/>
          <ac:spMkLst>
            <pc:docMk/>
            <pc:sldMk cId="4067660494" sldId="2147375171"/>
            <ac:spMk id="6" creationId="{D667993D-7D92-64B1-A38C-3040D2031A18}"/>
          </ac:spMkLst>
        </pc:spChg>
        <pc:spChg chg="add mod">
          <ac:chgData name="Deidre Steain (DTF)" userId="bff38cff-0d6b-40d7-98b8-0cb614c3cc98" providerId="ADAL" clId="{778EF614-C2A6-4576-BA58-CC6A0388FA3A}" dt="2024-06-18T01:42:27.054" v="559"/>
          <ac:spMkLst>
            <pc:docMk/>
            <pc:sldMk cId="4067660494" sldId="2147375171"/>
            <ac:spMk id="7" creationId="{E73E62FB-F8CA-DA0A-AB64-45F53E86C240}"/>
          </ac:spMkLst>
        </pc:spChg>
        <pc:spChg chg="add mod">
          <ac:chgData name="Deidre Steain (DTF)" userId="bff38cff-0d6b-40d7-98b8-0cb614c3cc98" providerId="ADAL" clId="{778EF614-C2A6-4576-BA58-CC6A0388FA3A}" dt="2024-06-18T01:42:00.609" v="552"/>
          <ac:spMkLst>
            <pc:docMk/>
            <pc:sldMk cId="4067660494" sldId="2147375171"/>
            <ac:spMk id="8" creationId="{00EE414D-0168-48A5-A07D-A089F99BA2AF}"/>
          </ac:spMkLst>
        </pc:spChg>
        <pc:spChg chg="add mod">
          <ac:chgData name="Deidre Steain (DTF)" userId="bff38cff-0d6b-40d7-98b8-0cb614c3cc98" providerId="ADAL" clId="{778EF614-C2A6-4576-BA58-CC6A0388FA3A}" dt="2024-06-18T01:42:00.609" v="552"/>
          <ac:spMkLst>
            <pc:docMk/>
            <pc:sldMk cId="4067660494" sldId="2147375171"/>
            <ac:spMk id="9" creationId="{31E5069D-B0BE-ECA2-1083-87E664C0A272}"/>
          </ac:spMkLst>
        </pc:spChg>
        <pc:spChg chg="add mod">
          <ac:chgData name="Deidre Steain (DTF)" userId="bff38cff-0d6b-40d7-98b8-0cb614c3cc98" providerId="ADAL" clId="{778EF614-C2A6-4576-BA58-CC6A0388FA3A}" dt="2024-06-18T01:42:00.609" v="552"/>
          <ac:spMkLst>
            <pc:docMk/>
            <pc:sldMk cId="4067660494" sldId="2147375171"/>
            <ac:spMk id="10" creationId="{460EC049-387B-F921-9826-077E54230E80}"/>
          </ac:spMkLst>
        </pc:spChg>
        <pc:spChg chg="add mod">
          <ac:chgData name="Deidre Steain (DTF)" userId="bff38cff-0d6b-40d7-98b8-0cb614c3cc98" providerId="ADAL" clId="{778EF614-C2A6-4576-BA58-CC6A0388FA3A}" dt="2024-06-18T01:42:00.609" v="552"/>
          <ac:spMkLst>
            <pc:docMk/>
            <pc:sldMk cId="4067660494" sldId="2147375171"/>
            <ac:spMk id="11" creationId="{457B79AF-2F22-F64B-5640-46A79DC9DDA7}"/>
          </ac:spMkLst>
        </pc:spChg>
        <pc:spChg chg="add mod">
          <ac:chgData name="Deidre Steain (DTF)" userId="bff38cff-0d6b-40d7-98b8-0cb614c3cc98" providerId="ADAL" clId="{778EF614-C2A6-4576-BA58-CC6A0388FA3A}" dt="2024-06-18T01:42:00.609" v="552"/>
          <ac:spMkLst>
            <pc:docMk/>
            <pc:sldMk cId="4067660494" sldId="2147375171"/>
            <ac:spMk id="12" creationId="{46A6EE1E-FD21-65A6-FA2C-6B4370402ABA}"/>
          </ac:spMkLst>
        </pc:spChg>
        <pc:spChg chg="add mod">
          <ac:chgData name="Deidre Steain (DTF)" userId="bff38cff-0d6b-40d7-98b8-0cb614c3cc98" providerId="ADAL" clId="{778EF614-C2A6-4576-BA58-CC6A0388FA3A}" dt="2024-06-18T01:42:00.609" v="552"/>
          <ac:spMkLst>
            <pc:docMk/>
            <pc:sldMk cId="4067660494" sldId="2147375171"/>
            <ac:spMk id="13" creationId="{8820725A-D8D7-D15C-EB90-EE6786C7126F}"/>
          </ac:spMkLst>
        </pc:spChg>
        <pc:graphicFrameChg chg="add mod">
          <ac:chgData name="Deidre Steain (DTF)" userId="bff38cff-0d6b-40d7-98b8-0cb614c3cc98" providerId="ADAL" clId="{778EF614-C2A6-4576-BA58-CC6A0388FA3A}" dt="2024-06-18T01:42:48.174" v="564" actId="108"/>
          <ac:graphicFrameMkLst>
            <pc:docMk/>
            <pc:sldMk cId="4067660494" sldId="2147375171"/>
            <ac:graphicFrameMk id="14" creationId="{CE675488-B9C9-74F0-4FA1-1A86422A8EC6}"/>
          </ac:graphicFrameMkLst>
        </pc:graphicFrameChg>
      </pc:sldChg>
      <pc:sldChg chg="addSp delSp modSp new del mod modClrScheme chgLayout">
        <pc:chgData name="Deidre Steain (DTF)" userId="bff38cff-0d6b-40d7-98b8-0cb614c3cc98" providerId="ADAL" clId="{778EF614-C2A6-4576-BA58-CC6A0388FA3A}" dt="2024-06-18T02:00:30.753" v="624" actId="47"/>
        <pc:sldMkLst>
          <pc:docMk/>
          <pc:sldMk cId="1959938468" sldId="2147375172"/>
        </pc:sldMkLst>
        <pc:spChg chg="del mod ord">
          <ac:chgData name="Deidre Steain (DTF)" userId="bff38cff-0d6b-40d7-98b8-0cb614c3cc98" providerId="ADAL" clId="{778EF614-C2A6-4576-BA58-CC6A0388FA3A}" dt="2024-06-18T02:00:05.786" v="619" actId="700"/>
          <ac:spMkLst>
            <pc:docMk/>
            <pc:sldMk cId="1959938468" sldId="2147375172"/>
            <ac:spMk id="2" creationId="{0D631394-4736-4112-B0C4-B1B7DDDECD7C}"/>
          </ac:spMkLst>
        </pc:spChg>
        <pc:spChg chg="del mod ord">
          <ac:chgData name="Deidre Steain (DTF)" userId="bff38cff-0d6b-40d7-98b8-0cb614c3cc98" providerId="ADAL" clId="{778EF614-C2A6-4576-BA58-CC6A0388FA3A}" dt="2024-06-18T02:00:05.786" v="619" actId="700"/>
          <ac:spMkLst>
            <pc:docMk/>
            <pc:sldMk cId="1959938468" sldId="2147375172"/>
            <ac:spMk id="3" creationId="{1812C996-20B8-8169-9539-E8A73A88B1D1}"/>
          </ac:spMkLst>
        </pc:spChg>
        <pc:spChg chg="del mod ord">
          <ac:chgData name="Deidre Steain (DTF)" userId="bff38cff-0d6b-40d7-98b8-0cb614c3cc98" providerId="ADAL" clId="{778EF614-C2A6-4576-BA58-CC6A0388FA3A}" dt="2024-06-18T02:00:05.786" v="619" actId="700"/>
          <ac:spMkLst>
            <pc:docMk/>
            <pc:sldMk cId="1959938468" sldId="2147375172"/>
            <ac:spMk id="4" creationId="{6767EC74-FAD4-FD9D-9913-A65960D91C3C}"/>
          </ac:spMkLst>
        </pc:spChg>
        <pc:spChg chg="add del mod ord">
          <ac:chgData name="Deidre Steain (DTF)" userId="bff38cff-0d6b-40d7-98b8-0cb614c3cc98" providerId="ADAL" clId="{778EF614-C2A6-4576-BA58-CC6A0388FA3A}" dt="2024-06-18T02:00:18.443" v="620" actId="700"/>
          <ac:spMkLst>
            <pc:docMk/>
            <pc:sldMk cId="1959938468" sldId="2147375172"/>
            <ac:spMk id="5" creationId="{65320F6E-5960-47BD-FEFC-7BFD2B5A3D8F}"/>
          </ac:spMkLst>
        </pc:spChg>
        <pc:spChg chg="add del mod ord">
          <ac:chgData name="Deidre Steain (DTF)" userId="bff38cff-0d6b-40d7-98b8-0cb614c3cc98" providerId="ADAL" clId="{778EF614-C2A6-4576-BA58-CC6A0388FA3A}" dt="2024-06-18T02:00:18.443" v="620" actId="700"/>
          <ac:spMkLst>
            <pc:docMk/>
            <pc:sldMk cId="1959938468" sldId="2147375172"/>
            <ac:spMk id="6" creationId="{C245BE8E-CBAA-245F-84DE-2D413F05C416}"/>
          </ac:spMkLst>
        </pc:spChg>
        <pc:spChg chg="add del mod ord">
          <ac:chgData name="Deidre Steain (DTF)" userId="bff38cff-0d6b-40d7-98b8-0cb614c3cc98" providerId="ADAL" clId="{778EF614-C2A6-4576-BA58-CC6A0388FA3A}" dt="2024-06-18T02:00:18.443" v="620" actId="700"/>
          <ac:spMkLst>
            <pc:docMk/>
            <pc:sldMk cId="1959938468" sldId="2147375172"/>
            <ac:spMk id="7" creationId="{5BC2A878-D1BB-BD9D-2377-B417DD0B3EAA}"/>
          </ac:spMkLst>
        </pc:spChg>
        <pc:spChg chg="add del mod ord">
          <ac:chgData name="Deidre Steain (DTF)" userId="bff38cff-0d6b-40d7-98b8-0cb614c3cc98" providerId="ADAL" clId="{778EF614-C2A6-4576-BA58-CC6A0388FA3A}" dt="2024-06-18T02:00:18.443" v="620" actId="700"/>
          <ac:spMkLst>
            <pc:docMk/>
            <pc:sldMk cId="1959938468" sldId="2147375172"/>
            <ac:spMk id="8" creationId="{04F3AA96-8461-734C-C6ED-5D5D1E1785E6}"/>
          </ac:spMkLst>
        </pc:spChg>
        <pc:spChg chg="add del mod ord">
          <ac:chgData name="Deidre Steain (DTF)" userId="bff38cff-0d6b-40d7-98b8-0cb614c3cc98" providerId="ADAL" clId="{778EF614-C2A6-4576-BA58-CC6A0388FA3A}" dt="2024-06-18T02:00:22.698" v="621" actId="478"/>
          <ac:spMkLst>
            <pc:docMk/>
            <pc:sldMk cId="1959938468" sldId="2147375172"/>
            <ac:spMk id="9" creationId="{08EF3675-C159-B52E-132F-98CAC6F03D53}"/>
          </ac:spMkLst>
        </pc:spChg>
        <pc:spChg chg="add del mod ord">
          <ac:chgData name="Deidre Steain (DTF)" userId="bff38cff-0d6b-40d7-98b8-0cb614c3cc98" providerId="ADAL" clId="{778EF614-C2A6-4576-BA58-CC6A0388FA3A}" dt="2024-06-18T02:00:22.698" v="621" actId="478"/>
          <ac:spMkLst>
            <pc:docMk/>
            <pc:sldMk cId="1959938468" sldId="2147375172"/>
            <ac:spMk id="10" creationId="{7D1D79DA-A20B-606A-C8BA-E9FEB6A0CAEB}"/>
          </ac:spMkLst>
        </pc:spChg>
        <pc:spChg chg="add del mod ord">
          <ac:chgData name="Deidre Steain (DTF)" userId="bff38cff-0d6b-40d7-98b8-0cb614c3cc98" providerId="ADAL" clId="{778EF614-C2A6-4576-BA58-CC6A0388FA3A}" dt="2024-06-18T02:00:22.698" v="621" actId="478"/>
          <ac:spMkLst>
            <pc:docMk/>
            <pc:sldMk cId="1959938468" sldId="2147375172"/>
            <ac:spMk id="11" creationId="{6AB1DE4C-0C95-7DF7-1774-3C5D4C88712B}"/>
          </ac:spMkLst>
        </pc:spChg>
      </pc:sldChg>
      <pc:sldChg chg="modSp add mod ord">
        <pc:chgData name="Deidre Steain (DTF)" userId="bff38cff-0d6b-40d7-98b8-0cb614c3cc98" providerId="ADAL" clId="{778EF614-C2A6-4576-BA58-CC6A0388FA3A}" dt="2024-06-18T02:06:42.293" v="722" actId="108"/>
        <pc:sldMkLst>
          <pc:docMk/>
          <pc:sldMk cId="3072433889" sldId="2147375172"/>
        </pc:sldMkLst>
        <pc:spChg chg="mod">
          <ac:chgData name="Deidre Steain (DTF)" userId="bff38cff-0d6b-40d7-98b8-0cb614c3cc98" providerId="ADAL" clId="{778EF614-C2A6-4576-BA58-CC6A0388FA3A}" dt="2024-06-18T02:06:29.264" v="718"/>
          <ac:spMkLst>
            <pc:docMk/>
            <pc:sldMk cId="3072433889" sldId="2147375172"/>
            <ac:spMk id="2" creationId="{11792BCC-718C-78D9-9D16-9012CE726D7A}"/>
          </ac:spMkLst>
        </pc:spChg>
        <pc:graphicFrameChg chg="mod">
          <ac:chgData name="Deidre Steain (DTF)" userId="bff38cff-0d6b-40d7-98b8-0cb614c3cc98" providerId="ADAL" clId="{778EF614-C2A6-4576-BA58-CC6A0388FA3A}" dt="2024-06-18T02:06:42.293" v="722" actId="108"/>
          <ac:graphicFrameMkLst>
            <pc:docMk/>
            <pc:sldMk cId="3072433889" sldId="2147375172"/>
            <ac:graphicFrameMk id="22" creationId="{BD8D229D-3655-EEA7-689B-5F0A5EFCA33B}"/>
          </ac:graphicFrameMkLst>
        </pc:graphicFrameChg>
      </pc:sldChg>
      <pc:sldChg chg="modSp add">
        <pc:chgData name="Deidre Steain (DTF)" userId="bff38cff-0d6b-40d7-98b8-0cb614c3cc98" providerId="ADAL" clId="{778EF614-C2A6-4576-BA58-CC6A0388FA3A}" dt="2024-06-18T02:12:55.029" v="808" actId="108"/>
        <pc:sldMkLst>
          <pc:docMk/>
          <pc:sldMk cId="513788690" sldId="2147375173"/>
        </pc:sldMkLst>
        <pc:graphicFrameChg chg="mod">
          <ac:chgData name="Deidre Steain (DTF)" userId="bff38cff-0d6b-40d7-98b8-0cb614c3cc98" providerId="ADAL" clId="{778EF614-C2A6-4576-BA58-CC6A0388FA3A}" dt="2024-06-18T02:12:55.029" v="808" actId="108"/>
          <ac:graphicFrameMkLst>
            <pc:docMk/>
            <pc:sldMk cId="513788690" sldId="2147375173"/>
            <ac:graphicFrameMk id="22" creationId="{BD8D229D-3655-EEA7-689B-5F0A5EFCA33B}"/>
          </ac:graphicFrameMkLst>
        </pc:graphicFrameChg>
      </pc:sldChg>
      <pc:sldMasterChg chg="modSp addSldLayout delSldLayout modSldLayout">
        <pc:chgData name="Deidre Steain (DTF)" userId="bff38cff-0d6b-40d7-98b8-0cb614c3cc98" providerId="ADAL" clId="{778EF614-C2A6-4576-BA58-CC6A0388FA3A}" dt="2024-06-18T02:13:59.452" v="827" actId="255"/>
        <pc:sldMasterMkLst>
          <pc:docMk/>
          <pc:sldMasterMk cId="2272058783" sldId="2147483660"/>
        </pc:sldMasterMkLst>
        <pc:spChg chg="mod">
          <ac:chgData name="Deidre Steain (DTF)" userId="bff38cff-0d6b-40d7-98b8-0cb614c3cc98" providerId="ADAL" clId="{778EF614-C2A6-4576-BA58-CC6A0388FA3A}" dt="2024-06-18T00:04:09.732" v="113" actId="255"/>
          <ac:spMkLst>
            <pc:docMk/>
            <pc:sldMasterMk cId="2272058783" sldId="2147483660"/>
            <ac:spMk id="26" creationId="{FA145450-FC32-4A90-A66E-73F80D53AA31}"/>
          </ac:spMkLst>
        </pc:spChg>
        <pc:sldLayoutChg chg="addSp delSp modSp mod">
          <pc:chgData name="Deidre Steain (DTF)" userId="bff38cff-0d6b-40d7-98b8-0cb614c3cc98" providerId="ADAL" clId="{778EF614-C2A6-4576-BA58-CC6A0388FA3A}" dt="2024-06-18T00:30:10.156" v="270"/>
          <pc:sldLayoutMkLst>
            <pc:docMk/>
            <pc:sldMasterMk cId="2272058783" sldId="2147483660"/>
            <pc:sldLayoutMk cId="1058715650" sldId="2147483664"/>
          </pc:sldLayoutMkLst>
          <pc:spChg chg="add del mod">
            <ac:chgData name="Deidre Steain (DTF)" userId="bff38cff-0d6b-40d7-98b8-0cb614c3cc98" providerId="ADAL" clId="{778EF614-C2A6-4576-BA58-CC6A0388FA3A}" dt="2024-06-18T00:12:41.963" v="176" actId="478"/>
            <ac:spMkLst>
              <pc:docMk/>
              <pc:sldMasterMk cId="2272058783" sldId="2147483660"/>
              <pc:sldLayoutMk cId="1058715650" sldId="2147483664"/>
              <ac:spMk id="2" creationId="{E42A86CC-3BE3-18A3-70C8-98EE29F4A3A3}"/>
            </ac:spMkLst>
          </pc:spChg>
          <pc:spChg chg="add del">
            <ac:chgData name="Deidre Steain (DTF)" userId="bff38cff-0d6b-40d7-98b8-0cb614c3cc98" providerId="ADAL" clId="{778EF614-C2A6-4576-BA58-CC6A0388FA3A}" dt="2024-06-18T00:11:56.493" v="170" actId="11529"/>
            <ac:spMkLst>
              <pc:docMk/>
              <pc:sldMasterMk cId="2272058783" sldId="2147483660"/>
              <pc:sldLayoutMk cId="1058715650" sldId="2147483664"/>
              <ac:spMk id="3" creationId="{4CE427C8-1514-AE2D-FF84-CE4A9D9FA1D5}"/>
            </ac:spMkLst>
          </pc:spChg>
          <pc:spChg chg="add del mod ord">
            <ac:chgData name="Deidre Steain (DTF)" userId="bff38cff-0d6b-40d7-98b8-0cb614c3cc98" providerId="ADAL" clId="{778EF614-C2A6-4576-BA58-CC6A0388FA3A}" dt="2024-06-18T00:13:21.143" v="182" actId="21"/>
            <ac:spMkLst>
              <pc:docMk/>
              <pc:sldMasterMk cId="2272058783" sldId="2147483660"/>
              <pc:sldLayoutMk cId="1058715650" sldId="2147483664"/>
              <ac:spMk id="4" creationId="{D7BAAC64-B6CF-1FC6-D134-AC4F74AFC705}"/>
            </ac:spMkLst>
          </pc:spChg>
          <pc:spChg chg="add mod">
            <ac:chgData name="Deidre Steain (DTF)" userId="bff38cff-0d6b-40d7-98b8-0cb614c3cc98" providerId="ADAL" clId="{778EF614-C2A6-4576-BA58-CC6A0388FA3A}" dt="2024-06-18T00:30:10.156" v="270"/>
            <ac:spMkLst>
              <pc:docMk/>
              <pc:sldMasterMk cId="2272058783" sldId="2147483660"/>
              <pc:sldLayoutMk cId="1058715650" sldId="2147483664"/>
              <ac:spMk id="5" creationId="{78CCEBFB-10DD-0D69-7A18-6500F022C05B}"/>
            </ac:spMkLst>
          </pc:spChg>
          <pc:spChg chg="del mod">
            <ac:chgData name="Deidre Steain (DTF)" userId="bff38cff-0d6b-40d7-98b8-0cb614c3cc98" providerId="ADAL" clId="{778EF614-C2A6-4576-BA58-CC6A0388FA3A}" dt="2024-06-18T00:30:09.556" v="269" actId="478"/>
            <ac:spMkLst>
              <pc:docMk/>
              <pc:sldMasterMk cId="2272058783" sldId="2147483660"/>
              <pc:sldLayoutMk cId="1058715650" sldId="2147483664"/>
              <ac:spMk id="13" creationId="{50EEF6D6-3CE4-4311-BC49-A7C2ABD42379}"/>
            </ac:spMkLst>
          </pc:spChg>
          <pc:spChg chg="add del mod">
            <ac:chgData name="Deidre Steain (DTF)" userId="bff38cff-0d6b-40d7-98b8-0cb614c3cc98" providerId="ADAL" clId="{778EF614-C2A6-4576-BA58-CC6A0388FA3A}" dt="2024-06-18T00:13:05.899" v="181" actId="552"/>
            <ac:spMkLst>
              <pc:docMk/>
              <pc:sldMasterMk cId="2272058783" sldId="2147483660"/>
              <pc:sldLayoutMk cId="1058715650" sldId="2147483664"/>
              <ac:spMk id="14" creationId="{9D8C1D86-51F1-4107-845F-FB555F05FADF}"/>
            </ac:spMkLst>
          </pc:spChg>
        </pc:sldLayoutChg>
        <pc:sldLayoutChg chg="modSp mod">
          <pc:chgData name="Deidre Steain (DTF)" userId="bff38cff-0d6b-40d7-98b8-0cb614c3cc98" providerId="ADAL" clId="{778EF614-C2A6-4576-BA58-CC6A0388FA3A}" dt="2024-06-18T00:09:04.658" v="145" actId="20577"/>
          <pc:sldLayoutMkLst>
            <pc:docMk/>
            <pc:sldMasterMk cId="2272058783" sldId="2147483660"/>
            <pc:sldLayoutMk cId="902085711" sldId="2147483668"/>
          </pc:sldLayoutMkLst>
          <pc:spChg chg="mod">
            <ac:chgData name="Deidre Steain (DTF)" userId="bff38cff-0d6b-40d7-98b8-0cb614c3cc98" providerId="ADAL" clId="{778EF614-C2A6-4576-BA58-CC6A0388FA3A}" dt="2024-06-18T00:09:04.658" v="145" actId="20577"/>
            <ac:spMkLst>
              <pc:docMk/>
              <pc:sldMasterMk cId="2272058783" sldId="2147483660"/>
              <pc:sldLayoutMk cId="902085711" sldId="2147483668"/>
              <ac:spMk id="6" creationId="{B40D3905-A0A0-4F25-9265-A5E96714FF61}"/>
            </ac:spMkLst>
          </pc:spChg>
        </pc:sldLayoutChg>
        <pc:sldLayoutChg chg="addSp delSp modSp add mod modTransition">
          <pc:chgData name="Deidre Steain (DTF)" userId="bff38cff-0d6b-40d7-98b8-0cb614c3cc98" providerId="ADAL" clId="{778EF614-C2A6-4576-BA58-CC6A0388FA3A}" dt="2024-06-18T02:13:59.452" v="827" actId="255"/>
          <pc:sldLayoutMkLst>
            <pc:docMk/>
            <pc:sldMasterMk cId="2272058783" sldId="2147483660"/>
            <pc:sldLayoutMk cId="3178771411" sldId="2147483669"/>
          </pc:sldLayoutMkLst>
          <pc:spChg chg="add del mod">
            <ac:chgData name="Deidre Steain (DTF)" userId="bff38cff-0d6b-40d7-98b8-0cb614c3cc98" providerId="ADAL" clId="{778EF614-C2A6-4576-BA58-CC6A0388FA3A}" dt="2024-06-18T00:11:01.261" v="162" actId="478"/>
            <ac:spMkLst>
              <pc:docMk/>
              <pc:sldMasterMk cId="2272058783" sldId="2147483660"/>
              <pc:sldLayoutMk cId="3178771411" sldId="2147483669"/>
              <ac:spMk id="2" creationId="{3C8F0CBE-4237-ABD8-269F-50A62743A8F0}"/>
            </ac:spMkLst>
          </pc:spChg>
          <pc:spChg chg="add del mod">
            <ac:chgData name="Deidre Steain (DTF)" userId="bff38cff-0d6b-40d7-98b8-0cb614c3cc98" providerId="ADAL" clId="{778EF614-C2A6-4576-BA58-CC6A0388FA3A}" dt="2024-06-18T00:11:28.559" v="167" actId="478"/>
            <ac:spMkLst>
              <pc:docMk/>
              <pc:sldMasterMk cId="2272058783" sldId="2147483660"/>
              <pc:sldLayoutMk cId="3178771411" sldId="2147483669"/>
              <ac:spMk id="3" creationId="{E302DA08-2A99-B763-CB62-C930304299C6}"/>
            </ac:spMkLst>
          </pc:spChg>
          <pc:spChg chg="add del mod">
            <ac:chgData name="Deidre Steain (DTF)" userId="bff38cff-0d6b-40d7-98b8-0cb614c3cc98" providerId="ADAL" clId="{778EF614-C2A6-4576-BA58-CC6A0388FA3A}" dt="2024-06-18T00:14:09.097" v="188" actId="478"/>
            <ac:spMkLst>
              <pc:docMk/>
              <pc:sldMasterMk cId="2272058783" sldId="2147483660"/>
              <pc:sldLayoutMk cId="3178771411" sldId="2147483669"/>
              <ac:spMk id="4" creationId="{78FDCCF3-2B1E-287C-DDBB-B44971A2A306}"/>
            </ac:spMkLst>
          </pc:spChg>
          <pc:spChg chg="add mod">
            <ac:chgData name="Deidre Steain (DTF)" userId="bff38cff-0d6b-40d7-98b8-0cb614c3cc98" providerId="ADAL" clId="{778EF614-C2A6-4576-BA58-CC6A0388FA3A}" dt="2024-06-18T01:49:38.200" v="616" actId="1036"/>
            <ac:spMkLst>
              <pc:docMk/>
              <pc:sldMasterMk cId="2272058783" sldId="2147483660"/>
              <pc:sldLayoutMk cId="3178771411" sldId="2147483669"/>
              <ac:spMk id="5" creationId="{D7BAAC64-B6CF-1FC6-D134-AC4F74AFC705}"/>
            </ac:spMkLst>
          </pc:spChg>
          <pc:spChg chg="add del">
            <ac:chgData name="Deidre Steain (DTF)" userId="bff38cff-0d6b-40d7-98b8-0cb614c3cc98" providerId="ADAL" clId="{778EF614-C2A6-4576-BA58-CC6A0388FA3A}" dt="2024-06-18T00:14:02.432" v="186" actId="11529"/>
            <ac:spMkLst>
              <pc:docMk/>
              <pc:sldMasterMk cId="2272058783" sldId="2147483660"/>
              <pc:sldLayoutMk cId="3178771411" sldId="2147483669"/>
              <ac:spMk id="7" creationId="{99CBB52A-2BA7-9C46-C21B-FB2A7178224D}"/>
            </ac:spMkLst>
          </pc:spChg>
          <pc:spChg chg="add mod ord">
            <ac:chgData name="Deidre Steain (DTF)" userId="bff38cff-0d6b-40d7-98b8-0cb614c3cc98" providerId="ADAL" clId="{778EF614-C2A6-4576-BA58-CC6A0388FA3A}" dt="2024-06-18T02:08:34.568" v="763" actId="14100"/>
            <ac:spMkLst>
              <pc:docMk/>
              <pc:sldMasterMk cId="2272058783" sldId="2147483660"/>
              <pc:sldLayoutMk cId="3178771411" sldId="2147483669"/>
              <ac:spMk id="8" creationId="{06031867-3EA5-1CD0-47D4-7B75AF8C6EDB}"/>
            </ac:spMkLst>
          </pc:spChg>
          <pc:spChg chg="add mod ord">
            <ac:chgData name="Deidre Steain (DTF)" userId="bff38cff-0d6b-40d7-98b8-0cb614c3cc98" providerId="ADAL" clId="{778EF614-C2A6-4576-BA58-CC6A0388FA3A}" dt="2024-06-18T02:13:59.452" v="827" actId="255"/>
            <ac:spMkLst>
              <pc:docMk/>
              <pc:sldMasterMk cId="2272058783" sldId="2147483660"/>
              <pc:sldLayoutMk cId="3178771411" sldId="2147483669"/>
              <ac:spMk id="10" creationId="{5C9A2DA8-97AB-816D-B8FF-6E01F873231B}"/>
            </ac:spMkLst>
          </pc:spChg>
          <pc:spChg chg="add del mod ord">
            <ac:chgData name="Deidre Steain (DTF)" userId="bff38cff-0d6b-40d7-98b8-0cb614c3cc98" providerId="ADAL" clId="{778EF614-C2A6-4576-BA58-CC6A0388FA3A}" dt="2024-06-18T00:31:25.006" v="277" actId="14100"/>
            <ac:spMkLst>
              <pc:docMk/>
              <pc:sldMasterMk cId="2272058783" sldId="2147483660"/>
              <pc:sldLayoutMk cId="3178771411" sldId="2147483669"/>
              <ac:spMk id="13" creationId="{50EEF6D6-3CE4-4311-BC49-A7C2ABD42379}"/>
            </ac:spMkLst>
          </pc:spChg>
          <pc:spChg chg="del mod">
            <ac:chgData name="Deidre Steain (DTF)" userId="bff38cff-0d6b-40d7-98b8-0cb614c3cc98" providerId="ADAL" clId="{778EF614-C2A6-4576-BA58-CC6A0388FA3A}" dt="2024-06-18T00:24:57.949" v="258" actId="478"/>
            <ac:spMkLst>
              <pc:docMk/>
              <pc:sldMasterMk cId="2272058783" sldId="2147483660"/>
              <pc:sldLayoutMk cId="3178771411" sldId="2147483669"/>
              <ac:spMk id="14" creationId="{9D8C1D86-51F1-4107-845F-FB555F05FADF}"/>
            </ac:spMkLst>
          </pc:spChg>
        </pc:sldLayoutChg>
        <pc:sldLayoutChg chg="del">
          <pc:chgData name="Deidre Steain (DTF)" userId="bff38cff-0d6b-40d7-98b8-0cb614c3cc98" providerId="ADAL" clId="{778EF614-C2A6-4576-BA58-CC6A0388FA3A}" dt="2024-06-18T00:30:14.033" v="271" actId="2696"/>
          <pc:sldLayoutMkLst>
            <pc:docMk/>
            <pc:sldMasterMk cId="2272058783" sldId="2147483660"/>
            <pc:sldLayoutMk cId="8121863" sldId="2147483671"/>
          </pc:sldLayoutMkLst>
        </pc:sldLayoutChg>
      </pc:sldMasterChg>
      <pc:sldMasterChg chg="del delSldLayout">
        <pc:chgData name="Deidre Steain (DTF)" userId="bff38cff-0d6b-40d7-98b8-0cb614c3cc98" providerId="ADAL" clId="{778EF614-C2A6-4576-BA58-CC6A0388FA3A}" dt="2024-06-18T00:07:32.838" v="133" actId="700"/>
        <pc:sldMasterMkLst>
          <pc:docMk/>
          <pc:sldMasterMk cId="2995871152" sldId="2147483669"/>
        </pc:sldMasterMkLst>
        <pc:sldLayoutChg chg="del">
          <pc:chgData name="Deidre Steain (DTF)" userId="bff38cff-0d6b-40d7-98b8-0cb614c3cc98" providerId="ADAL" clId="{778EF614-C2A6-4576-BA58-CC6A0388FA3A}" dt="2024-06-18T00:06:04.628" v="128" actId="2696"/>
          <pc:sldLayoutMkLst>
            <pc:docMk/>
            <pc:sldMasterMk cId="2995871152" sldId="2147483669"/>
            <pc:sldLayoutMk cId="1363864187" sldId="2147483670"/>
          </pc:sldLayoutMkLst>
        </pc:sldLayoutChg>
        <pc:sldLayoutChg chg="del">
          <pc:chgData name="Deidre Steain (DTF)" userId="bff38cff-0d6b-40d7-98b8-0cb614c3cc98" providerId="ADAL" clId="{778EF614-C2A6-4576-BA58-CC6A0388FA3A}" dt="2024-06-18T00:06:02.243" v="127" actId="2696"/>
          <pc:sldLayoutMkLst>
            <pc:docMk/>
            <pc:sldMasterMk cId="2995871152" sldId="2147483669"/>
            <pc:sldLayoutMk cId="492013778" sldId="2147483671"/>
          </pc:sldLayoutMkLst>
        </pc:sldLayoutChg>
        <pc:sldLayoutChg chg="del">
          <pc:chgData name="Deidre Steain (DTF)" userId="bff38cff-0d6b-40d7-98b8-0cb614c3cc98" providerId="ADAL" clId="{778EF614-C2A6-4576-BA58-CC6A0388FA3A}" dt="2024-06-18T00:07:32.838" v="133" actId="700"/>
          <pc:sldLayoutMkLst>
            <pc:docMk/>
            <pc:sldMasterMk cId="2995871152" sldId="2147483669"/>
            <pc:sldLayoutMk cId="1343862365" sldId="2147483672"/>
          </pc:sldLayoutMkLst>
        </pc:sldLayoutChg>
        <pc:sldLayoutChg chg="del">
          <pc:chgData name="Deidre Steain (DTF)" userId="bff38cff-0d6b-40d7-98b8-0cb614c3cc98" providerId="ADAL" clId="{778EF614-C2A6-4576-BA58-CC6A0388FA3A}" dt="2024-06-18T00:07:32.838" v="133" actId="700"/>
          <pc:sldLayoutMkLst>
            <pc:docMk/>
            <pc:sldMasterMk cId="2995871152" sldId="2147483669"/>
            <pc:sldLayoutMk cId="3252088007" sldId="2147483673"/>
          </pc:sldLayoutMkLst>
        </pc:sldLayoutChg>
        <pc:sldLayoutChg chg="del">
          <pc:chgData name="Deidre Steain (DTF)" userId="bff38cff-0d6b-40d7-98b8-0cb614c3cc98" providerId="ADAL" clId="{778EF614-C2A6-4576-BA58-CC6A0388FA3A}" dt="2024-06-18T00:07:32.838" v="133" actId="700"/>
          <pc:sldLayoutMkLst>
            <pc:docMk/>
            <pc:sldMasterMk cId="2995871152" sldId="2147483669"/>
            <pc:sldLayoutMk cId="3591107161" sldId="2147483674"/>
          </pc:sldLayoutMkLst>
        </pc:sldLayoutChg>
        <pc:sldLayoutChg chg="del">
          <pc:chgData name="Deidre Steain (DTF)" userId="bff38cff-0d6b-40d7-98b8-0cb614c3cc98" providerId="ADAL" clId="{778EF614-C2A6-4576-BA58-CC6A0388FA3A}" dt="2024-06-18T00:07:32.838" v="133" actId="700"/>
          <pc:sldLayoutMkLst>
            <pc:docMk/>
            <pc:sldMasterMk cId="2995871152" sldId="2147483669"/>
            <pc:sldLayoutMk cId="1880762006" sldId="2147483675"/>
          </pc:sldLayoutMkLst>
        </pc:sldLayoutChg>
        <pc:sldLayoutChg chg="del">
          <pc:chgData name="Deidre Steain (DTF)" userId="bff38cff-0d6b-40d7-98b8-0cb614c3cc98" providerId="ADAL" clId="{778EF614-C2A6-4576-BA58-CC6A0388FA3A}" dt="2024-06-18T00:07:32.838" v="133" actId="700"/>
          <pc:sldLayoutMkLst>
            <pc:docMk/>
            <pc:sldMasterMk cId="2995871152" sldId="2147483669"/>
            <pc:sldLayoutMk cId="776491461" sldId="2147483676"/>
          </pc:sldLayoutMkLst>
        </pc:sldLayoutChg>
        <pc:sldLayoutChg chg="del">
          <pc:chgData name="Deidre Steain (DTF)" userId="bff38cff-0d6b-40d7-98b8-0cb614c3cc98" providerId="ADAL" clId="{778EF614-C2A6-4576-BA58-CC6A0388FA3A}" dt="2024-06-18T00:07:32.838" v="133" actId="700"/>
          <pc:sldLayoutMkLst>
            <pc:docMk/>
            <pc:sldMasterMk cId="2995871152" sldId="2147483669"/>
            <pc:sldLayoutMk cId="1153730865" sldId="2147483677"/>
          </pc:sldLayoutMkLst>
        </pc:sldLayoutChg>
        <pc:sldLayoutChg chg="del">
          <pc:chgData name="Deidre Steain (DTF)" userId="bff38cff-0d6b-40d7-98b8-0cb614c3cc98" providerId="ADAL" clId="{778EF614-C2A6-4576-BA58-CC6A0388FA3A}" dt="2024-06-18T00:07:32.838" v="133" actId="700"/>
          <pc:sldLayoutMkLst>
            <pc:docMk/>
            <pc:sldMasterMk cId="2995871152" sldId="2147483669"/>
            <pc:sldLayoutMk cId="2760811670" sldId="2147483678"/>
          </pc:sldLayoutMkLst>
        </pc:sldLayoutChg>
        <pc:sldLayoutChg chg="del">
          <pc:chgData name="Deidre Steain (DTF)" userId="bff38cff-0d6b-40d7-98b8-0cb614c3cc98" providerId="ADAL" clId="{778EF614-C2A6-4576-BA58-CC6A0388FA3A}" dt="2024-06-18T00:05:36.384" v="126" actId="2696"/>
          <pc:sldLayoutMkLst>
            <pc:docMk/>
            <pc:sldMasterMk cId="2995871152" sldId="2147483669"/>
            <pc:sldLayoutMk cId="2617377410" sldId="2147483679"/>
          </pc:sldLayoutMkLst>
        </pc:sldLayoutChg>
      </pc:sldMasterChg>
      <pc:sldMasterChg chg="del delSldLayout">
        <pc:chgData name="Deidre Steain (DTF)" userId="bff38cff-0d6b-40d7-98b8-0cb614c3cc98" providerId="ADAL" clId="{778EF614-C2A6-4576-BA58-CC6A0388FA3A}" dt="2024-06-18T00:05:30.957" v="125" actId="2696"/>
        <pc:sldMasterMkLst>
          <pc:docMk/>
          <pc:sldMasterMk cId="1887690889" sldId="2147483680"/>
        </pc:sldMasterMkLst>
        <pc:sldLayoutChg chg="del">
          <pc:chgData name="Deidre Steain (DTF)" userId="bff38cff-0d6b-40d7-98b8-0cb614c3cc98" providerId="ADAL" clId="{778EF614-C2A6-4576-BA58-CC6A0388FA3A}" dt="2024-06-18T00:05:30.926" v="117" actId="2696"/>
          <pc:sldLayoutMkLst>
            <pc:docMk/>
            <pc:sldMasterMk cId="1887690889" sldId="2147483680"/>
            <pc:sldLayoutMk cId="524059057" sldId="2147483681"/>
          </pc:sldLayoutMkLst>
        </pc:sldLayoutChg>
        <pc:sldLayoutChg chg="del">
          <pc:chgData name="Deidre Steain (DTF)" userId="bff38cff-0d6b-40d7-98b8-0cb614c3cc98" providerId="ADAL" clId="{778EF614-C2A6-4576-BA58-CC6A0388FA3A}" dt="2024-06-18T00:05:30.942" v="118" actId="2696"/>
          <pc:sldLayoutMkLst>
            <pc:docMk/>
            <pc:sldMasterMk cId="1887690889" sldId="2147483680"/>
            <pc:sldLayoutMk cId="2162884616" sldId="2147483682"/>
          </pc:sldLayoutMkLst>
        </pc:sldLayoutChg>
        <pc:sldLayoutChg chg="del">
          <pc:chgData name="Deidre Steain (DTF)" userId="bff38cff-0d6b-40d7-98b8-0cb614c3cc98" providerId="ADAL" clId="{778EF614-C2A6-4576-BA58-CC6A0388FA3A}" dt="2024-06-18T00:05:30.957" v="119" actId="2696"/>
          <pc:sldLayoutMkLst>
            <pc:docMk/>
            <pc:sldMasterMk cId="1887690889" sldId="2147483680"/>
            <pc:sldLayoutMk cId="102610875" sldId="2147483683"/>
          </pc:sldLayoutMkLst>
        </pc:sldLayoutChg>
        <pc:sldLayoutChg chg="del">
          <pc:chgData name="Deidre Steain (DTF)" userId="bff38cff-0d6b-40d7-98b8-0cb614c3cc98" providerId="ADAL" clId="{778EF614-C2A6-4576-BA58-CC6A0388FA3A}" dt="2024-06-18T00:05:30.957" v="120" actId="2696"/>
          <pc:sldLayoutMkLst>
            <pc:docMk/>
            <pc:sldMasterMk cId="1887690889" sldId="2147483680"/>
            <pc:sldLayoutMk cId="1823486513" sldId="2147483684"/>
          </pc:sldLayoutMkLst>
        </pc:sldLayoutChg>
        <pc:sldLayoutChg chg="del">
          <pc:chgData name="Deidre Steain (DTF)" userId="bff38cff-0d6b-40d7-98b8-0cb614c3cc98" providerId="ADAL" clId="{778EF614-C2A6-4576-BA58-CC6A0388FA3A}" dt="2024-06-18T00:05:30.957" v="121" actId="2696"/>
          <pc:sldLayoutMkLst>
            <pc:docMk/>
            <pc:sldMasterMk cId="1887690889" sldId="2147483680"/>
            <pc:sldLayoutMk cId="2641398794" sldId="2147483685"/>
          </pc:sldLayoutMkLst>
        </pc:sldLayoutChg>
        <pc:sldLayoutChg chg="del">
          <pc:chgData name="Deidre Steain (DTF)" userId="bff38cff-0d6b-40d7-98b8-0cb614c3cc98" providerId="ADAL" clId="{778EF614-C2A6-4576-BA58-CC6A0388FA3A}" dt="2024-06-18T00:05:30.957" v="122" actId="2696"/>
          <pc:sldLayoutMkLst>
            <pc:docMk/>
            <pc:sldMasterMk cId="1887690889" sldId="2147483680"/>
            <pc:sldLayoutMk cId="575494468" sldId="2147483686"/>
          </pc:sldLayoutMkLst>
        </pc:sldLayoutChg>
        <pc:sldLayoutChg chg="del">
          <pc:chgData name="Deidre Steain (DTF)" userId="bff38cff-0d6b-40d7-98b8-0cb614c3cc98" providerId="ADAL" clId="{778EF614-C2A6-4576-BA58-CC6A0388FA3A}" dt="2024-06-18T00:05:30.957" v="123" actId="2696"/>
          <pc:sldLayoutMkLst>
            <pc:docMk/>
            <pc:sldMasterMk cId="1887690889" sldId="2147483680"/>
            <pc:sldLayoutMk cId="2691815353" sldId="2147483687"/>
          </pc:sldLayoutMkLst>
        </pc:sldLayoutChg>
        <pc:sldLayoutChg chg="del">
          <pc:chgData name="Deidre Steain (DTF)" userId="bff38cff-0d6b-40d7-98b8-0cb614c3cc98" providerId="ADAL" clId="{778EF614-C2A6-4576-BA58-CC6A0388FA3A}" dt="2024-06-18T00:05:30.957" v="124" actId="2696"/>
          <pc:sldLayoutMkLst>
            <pc:docMk/>
            <pc:sldMasterMk cId="1887690889" sldId="2147483680"/>
            <pc:sldLayoutMk cId="3479074243" sldId="2147483688"/>
          </pc:sldLayoutMkLst>
        </pc:sldLayoutChg>
        <pc:sldLayoutChg chg="del">
          <pc:chgData name="Deidre Steain (DTF)" userId="bff38cff-0d6b-40d7-98b8-0cb614c3cc98" providerId="ADAL" clId="{778EF614-C2A6-4576-BA58-CC6A0388FA3A}" dt="2024-06-18T00:04:30.959" v="115" actId="2696"/>
          <pc:sldLayoutMkLst>
            <pc:docMk/>
            <pc:sldMasterMk cId="1887690889" sldId="2147483680"/>
            <pc:sldLayoutMk cId="515478897" sldId="2147483689"/>
          </pc:sldLayoutMkLst>
        </pc:sldLayoutChg>
      </pc:sldMasterChg>
    </pc:docChg>
  </pc:docChgLst>
  <pc:docChgLst>
    <pc:chgData name="James Caldwell (DTF)" userId="S::james.caldwell@dtf.vic.gov.au::190f4e04-05f7-415f-8bc5-3cd9c50a5917" providerId="AD" clId="Web-{837054A4-5F69-156A-9AD1-8839A0F9329E}"/>
    <pc:docChg chg="mod">
      <pc:chgData name="James Caldwell (DTF)" userId="S::james.caldwell@dtf.vic.gov.au::190f4e04-05f7-415f-8bc5-3cd9c50a5917" providerId="AD" clId="Web-{837054A4-5F69-156A-9AD1-8839A0F9329E}" dt="2024-06-18T01:38:28.112" v="1"/>
      <pc:docMkLst>
        <pc:docMk/>
      </pc:docMkLst>
      <pc:sldChg chg="modCm">
        <pc:chgData name="James Caldwell (DTF)" userId="S::james.caldwell@dtf.vic.gov.au::190f4e04-05f7-415f-8bc5-3cd9c50a5917" providerId="AD" clId="Web-{837054A4-5F69-156A-9AD1-8839A0F9329E}" dt="2024-06-18T01:38:28.112" v="1"/>
        <pc:sldMkLst>
          <pc:docMk/>
          <pc:sldMk cId="2408139655" sldId="2147375167"/>
        </pc:sldMkLst>
        <pc:extLst>
          <p:ext xmlns:p="http://schemas.openxmlformats.org/presentationml/2006/main" uri="{D6D511B9-2390-475A-947B-AFAB55BFBCF1}">
            <pc226:cmChg xmlns:pc226="http://schemas.microsoft.com/office/powerpoint/2022/06/main/command" chg="">
              <pc226:chgData name="James Caldwell (DTF)" userId="S::james.caldwell@dtf.vic.gov.au::190f4e04-05f7-415f-8bc5-3cd9c50a5917" providerId="AD" clId="Web-{837054A4-5F69-156A-9AD1-8839A0F9329E}" dt="2024-06-18T01:38:28.112" v="1"/>
              <pc2:cmMkLst xmlns:pc2="http://schemas.microsoft.com/office/powerpoint/2019/9/main/command">
                <pc:docMk/>
                <pc:sldMk cId="2408139655" sldId="2147375167"/>
                <pc2:cmMk id="{313EB0E9-8DA7-4942-B213-EA26D2DCEBB7}"/>
              </pc2:cmMkLst>
              <pc226:cmRplyChg chg="add">
                <pc226:chgData name="James Caldwell (DTF)" userId="S::james.caldwell@dtf.vic.gov.au::190f4e04-05f7-415f-8bc5-3cd9c50a5917" providerId="AD" clId="Web-{837054A4-5F69-156A-9AD1-8839A0F9329E}" dt="2024-06-18T01:38:28.112" v="1"/>
                <pc2:cmRplyMkLst xmlns:pc2="http://schemas.microsoft.com/office/powerpoint/2019/9/main/command">
                  <pc:docMk/>
                  <pc:sldMk cId="2408139655" sldId="2147375167"/>
                  <pc2:cmMk id="{313EB0E9-8DA7-4942-B213-EA26D2DCEBB7}"/>
                  <pc2:cmRplyMk id="{468FEC71-A79A-40C8-86D0-1764E535C568}"/>
                </pc2:cmRplyMkLst>
              </pc226:cmRplyChg>
            </pc226:cmChg>
          </p:ext>
        </pc:extLst>
      </pc:sldChg>
    </pc:docChg>
  </pc:docChgLst>
  <pc:docChgLst>
    <pc:chgData name="James Caldwell (DTF)" userId="190f4e04-05f7-415f-8bc5-3cd9c50a5917" providerId="ADAL" clId="{DA0DE762-EBBF-42A3-8CD6-80420BEFB5F0}"/>
    <pc:docChg chg="modSld sldOrd">
      <pc:chgData name="James Caldwell (DTF)" userId="190f4e04-05f7-415f-8bc5-3cd9c50a5917" providerId="ADAL" clId="{DA0DE762-EBBF-42A3-8CD6-80420BEFB5F0}" dt="2024-06-20T07:09:08.531" v="15" actId="20577"/>
      <pc:docMkLst>
        <pc:docMk/>
      </pc:docMkLst>
      <pc:sldChg chg="modSp mod ord">
        <pc:chgData name="James Caldwell (DTF)" userId="190f4e04-05f7-415f-8bc5-3cd9c50a5917" providerId="ADAL" clId="{DA0DE762-EBBF-42A3-8CD6-80420BEFB5F0}" dt="2024-06-20T07:08:19.227" v="11" actId="20577"/>
        <pc:sldMkLst>
          <pc:docMk/>
          <pc:sldMk cId="3780943016" sldId="2145706821"/>
        </pc:sldMkLst>
        <pc:spChg chg="mod">
          <ac:chgData name="James Caldwell (DTF)" userId="190f4e04-05f7-415f-8bc5-3cd9c50a5917" providerId="ADAL" clId="{DA0DE762-EBBF-42A3-8CD6-80420BEFB5F0}" dt="2024-06-20T07:08:19.227" v="11" actId="20577"/>
          <ac:spMkLst>
            <pc:docMk/>
            <pc:sldMk cId="3780943016" sldId="2145706821"/>
            <ac:spMk id="4" creationId="{675C07F1-1C63-4152-9765-C6F2A5F6D67C}"/>
          </ac:spMkLst>
        </pc:spChg>
      </pc:sldChg>
      <pc:sldChg chg="modSp mod">
        <pc:chgData name="James Caldwell (DTF)" userId="190f4e04-05f7-415f-8bc5-3cd9c50a5917" providerId="ADAL" clId="{DA0DE762-EBBF-42A3-8CD6-80420BEFB5F0}" dt="2024-06-20T07:09:08.531" v="15" actId="20577"/>
        <pc:sldMkLst>
          <pc:docMk/>
          <pc:sldMk cId="523065435" sldId="2147375132"/>
        </pc:sldMkLst>
        <pc:spChg chg="mod">
          <ac:chgData name="James Caldwell (DTF)" userId="190f4e04-05f7-415f-8bc5-3cd9c50a5917" providerId="ADAL" clId="{DA0DE762-EBBF-42A3-8CD6-80420BEFB5F0}" dt="2024-06-20T07:09:08.531" v="15" actId="20577"/>
          <ac:spMkLst>
            <pc:docMk/>
            <pc:sldMk cId="523065435" sldId="2147375132"/>
            <ac:spMk id="2" creationId="{B6FE6A8C-9678-4491-70CC-A33C2A1682CD}"/>
          </ac:spMkLst>
        </pc:spChg>
      </pc:sldChg>
      <pc:sldChg chg="modSp mod">
        <pc:chgData name="James Caldwell (DTF)" userId="190f4e04-05f7-415f-8bc5-3cd9c50a5917" providerId="ADAL" clId="{DA0DE762-EBBF-42A3-8CD6-80420BEFB5F0}" dt="2024-06-20T07:09:03.267" v="13" actId="20577"/>
        <pc:sldMkLst>
          <pc:docMk/>
          <pc:sldMk cId="1750360934" sldId="2147375162"/>
        </pc:sldMkLst>
        <pc:spChg chg="mod">
          <ac:chgData name="James Caldwell (DTF)" userId="190f4e04-05f7-415f-8bc5-3cd9c50a5917" providerId="ADAL" clId="{DA0DE762-EBBF-42A3-8CD6-80420BEFB5F0}" dt="2024-06-20T07:09:03.267" v="13" actId="20577"/>
          <ac:spMkLst>
            <pc:docMk/>
            <pc:sldMk cId="1750360934" sldId="2147375162"/>
            <ac:spMk id="2" creationId="{52BE41D2-7B60-2CED-9C75-E42DCE61E06E}"/>
          </ac:spMkLst>
        </pc:spChg>
      </pc:sldChg>
    </pc:docChg>
  </pc:docChgLst>
  <pc:docChgLst>
    <pc:chgData name="James Caldwell (DTF)" userId="190f4e04-05f7-415f-8bc5-3cd9c50a5917" providerId="ADAL" clId="{A394B1C9-2105-4EA5-831B-22E45C3AB7B4}"/>
    <pc:docChg chg="undo redo custSel addSld delSld modSld sldOrd">
      <pc:chgData name="James Caldwell (DTF)" userId="190f4e04-05f7-415f-8bc5-3cd9c50a5917" providerId="ADAL" clId="{A394B1C9-2105-4EA5-831B-22E45C3AB7B4}" dt="2024-04-22T00:57:19.876" v="2235" actId="478"/>
      <pc:docMkLst>
        <pc:docMk/>
      </pc:docMkLst>
      <pc:sldChg chg="addSp delSp modSp mod">
        <pc:chgData name="James Caldwell (DTF)" userId="190f4e04-05f7-415f-8bc5-3cd9c50a5917" providerId="ADAL" clId="{A394B1C9-2105-4EA5-831B-22E45C3AB7B4}" dt="2024-04-22T00:57:19.876" v="2235" actId="478"/>
        <pc:sldMkLst>
          <pc:docMk/>
          <pc:sldMk cId="2304167307" sldId="256"/>
        </pc:sldMkLst>
        <pc:spChg chg="add del mod">
          <ac:chgData name="James Caldwell (DTF)" userId="190f4e04-05f7-415f-8bc5-3cd9c50a5917" providerId="ADAL" clId="{A394B1C9-2105-4EA5-831B-22E45C3AB7B4}" dt="2024-04-22T00:57:19.876" v="2235" actId="478"/>
          <ac:spMkLst>
            <pc:docMk/>
            <pc:sldMk cId="2304167307" sldId="256"/>
            <ac:spMk id="5" creationId="{56475B61-C9FC-1814-5179-EF823126FE57}"/>
          </ac:spMkLst>
        </pc:spChg>
        <pc:spChg chg="del">
          <ac:chgData name="James Caldwell (DTF)" userId="190f4e04-05f7-415f-8bc5-3cd9c50a5917" providerId="ADAL" clId="{A394B1C9-2105-4EA5-831B-22E45C3AB7B4}" dt="2024-04-22T00:57:16.653" v="2234" actId="478"/>
          <ac:spMkLst>
            <pc:docMk/>
            <pc:sldMk cId="2304167307" sldId="256"/>
            <ac:spMk id="6" creationId="{76EF065A-6671-F870-5CB6-FFE3D2790F4B}"/>
          </ac:spMkLst>
        </pc:spChg>
      </pc:sldChg>
      <pc:sldChg chg="addSp modSp mod delCm">
        <pc:chgData name="James Caldwell (DTF)" userId="190f4e04-05f7-415f-8bc5-3cd9c50a5917" providerId="ADAL" clId="{A394B1C9-2105-4EA5-831B-22E45C3AB7B4}" dt="2024-04-22T00:57:08.324" v="2233"/>
        <pc:sldMkLst>
          <pc:docMk/>
          <pc:sldMk cId="862960492" sldId="2145706830"/>
        </pc:sldMkLst>
        <pc:spChg chg="mod">
          <ac:chgData name="James Caldwell (DTF)" userId="190f4e04-05f7-415f-8bc5-3cd9c50a5917" providerId="ADAL" clId="{A394B1C9-2105-4EA5-831B-22E45C3AB7B4}" dt="2024-04-21T23:25:46.076" v="1104" actId="20577"/>
          <ac:spMkLst>
            <pc:docMk/>
            <pc:sldMk cId="862960492" sldId="2145706830"/>
            <ac:spMk id="2" creationId="{5A105C11-1833-03C8-692D-5E1BE48599AC}"/>
          </ac:spMkLst>
        </pc:spChg>
        <pc:spChg chg="add mod">
          <ac:chgData name="James Caldwell (DTF)" userId="190f4e04-05f7-415f-8bc5-3cd9c50a5917" providerId="ADAL" clId="{A394B1C9-2105-4EA5-831B-22E45C3AB7B4}" dt="2024-04-21T22:48:34.893" v="75"/>
          <ac:spMkLst>
            <pc:docMk/>
            <pc:sldMk cId="862960492" sldId="2145706830"/>
            <ac:spMk id="3" creationId="{D8999A9A-C30B-9E9D-3B89-A5074D3AF0FD}"/>
          </ac:spMkLst>
        </pc:spChg>
        <pc:spChg chg="mod">
          <ac:chgData name="James Caldwell (DTF)" userId="190f4e04-05f7-415f-8bc5-3cd9c50a5917" providerId="ADAL" clId="{A394B1C9-2105-4EA5-831B-22E45C3AB7B4}" dt="2024-04-21T22:50:16.618" v="107" actId="20577"/>
          <ac:spMkLst>
            <pc:docMk/>
            <pc:sldMk cId="862960492" sldId="2145706830"/>
            <ac:spMk id="4" creationId="{B9DDDE09-67D8-5DC7-7C6B-A0BDBD5C19E7}"/>
          </ac:spMkLst>
        </pc:spChg>
        <pc:spChg chg="mod">
          <ac:chgData name="James Caldwell (DTF)" userId="190f4e04-05f7-415f-8bc5-3cd9c50a5917" providerId="ADAL" clId="{A394B1C9-2105-4EA5-831B-22E45C3AB7B4}" dt="2024-04-21T22:48:47.686" v="82" actId="20577"/>
          <ac:spMkLst>
            <pc:docMk/>
            <pc:sldMk cId="862960492" sldId="2145706830"/>
            <ac:spMk id="7" creationId="{00686277-4C56-EE22-E5E4-D113E40D57FF}"/>
          </ac:spMkLst>
        </pc:spChg>
        <pc:spChg chg="mod">
          <ac:chgData name="James Caldwell (DTF)" userId="190f4e04-05f7-415f-8bc5-3cd9c50a5917" providerId="ADAL" clId="{A394B1C9-2105-4EA5-831B-22E45C3AB7B4}" dt="2024-04-21T22:48:34.893" v="75"/>
          <ac:spMkLst>
            <pc:docMk/>
            <pc:sldMk cId="862960492" sldId="2145706830"/>
            <ac:spMk id="8" creationId="{7D18C7F4-C6A3-3CD6-0843-B65E054CE207}"/>
          </ac:spMkLst>
        </pc:spChg>
        <pc:grpChg chg="add mod">
          <ac:chgData name="James Caldwell (DTF)" userId="190f4e04-05f7-415f-8bc5-3cd9c50a5917" providerId="ADAL" clId="{A394B1C9-2105-4EA5-831B-22E45C3AB7B4}" dt="2024-04-21T22:48:34.893" v="75"/>
          <ac:grpSpMkLst>
            <pc:docMk/>
            <pc:sldMk cId="862960492" sldId="2145706830"/>
            <ac:grpSpMk id="6" creationId="{BB739857-D0CF-E0D1-333C-092CB40D9B83}"/>
          </ac:grpSpMkLst>
        </pc:grpChg>
        <pc:extLst>
          <p:ext xmlns:p="http://schemas.openxmlformats.org/presentationml/2006/main" uri="{D6D511B9-2390-475A-947B-AFAB55BFBCF1}">
            <pc226:cmChg xmlns:pc226="http://schemas.microsoft.com/office/powerpoint/2022/06/main/command" chg="del">
              <pc226:chgData name="James Caldwell (DTF)" userId="190f4e04-05f7-415f-8bc5-3cd9c50a5917" providerId="ADAL" clId="{A394B1C9-2105-4EA5-831B-22E45C3AB7B4}" dt="2024-04-22T00:57:07.042" v="2232"/>
              <pc2:cmMkLst xmlns:pc2="http://schemas.microsoft.com/office/powerpoint/2019/9/main/command">
                <pc:docMk/>
                <pc:sldMk cId="862960492" sldId="2145706830"/>
                <pc2:cmMk id="{33C5D7C9-0E36-4749-AF44-7F4609CF6436}"/>
              </pc2:cmMkLst>
            </pc226:cmChg>
            <pc226:cmChg xmlns:pc226="http://schemas.microsoft.com/office/powerpoint/2022/06/main/command" chg="del">
              <pc226:chgData name="James Caldwell (DTF)" userId="190f4e04-05f7-415f-8bc5-3cd9c50a5917" providerId="ADAL" clId="{A394B1C9-2105-4EA5-831B-22E45C3AB7B4}" dt="2024-04-22T00:57:08.324" v="2233"/>
              <pc2:cmMkLst xmlns:pc2="http://schemas.microsoft.com/office/powerpoint/2019/9/main/command">
                <pc:docMk/>
                <pc:sldMk cId="862960492" sldId="2145706830"/>
                <pc2:cmMk id="{6DEFE7EB-D942-44F1-AEA4-CD63E87709E3}"/>
              </pc2:cmMkLst>
            </pc226:cmChg>
          </p:ext>
        </pc:extLst>
      </pc:sldChg>
      <pc:sldChg chg="modSp del mod">
        <pc:chgData name="James Caldwell (DTF)" userId="190f4e04-05f7-415f-8bc5-3cd9c50a5917" providerId="ADAL" clId="{A394B1C9-2105-4EA5-831B-22E45C3AB7B4}" dt="2024-04-22T00:08:57.797" v="1614" actId="47"/>
        <pc:sldMkLst>
          <pc:docMk/>
          <pc:sldMk cId="1096529456" sldId="2145706833"/>
        </pc:sldMkLst>
        <pc:spChg chg="mod">
          <ac:chgData name="James Caldwell (DTF)" userId="190f4e04-05f7-415f-8bc5-3cd9c50a5917" providerId="ADAL" clId="{A394B1C9-2105-4EA5-831B-22E45C3AB7B4}" dt="2024-04-22T00:07:45.386" v="1548" actId="1076"/>
          <ac:spMkLst>
            <pc:docMk/>
            <pc:sldMk cId="1096529456" sldId="2145706833"/>
            <ac:spMk id="5" creationId="{40965FE0-41FD-DB4A-3386-59B682765164}"/>
          </ac:spMkLst>
        </pc:spChg>
      </pc:sldChg>
      <pc:sldChg chg="addSp modSp mod">
        <pc:chgData name="James Caldwell (DTF)" userId="190f4e04-05f7-415f-8bc5-3cd9c50a5917" providerId="ADAL" clId="{A394B1C9-2105-4EA5-831B-22E45C3AB7B4}" dt="2024-04-21T23:25:56.096" v="1112" actId="20577"/>
        <pc:sldMkLst>
          <pc:docMk/>
          <pc:sldMk cId="1877208159" sldId="2145706838"/>
        </pc:sldMkLst>
        <pc:spChg chg="mod">
          <ac:chgData name="James Caldwell (DTF)" userId="190f4e04-05f7-415f-8bc5-3cd9c50a5917" providerId="ADAL" clId="{A394B1C9-2105-4EA5-831B-22E45C3AB7B4}" dt="2024-04-21T23:25:56.096" v="1112" actId="20577"/>
          <ac:spMkLst>
            <pc:docMk/>
            <pc:sldMk cId="1877208159" sldId="2145706838"/>
            <ac:spMk id="2" creationId="{52BE41D2-7B60-2CED-9C75-E42DCE61E06E}"/>
          </ac:spMkLst>
        </pc:spChg>
        <pc:spChg chg="add mod">
          <ac:chgData name="James Caldwell (DTF)" userId="190f4e04-05f7-415f-8bc5-3cd9c50a5917" providerId="ADAL" clId="{A394B1C9-2105-4EA5-831B-22E45C3AB7B4}" dt="2024-04-21T22:49:07.790" v="83"/>
          <ac:spMkLst>
            <pc:docMk/>
            <pc:sldMk cId="1877208159" sldId="2145706838"/>
            <ac:spMk id="3" creationId="{06562BF9-9B76-6588-9744-BC07BD57B96A}"/>
          </ac:spMkLst>
        </pc:spChg>
        <pc:spChg chg="mod">
          <ac:chgData name="James Caldwell (DTF)" userId="190f4e04-05f7-415f-8bc5-3cd9c50a5917" providerId="ADAL" clId="{A394B1C9-2105-4EA5-831B-22E45C3AB7B4}" dt="2024-04-21T22:53:12.808" v="208" actId="20577"/>
          <ac:spMkLst>
            <pc:docMk/>
            <pc:sldMk cId="1877208159" sldId="2145706838"/>
            <ac:spMk id="4" creationId="{4762E2E5-3701-D3D3-DE3C-BFEEC115FB99}"/>
          </ac:spMkLst>
        </pc:spChg>
        <pc:spChg chg="mod">
          <ac:chgData name="James Caldwell (DTF)" userId="190f4e04-05f7-415f-8bc5-3cd9c50a5917" providerId="ADAL" clId="{A394B1C9-2105-4EA5-831B-22E45C3AB7B4}" dt="2024-04-21T22:52:54.068" v="167" actId="20577"/>
          <ac:spMkLst>
            <pc:docMk/>
            <pc:sldMk cId="1877208159" sldId="2145706838"/>
            <ac:spMk id="5" creationId="{A0FFFAD3-A2AF-6BFF-09F2-9F87D2C1F678}"/>
          </ac:spMkLst>
        </pc:spChg>
        <pc:spChg chg="mod">
          <ac:chgData name="James Caldwell (DTF)" userId="190f4e04-05f7-415f-8bc5-3cd9c50a5917" providerId="ADAL" clId="{A394B1C9-2105-4EA5-831B-22E45C3AB7B4}" dt="2024-04-21T22:49:07.790" v="83"/>
          <ac:spMkLst>
            <pc:docMk/>
            <pc:sldMk cId="1877208159" sldId="2145706838"/>
            <ac:spMk id="7" creationId="{5A4BA7C2-5C5A-DEAA-E0C0-7A71D66E1893}"/>
          </ac:spMkLst>
        </pc:spChg>
        <pc:spChg chg="mod">
          <ac:chgData name="James Caldwell (DTF)" userId="190f4e04-05f7-415f-8bc5-3cd9c50a5917" providerId="ADAL" clId="{A394B1C9-2105-4EA5-831B-22E45C3AB7B4}" dt="2024-04-21T22:49:07.790" v="83"/>
          <ac:spMkLst>
            <pc:docMk/>
            <pc:sldMk cId="1877208159" sldId="2145706838"/>
            <ac:spMk id="8" creationId="{4BBE89CB-C674-E887-7FB8-0BBF5BEDD3E8}"/>
          </ac:spMkLst>
        </pc:spChg>
        <pc:grpChg chg="add mod">
          <ac:chgData name="James Caldwell (DTF)" userId="190f4e04-05f7-415f-8bc5-3cd9c50a5917" providerId="ADAL" clId="{A394B1C9-2105-4EA5-831B-22E45C3AB7B4}" dt="2024-04-21T22:49:07.790" v="83"/>
          <ac:grpSpMkLst>
            <pc:docMk/>
            <pc:sldMk cId="1877208159" sldId="2145706838"/>
            <ac:grpSpMk id="6" creationId="{449B6F37-1C59-F003-2885-BC452FD95659}"/>
          </ac:grpSpMkLst>
        </pc:grpChg>
      </pc:sldChg>
      <pc:sldChg chg="del delCm">
        <pc:chgData name="James Caldwell (DTF)" userId="190f4e04-05f7-415f-8bc5-3cd9c50a5917" providerId="ADAL" clId="{A394B1C9-2105-4EA5-831B-22E45C3AB7B4}" dt="2024-04-21T22:55:49.748" v="229" actId="47"/>
        <pc:sldMkLst>
          <pc:docMk/>
          <pc:sldMk cId="3389582564" sldId="2145706839"/>
        </pc:sldMkLst>
        <pc:extLst>
          <p:ext xmlns:p="http://schemas.openxmlformats.org/presentationml/2006/main" uri="{D6D511B9-2390-475A-947B-AFAB55BFBCF1}">
            <pc226:cmChg xmlns:pc226="http://schemas.microsoft.com/office/powerpoint/2022/06/main/command" chg="del">
              <pc226:chgData name="James Caldwell (DTF)" userId="190f4e04-05f7-415f-8bc5-3cd9c50a5917" providerId="ADAL" clId="{A394B1C9-2105-4EA5-831B-22E45C3AB7B4}" dt="2024-04-21T22:54:46.942" v="221"/>
              <pc2:cmMkLst xmlns:pc2="http://schemas.microsoft.com/office/powerpoint/2019/9/main/command">
                <pc:docMk/>
                <pc:sldMk cId="3389582564" sldId="2145706839"/>
                <pc2:cmMk id="{4B0C20A1-87DD-4B2D-AF64-E9249688E340}"/>
              </pc2:cmMkLst>
            </pc226:cmChg>
          </p:ext>
        </pc:extLst>
      </pc:sldChg>
      <pc:sldChg chg="addSp delSp modSp mod ord delCm modCm">
        <pc:chgData name="James Caldwell (DTF)" userId="190f4e04-05f7-415f-8bc5-3cd9c50a5917" providerId="ADAL" clId="{A394B1C9-2105-4EA5-831B-22E45C3AB7B4}" dt="2024-04-21T23:26:22.350" v="1134" actId="20577"/>
        <pc:sldMkLst>
          <pc:docMk/>
          <pc:sldMk cId="3516572655" sldId="2145706840"/>
        </pc:sldMkLst>
        <pc:spChg chg="mod">
          <ac:chgData name="James Caldwell (DTF)" userId="190f4e04-05f7-415f-8bc5-3cd9c50a5917" providerId="ADAL" clId="{A394B1C9-2105-4EA5-831B-22E45C3AB7B4}" dt="2024-04-21T23:26:22.350" v="1134" actId="20577"/>
          <ac:spMkLst>
            <pc:docMk/>
            <pc:sldMk cId="3516572655" sldId="2145706840"/>
            <ac:spMk id="2" creationId="{46A3BF2C-DB7D-313C-9860-C88C36133948}"/>
          </ac:spMkLst>
        </pc:spChg>
        <pc:spChg chg="mod">
          <ac:chgData name="James Caldwell (DTF)" userId="190f4e04-05f7-415f-8bc5-3cd9c50a5917" providerId="ADAL" clId="{A394B1C9-2105-4EA5-831B-22E45C3AB7B4}" dt="2024-04-21T23:14:59.517" v="592" actId="14100"/>
          <ac:spMkLst>
            <pc:docMk/>
            <pc:sldMk cId="3516572655" sldId="2145706840"/>
            <ac:spMk id="4" creationId="{A8B4712D-0046-F54B-BF34-A945AF5B9571}"/>
          </ac:spMkLst>
        </pc:spChg>
        <pc:spChg chg="mod">
          <ac:chgData name="James Caldwell (DTF)" userId="190f4e04-05f7-415f-8bc5-3cd9c50a5917" providerId="ADAL" clId="{A394B1C9-2105-4EA5-831B-22E45C3AB7B4}" dt="2024-04-21T23:24:02.927" v="1019" actId="20577"/>
          <ac:spMkLst>
            <pc:docMk/>
            <pc:sldMk cId="3516572655" sldId="2145706840"/>
            <ac:spMk id="5" creationId="{234103EE-A654-F937-8DB5-7555734BEA06}"/>
          </ac:spMkLst>
        </pc:spChg>
        <pc:spChg chg="del mod">
          <ac:chgData name="James Caldwell (DTF)" userId="190f4e04-05f7-415f-8bc5-3cd9c50a5917" providerId="ADAL" clId="{A394B1C9-2105-4EA5-831B-22E45C3AB7B4}" dt="2024-04-21T23:09:39.683" v="435" actId="478"/>
          <ac:spMkLst>
            <pc:docMk/>
            <pc:sldMk cId="3516572655" sldId="2145706840"/>
            <ac:spMk id="6" creationId="{ECFF6CE8-EAC1-0A3D-12C6-1CC93CFA087A}"/>
          </ac:spMkLst>
        </pc:spChg>
        <pc:spChg chg="del mod">
          <ac:chgData name="James Caldwell (DTF)" userId="190f4e04-05f7-415f-8bc5-3cd9c50a5917" providerId="ADAL" clId="{A394B1C9-2105-4EA5-831B-22E45C3AB7B4}" dt="2024-04-21T23:09:39.683" v="435" actId="478"/>
          <ac:spMkLst>
            <pc:docMk/>
            <pc:sldMk cId="3516572655" sldId="2145706840"/>
            <ac:spMk id="7" creationId="{F1E931EE-225C-EA2F-3856-1EC28F8FE6C9}"/>
          </ac:spMkLst>
        </pc:spChg>
        <pc:spChg chg="del mod">
          <ac:chgData name="James Caldwell (DTF)" userId="190f4e04-05f7-415f-8bc5-3cd9c50a5917" providerId="ADAL" clId="{A394B1C9-2105-4EA5-831B-22E45C3AB7B4}" dt="2024-04-21T23:09:39.683" v="435" actId="478"/>
          <ac:spMkLst>
            <pc:docMk/>
            <pc:sldMk cId="3516572655" sldId="2145706840"/>
            <ac:spMk id="8" creationId="{95667F17-46BD-3C39-7CC3-8A9DDA09CB82}"/>
          </ac:spMkLst>
        </pc:spChg>
        <pc:spChg chg="del mod">
          <ac:chgData name="James Caldwell (DTF)" userId="190f4e04-05f7-415f-8bc5-3cd9c50a5917" providerId="ADAL" clId="{A394B1C9-2105-4EA5-831B-22E45C3AB7B4}" dt="2024-04-21T23:09:39.683" v="435" actId="478"/>
          <ac:spMkLst>
            <pc:docMk/>
            <pc:sldMk cId="3516572655" sldId="2145706840"/>
            <ac:spMk id="9" creationId="{6DD8BDAF-7F46-FDBE-3456-7729CDCCDE4E}"/>
          </ac:spMkLst>
        </pc:spChg>
        <pc:spChg chg="del mod">
          <ac:chgData name="James Caldwell (DTF)" userId="190f4e04-05f7-415f-8bc5-3cd9c50a5917" providerId="ADAL" clId="{A394B1C9-2105-4EA5-831B-22E45C3AB7B4}" dt="2024-04-21T23:09:39.683" v="435" actId="478"/>
          <ac:spMkLst>
            <pc:docMk/>
            <pc:sldMk cId="3516572655" sldId="2145706840"/>
            <ac:spMk id="10" creationId="{9E183711-6F4E-9B09-9E71-FFF08FE8EE14}"/>
          </ac:spMkLst>
        </pc:spChg>
        <pc:spChg chg="del mod">
          <ac:chgData name="James Caldwell (DTF)" userId="190f4e04-05f7-415f-8bc5-3cd9c50a5917" providerId="ADAL" clId="{A394B1C9-2105-4EA5-831B-22E45C3AB7B4}" dt="2024-04-21T23:09:39.683" v="435" actId="478"/>
          <ac:spMkLst>
            <pc:docMk/>
            <pc:sldMk cId="3516572655" sldId="2145706840"/>
            <ac:spMk id="11" creationId="{D213E46B-C73E-0F87-368A-DC3345C83770}"/>
          </ac:spMkLst>
        </pc:spChg>
        <pc:spChg chg="del">
          <ac:chgData name="James Caldwell (DTF)" userId="190f4e04-05f7-415f-8bc5-3cd9c50a5917" providerId="ADAL" clId="{A394B1C9-2105-4EA5-831B-22E45C3AB7B4}" dt="2024-04-21T23:09:48.968" v="436" actId="478"/>
          <ac:spMkLst>
            <pc:docMk/>
            <pc:sldMk cId="3516572655" sldId="2145706840"/>
            <ac:spMk id="12" creationId="{2E8E59E8-673D-9F54-8645-5E84051493F3}"/>
          </ac:spMkLst>
        </pc:spChg>
        <pc:spChg chg="del mod">
          <ac:chgData name="James Caldwell (DTF)" userId="190f4e04-05f7-415f-8bc5-3cd9c50a5917" providerId="ADAL" clId="{A394B1C9-2105-4EA5-831B-22E45C3AB7B4}" dt="2024-04-21T23:09:39.683" v="435" actId="478"/>
          <ac:spMkLst>
            <pc:docMk/>
            <pc:sldMk cId="3516572655" sldId="2145706840"/>
            <ac:spMk id="13" creationId="{4F37DF88-EB71-4323-F2DA-A52565917C1B}"/>
          </ac:spMkLst>
        </pc:spChg>
        <pc:spChg chg="del">
          <ac:chgData name="James Caldwell (DTF)" userId="190f4e04-05f7-415f-8bc5-3cd9c50a5917" providerId="ADAL" clId="{A394B1C9-2105-4EA5-831B-22E45C3AB7B4}" dt="2024-04-21T23:09:48.968" v="436" actId="478"/>
          <ac:spMkLst>
            <pc:docMk/>
            <pc:sldMk cId="3516572655" sldId="2145706840"/>
            <ac:spMk id="14" creationId="{764CD490-692C-59B4-57C3-8514A21299DA}"/>
          </ac:spMkLst>
        </pc:spChg>
        <pc:spChg chg="del">
          <ac:chgData name="James Caldwell (DTF)" userId="190f4e04-05f7-415f-8bc5-3cd9c50a5917" providerId="ADAL" clId="{A394B1C9-2105-4EA5-831B-22E45C3AB7B4}" dt="2024-04-21T23:09:48.968" v="436" actId="478"/>
          <ac:spMkLst>
            <pc:docMk/>
            <pc:sldMk cId="3516572655" sldId="2145706840"/>
            <ac:spMk id="15" creationId="{65163C6D-F0A1-75E9-FA57-DCFCBCECD98B}"/>
          </ac:spMkLst>
        </pc:spChg>
        <pc:spChg chg="del">
          <ac:chgData name="James Caldwell (DTF)" userId="190f4e04-05f7-415f-8bc5-3cd9c50a5917" providerId="ADAL" clId="{A394B1C9-2105-4EA5-831B-22E45C3AB7B4}" dt="2024-04-21T23:09:48.968" v="436" actId="478"/>
          <ac:spMkLst>
            <pc:docMk/>
            <pc:sldMk cId="3516572655" sldId="2145706840"/>
            <ac:spMk id="16" creationId="{ADF3747A-3E99-7B18-5100-E2F4E8AF348A}"/>
          </ac:spMkLst>
        </pc:spChg>
        <pc:spChg chg="add mod">
          <ac:chgData name="James Caldwell (DTF)" userId="190f4e04-05f7-415f-8bc5-3cd9c50a5917" providerId="ADAL" clId="{A394B1C9-2105-4EA5-831B-22E45C3AB7B4}" dt="2024-04-21T23:15:26.482" v="594"/>
          <ac:spMkLst>
            <pc:docMk/>
            <pc:sldMk cId="3516572655" sldId="2145706840"/>
            <ac:spMk id="17" creationId="{E8A37FB7-DC3C-D9A2-3F8B-723F8FF27A12}"/>
          </ac:spMkLst>
        </pc:spChg>
        <pc:spChg chg="mod">
          <ac:chgData name="James Caldwell (DTF)" userId="190f4e04-05f7-415f-8bc5-3cd9c50a5917" providerId="ADAL" clId="{A394B1C9-2105-4EA5-831B-22E45C3AB7B4}" dt="2024-04-21T23:15:41.377" v="616" actId="20577"/>
          <ac:spMkLst>
            <pc:docMk/>
            <pc:sldMk cId="3516572655" sldId="2145706840"/>
            <ac:spMk id="30" creationId="{AF32855D-1F63-B7CC-5CFE-02B2CAC66E25}"/>
          </ac:spMkLst>
        </pc:spChg>
        <pc:spChg chg="mod">
          <ac:chgData name="James Caldwell (DTF)" userId="190f4e04-05f7-415f-8bc5-3cd9c50a5917" providerId="ADAL" clId="{A394B1C9-2105-4EA5-831B-22E45C3AB7B4}" dt="2024-04-21T23:15:26.482" v="594"/>
          <ac:spMkLst>
            <pc:docMk/>
            <pc:sldMk cId="3516572655" sldId="2145706840"/>
            <ac:spMk id="31" creationId="{36417F0F-AD70-793D-6E37-E2845A7AA9B5}"/>
          </ac:spMkLst>
        </pc:spChg>
        <pc:grpChg chg="add mod">
          <ac:chgData name="James Caldwell (DTF)" userId="190f4e04-05f7-415f-8bc5-3cd9c50a5917" providerId="ADAL" clId="{A394B1C9-2105-4EA5-831B-22E45C3AB7B4}" dt="2024-04-21T23:15:26.482" v="594"/>
          <ac:grpSpMkLst>
            <pc:docMk/>
            <pc:sldMk cId="3516572655" sldId="2145706840"/>
            <ac:grpSpMk id="18" creationId="{80410C0D-00DC-AC51-A175-C2DF54A3C329}"/>
          </ac:grpSpMkLst>
        </pc:grpChg>
        <pc:graphicFrameChg chg="mod modGraphic">
          <ac:chgData name="James Caldwell (DTF)" userId="190f4e04-05f7-415f-8bc5-3cd9c50a5917" providerId="ADAL" clId="{A394B1C9-2105-4EA5-831B-22E45C3AB7B4}" dt="2024-04-21T23:19:51.699" v="789"/>
          <ac:graphicFrameMkLst>
            <pc:docMk/>
            <pc:sldMk cId="3516572655" sldId="2145706840"/>
            <ac:graphicFrameMk id="3" creationId="{D8C80B27-A0C9-8CEC-27E7-1365F0A59893}"/>
          </ac:graphicFrameMkLst>
        </pc:graphicFrameChg>
        <pc:picChg chg="del mod">
          <ac:chgData name="James Caldwell (DTF)" userId="190f4e04-05f7-415f-8bc5-3cd9c50a5917" providerId="ADAL" clId="{A394B1C9-2105-4EA5-831B-22E45C3AB7B4}" dt="2024-04-21T23:09:39.683" v="435" actId="478"/>
          <ac:picMkLst>
            <pc:docMk/>
            <pc:sldMk cId="3516572655" sldId="2145706840"/>
            <ac:picMk id="19" creationId="{ACF0EF1F-32FE-DA6C-4497-B29050F5C98A}"/>
          </ac:picMkLst>
        </pc:picChg>
        <pc:picChg chg="del mod">
          <ac:chgData name="James Caldwell (DTF)" userId="190f4e04-05f7-415f-8bc5-3cd9c50a5917" providerId="ADAL" clId="{A394B1C9-2105-4EA5-831B-22E45C3AB7B4}" dt="2024-04-21T23:09:39.683" v="435" actId="478"/>
          <ac:picMkLst>
            <pc:docMk/>
            <pc:sldMk cId="3516572655" sldId="2145706840"/>
            <ac:picMk id="20" creationId="{9F267D67-6059-9F70-066E-638F70CF1AF9}"/>
          </ac:picMkLst>
        </pc:picChg>
        <pc:picChg chg="del">
          <ac:chgData name="James Caldwell (DTF)" userId="190f4e04-05f7-415f-8bc5-3cd9c50a5917" providerId="ADAL" clId="{A394B1C9-2105-4EA5-831B-22E45C3AB7B4}" dt="2024-04-21T23:09:48.968" v="436" actId="478"/>
          <ac:picMkLst>
            <pc:docMk/>
            <pc:sldMk cId="3516572655" sldId="2145706840"/>
            <ac:picMk id="21" creationId="{D0477D2B-1DD2-9969-5CF3-563775E05193}"/>
          </ac:picMkLst>
        </pc:picChg>
        <pc:picChg chg="del">
          <ac:chgData name="James Caldwell (DTF)" userId="190f4e04-05f7-415f-8bc5-3cd9c50a5917" providerId="ADAL" clId="{A394B1C9-2105-4EA5-831B-22E45C3AB7B4}" dt="2024-04-21T23:09:48.968" v="436" actId="478"/>
          <ac:picMkLst>
            <pc:docMk/>
            <pc:sldMk cId="3516572655" sldId="2145706840"/>
            <ac:picMk id="22" creationId="{DCE55D3E-B309-0CA4-A6F4-6AE736567F7A}"/>
          </ac:picMkLst>
        </pc:picChg>
        <pc:picChg chg="del">
          <ac:chgData name="James Caldwell (DTF)" userId="190f4e04-05f7-415f-8bc5-3cd9c50a5917" providerId="ADAL" clId="{A394B1C9-2105-4EA5-831B-22E45C3AB7B4}" dt="2024-04-21T23:09:48.968" v="436" actId="478"/>
          <ac:picMkLst>
            <pc:docMk/>
            <pc:sldMk cId="3516572655" sldId="2145706840"/>
            <ac:picMk id="23" creationId="{C3C0B76F-39B2-DA9C-6448-24F2142724FF}"/>
          </ac:picMkLst>
        </pc:picChg>
        <pc:picChg chg="del">
          <ac:chgData name="James Caldwell (DTF)" userId="190f4e04-05f7-415f-8bc5-3cd9c50a5917" providerId="ADAL" clId="{A394B1C9-2105-4EA5-831B-22E45C3AB7B4}" dt="2024-04-21T23:09:48.968" v="436" actId="478"/>
          <ac:picMkLst>
            <pc:docMk/>
            <pc:sldMk cId="3516572655" sldId="2145706840"/>
            <ac:picMk id="24" creationId="{11D005A3-FE0C-4DAA-0E29-76E484950573}"/>
          </ac:picMkLst>
        </pc:picChg>
        <pc:picChg chg="del">
          <ac:chgData name="James Caldwell (DTF)" userId="190f4e04-05f7-415f-8bc5-3cd9c50a5917" providerId="ADAL" clId="{A394B1C9-2105-4EA5-831B-22E45C3AB7B4}" dt="2024-04-21T23:09:48.968" v="436" actId="478"/>
          <ac:picMkLst>
            <pc:docMk/>
            <pc:sldMk cId="3516572655" sldId="2145706840"/>
            <ac:picMk id="25" creationId="{877304CB-5746-A709-9252-7B37DCA415BF}"/>
          </ac:picMkLst>
        </pc:picChg>
        <pc:picChg chg="del">
          <ac:chgData name="James Caldwell (DTF)" userId="190f4e04-05f7-415f-8bc5-3cd9c50a5917" providerId="ADAL" clId="{A394B1C9-2105-4EA5-831B-22E45C3AB7B4}" dt="2024-04-21T23:09:48.968" v="436" actId="478"/>
          <ac:picMkLst>
            <pc:docMk/>
            <pc:sldMk cId="3516572655" sldId="2145706840"/>
            <ac:picMk id="26" creationId="{49276843-BF1B-699F-2699-EBE80D4E4437}"/>
          </ac:picMkLst>
        </pc:picChg>
        <pc:picChg chg="del">
          <ac:chgData name="James Caldwell (DTF)" userId="190f4e04-05f7-415f-8bc5-3cd9c50a5917" providerId="ADAL" clId="{A394B1C9-2105-4EA5-831B-22E45C3AB7B4}" dt="2024-04-21T23:09:48.968" v="436" actId="478"/>
          <ac:picMkLst>
            <pc:docMk/>
            <pc:sldMk cId="3516572655" sldId="2145706840"/>
            <ac:picMk id="27" creationId="{9055841E-78BC-60C2-1263-20E52F69B6E9}"/>
          </ac:picMkLst>
        </pc:picChg>
        <pc:picChg chg="del">
          <ac:chgData name="James Caldwell (DTF)" userId="190f4e04-05f7-415f-8bc5-3cd9c50a5917" providerId="ADAL" clId="{A394B1C9-2105-4EA5-831B-22E45C3AB7B4}" dt="2024-04-21T23:09:48.968" v="436" actId="478"/>
          <ac:picMkLst>
            <pc:docMk/>
            <pc:sldMk cId="3516572655" sldId="2145706840"/>
            <ac:picMk id="28" creationId="{389CE295-EAF0-4FE7-1DB0-F74D43EA9F2F}"/>
          </ac:picMkLst>
        </pc:picChg>
        <pc:picChg chg="del mod">
          <ac:chgData name="James Caldwell (DTF)" userId="190f4e04-05f7-415f-8bc5-3cd9c50a5917" providerId="ADAL" clId="{A394B1C9-2105-4EA5-831B-22E45C3AB7B4}" dt="2024-04-21T23:09:39.683" v="435" actId="478"/>
          <ac:picMkLst>
            <pc:docMk/>
            <pc:sldMk cId="3516572655" sldId="2145706840"/>
            <ac:picMk id="29" creationId="{78C731EC-EBDC-FCE3-4105-6A77B6E1671F}"/>
          </ac:picMkLst>
        </pc:picChg>
        <pc:extLst>
          <p:ext xmlns:p="http://schemas.openxmlformats.org/presentationml/2006/main" uri="{D6D511B9-2390-475A-947B-AFAB55BFBCF1}">
            <pc226:cmChg xmlns:pc226="http://schemas.microsoft.com/office/powerpoint/2022/06/main/command" chg="del">
              <pc226:chgData name="James Caldwell (DTF)" userId="190f4e04-05f7-415f-8bc5-3cd9c50a5917" providerId="ADAL" clId="{A394B1C9-2105-4EA5-831B-22E45C3AB7B4}" dt="2024-04-21T23:14:33.851" v="588"/>
              <pc2:cmMkLst xmlns:pc2="http://schemas.microsoft.com/office/powerpoint/2019/9/main/command">
                <pc:docMk/>
                <pc:sldMk cId="3516572655" sldId="2145706840"/>
                <pc2:cmMk id="{F376925A-DD2F-4630-B3C1-7D04F5AA29D9}"/>
              </pc2:cmMkLst>
            </pc226:cmChg>
            <pc226:cmChg xmlns:pc226="http://schemas.microsoft.com/office/powerpoint/2022/06/main/command" chg="del mod">
              <pc226:chgData name="James Caldwell (DTF)" userId="190f4e04-05f7-415f-8bc5-3cd9c50a5917" providerId="ADAL" clId="{A394B1C9-2105-4EA5-831B-22E45C3AB7B4}" dt="2024-04-21T23:14:33.134" v="587"/>
              <pc2:cmMkLst xmlns:pc2="http://schemas.microsoft.com/office/powerpoint/2019/9/main/command">
                <pc:docMk/>
                <pc:sldMk cId="3516572655" sldId="2145706840"/>
                <pc2:cmMk id="{106EF45F-4166-4AFD-9899-BFFE831AA74D}"/>
              </pc2:cmMkLst>
            </pc226:cmChg>
          </p:ext>
        </pc:extLst>
      </pc:sldChg>
      <pc:sldChg chg="del">
        <pc:chgData name="James Caldwell (DTF)" userId="190f4e04-05f7-415f-8bc5-3cd9c50a5917" providerId="ADAL" clId="{A394B1C9-2105-4EA5-831B-22E45C3AB7B4}" dt="2024-04-21T23:26:48.017" v="1151" actId="47"/>
        <pc:sldMkLst>
          <pc:docMk/>
          <pc:sldMk cId="4000933860" sldId="2145706841"/>
        </pc:sldMkLst>
      </pc:sldChg>
      <pc:sldChg chg="del">
        <pc:chgData name="James Caldwell (DTF)" userId="190f4e04-05f7-415f-8bc5-3cd9c50a5917" providerId="ADAL" clId="{A394B1C9-2105-4EA5-831B-22E45C3AB7B4}" dt="2024-04-21T22:56:29.781" v="235" actId="47"/>
        <pc:sldMkLst>
          <pc:docMk/>
          <pc:sldMk cId="975660967" sldId="2145706842"/>
        </pc:sldMkLst>
      </pc:sldChg>
      <pc:sldChg chg="del">
        <pc:chgData name="James Caldwell (DTF)" userId="190f4e04-05f7-415f-8bc5-3cd9c50a5917" providerId="ADAL" clId="{A394B1C9-2105-4EA5-831B-22E45C3AB7B4}" dt="2024-04-22T00:15:38.728" v="1626" actId="47"/>
        <pc:sldMkLst>
          <pc:docMk/>
          <pc:sldMk cId="967183729" sldId="2147375125"/>
        </pc:sldMkLst>
      </pc:sldChg>
      <pc:sldChg chg="modSp del mod">
        <pc:chgData name="James Caldwell (DTF)" userId="190f4e04-05f7-415f-8bc5-3cd9c50a5917" providerId="ADAL" clId="{A394B1C9-2105-4EA5-831B-22E45C3AB7B4}" dt="2024-04-22T00:05:42.697" v="1438" actId="47"/>
        <pc:sldMkLst>
          <pc:docMk/>
          <pc:sldMk cId="1996297209" sldId="2147375126"/>
        </pc:sldMkLst>
        <pc:spChg chg="mod">
          <ac:chgData name="James Caldwell (DTF)" userId="190f4e04-05f7-415f-8bc5-3cd9c50a5917" providerId="ADAL" clId="{A394B1C9-2105-4EA5-831B-22E45C3AB7B4}" dt="2024-04-21T23:27:22.958" v="1159" actId="20577"/>
          <ac:spMkLst>
            <pc:docMk/>
            <pc:sldMk cId="1996297209" sldId="2147375126"/>
            <ac:spMk id="2" creationId="{6A2ABD16-DFB5-5FB5-EC93-BA85FE089553}"/>
          </ac:spMkLst>
        </pc:spChg>
      </pc:sldChg>
      <pc:sldChg chg="modSp mod ord">
        <pc:chgData name="James Caldwell (DTF)" userId="190f4e04-05f7-415f-8bc5-3cd9c50a5917" providerId="ADAL" clId="{A394B1C9-2105-4EA5-831B-22E45C3AB7B4}" dt="2024-04-21T22:51:57.478" v="159" actId="20577"/>
        <pc:sldMkLst>
          <pc:docMk/>
          <pc:sldMk cId="236564924" sldId="2147375127"/>
        </pc:sldMkLst>
        <pc:spChg chg="mod">
          <ac:chgData name="James Caldwell (DTF)" userId="190f4e04-05f7-415f-8bc5-3cd9c50a5917" providerId="ADAL" clId="{A394B1C9-2105-4EA5-831B-22E45C3AB7B4}" dt="2024-04-21T22:51:57.478" v="159" actId="20577"/>
          <ac:spMkLst>
            <pc:docMk/>
            <pc:sldMk cId="236564924" sldId="2147375127"/>
            <ac:spMk id="2" creationId="{0F0C2AA1-0958-5EB9-AE5F-447CE214C940}"/>
          </ac:spMkLst>
        </pc:spChg>
        <pc:spChg chg="mod">
          <ac:chgData name="James Caldwell (DTF)" userId="190f4e04-05f7-415f-8bc5-3cd9c50a5917" providerId="ADAL" clId="{A394B1C9-2105-4EA5-831B-22E45C3AB7B4}" dt="2024-04-21T22:51:53.138" v="157" actId="20577"/>
          <ac:spMkLst>
            <pc:docMk/>
            <pc:sldMk cId="236564924" sldId="2147375127"/>
            <ac:spMk id="3" creationId="{B9B5CA51-AB59-A143-90B9-E4E2C960A323}"/>
          </ac:spMkLst>
        </pc:spChg>
        <pc:spChg chg="mod">
          <ac:chgData name="James Caldwell (DTF)" userId="190f4e04-05f7-415f-8bc5-3cd9c50a5917" providerId="ADAL" clId="{A394B1C9-2105-4EA5-831B-22E45C3AB7B4}" dt="2024-04-21T22:51:49.308" v="156" actId="20577"/>
          <ac:spMkLst>
            <pc:docMk/>
            <pc:sldMk cId="236564924" sldId="2147375127"/>
            <ac:spMk id="10" creationId="{89E02967-A0B8-0D5F-4947-7D579C0DB98F}"/>
          </ac:spMkLst>
        </pc:spChg>
      </pc:sldChg>
      <pc:sldChg chg="add">
        <pc:chgData name="James Caldwell (DTF)" userId="190f4e04-05f7-415f-8bc5-3cd9c50a5917" providerId="ADAL" clId="{A394B1C9-2105-4EA5-831B-22E45C3AB7B4}" dt="2024-04-22T00:53:02.845" v="1790"/>
        <pc:sldMkLst>
          <pc:docMk/>
          <pc:sldMk cId="523065435" sldId="2147375132"/>
        </pc:sldMkLst>
      </pc:sldChg>
      <pc:sldChg chg="modSp del mod">
        <pc:chgData name="James Caldwell (DTF)" userId="190f4e04-05f7-415f-8bc5-3cd9c50a5917" providerId="ADAL" clId="{A394B1C9-2105-4EA5-831B-22E45C3AB7B4}" dt="2024-04-21T22:55:36.856" v="228" actId="47"/>
        <pc:sldMkLst>
          <pc:docMk/>
          <pc:sldMk cId="2633227151" sldId="2147375140"/>
        </pc:sldMkLst>
        <pc:spChg chg="mod">
          <ac:chgData name="James Caldwell (DTF)" userId="190f4e04-05f7-415f-8bc5-3cd9c50a5917" providerId="ADAL" clId="{A394B1C9-2105-4EA5-831B-22E45C3AB7B4}" dt="2024-04-21T22:54:33.536" v="220" actId="1076"/>
          <ac:spMkLst>
            <pc:docMk/>
            <pc:sldMk cId="2633227151" sldId="2147375140"/>
            <ac:spMk id="19" creationId="{DDC88896-39DE-B0D4-AD7C-D53ABD387564}"/>
          </ac:spMkLst>
        </pc:spChg>
        <pc:spChg chg="mod">
          <ac:chgData name="James Caldwell (DTF)" userId="190f4e04-05f7-415f-8bc5-3cd9c50a5917" providerId="ADAL" clId="{A394B1C9-2105-4EA5-831B-22E45C3AB7B4}" dt="2024-04-21T22:54:28.880" v="219" actId="1076"/>
          <ac:spMkLst>
            <pc:docMk/>
            <pc:sldMk cId="2633227151" sldId="2147375140"/>
            <ac:spMk id="24" creationId="{B1DA4825-1E13-D783-C045-1BBEADB42C63}"/>
          </ac:spMkLst>
        </pc:spChg>
        <pc:spChg chg="mod">
          <ac:chgData name="James Caldwell (DTF)" userId="190f4e04-05f7-415f-8bc5-3cd9c50a5917" providerId="ADAL" clId="{A394B1C9-2105-4EA5-831B-22E45C3AB7B4}" dt="2024-04-21T22:54:10.403" v="217" actId="207"/>
          <ac:spMkLst>
            <pc:docMk/>
            <pc:sldMk cId="2633227151" sldId="2147375140"/>
            <ac:spMk id="26" creationId="{EA53640B-E539-3575-D5E8-B9330E41C7B6}"/>
          </ac:spMkLst>
        </pc:spChg>
        <pc:spChg chg="mod">
          <ac:chgData name="James Caldwell (DTF)" userId="190f4e04-05f7-415f-8bc5-3cd9c50a5917" providerId="ADAL" clId="{A394B1C9-2105-4EA5-831B-22E45C3AB7B4}" dt="2024-04-21T22:54:16.126" v="218" actId="207"/>
          <ac:spMkLst>
            <pc:docMk/>
            <pc:sldMk cId="2633227151" sldId="2147375140"/>
            <ac:spMk id="29" creationId="{2AEEBFA9-9E9B-E3EC-7A4F-4357302D11F7}"/>
          </ac:spMkLst>
        </pc:spChg>
        <pc:spChg chg="mod">
          <ac:chgData name="James Caldwell (DTF)" userId="190f4e04-05f7-415f-8bc5-3cd9c50a5917" providerId="ADAL" clId="{A394B1C9-2105-4EA5-831B-22E45C3AB7B4}" dt="2024-04-21T22:54:04.030" v="215" actId="1076"/>
          <ac:spMkLst>
            <pc:docMk/>
            <pc:sldMk cId="2633227151" sldId="2147375140"/>
            <ac:spMk id="34" creationId="{EDF1AB8E-D568-EC3F-15D6-1556B1C1C95E}"/>
          </ac:spMkLst>
        </pc:spChg>
        <pc:spChg chg="mod">
          <ac:chgData name="James Caldwell (DTF)" userId="190f4e04-05f7-415f-8bc5-3cd9c50a5917" providerId="ADAL" clId="{A394B1C9-2105-4EA5-831B-22E45C3AB7B4}" dt="2024-04-21T22:53:43.758" v="209" actId="207"/>
          <ac:spMkLst>
            <pc:docMk/>
            <pc:sldMk cId="2633227151" sldId="2147375140"/>
            <ac:spMk id="42" creationId="{D73F3457-ECEE-4157-7B76-13040F07C8B8}"/>
          </ac:spMkLst>
        </pc:spChg>
        <pc:spChg chg="mod">
          <ac:chgData name="James Caldwell (DTF)" userId="190f4e04-05f7-415f-8bc5-3cd9c50a5917" providerId="ADAL" clId="{A394B1C9-2105-4EA5-831B-22E45C3AB7B4}" dt="2024-04-21T22:54:04.771" v="216" actId="1076"/>
          <ac:spMkLst>
            <pc:docMk/>
            <pc:sldMk cId="2633227151" sldId="2147375140"/>
            <ac:spMk id="45" creationId="{7EDAD4B6-17C5-F0CE-908E-2B80382C5764}"/>
          </ac:spMkLst>
        </pc:spChg>
        <pc:grpChg chg="mod">
          <ac:chgData name="James Caldwell (DTF)" userId="190f4e04-05f7-415f-8bc5-3cd9c50a5917" providerId="ADAL" clId="{A394B1C9-2105-4EA5-831B-22E45C3AB7B4}" dt="2024-04-21T22:54:10.403" v="217" actId="207"/>
          <ac:grpSpMkLst>
            <pc:docMk/>
            <pc:sldMk cId="2633227151" sldId="2147375140"/>
            <ac:grpSpMk id="22" creationId="{ECA8C5E2-87F8-A4B1-4072-556A397D80C9}"/>
          </ac:grpSpMkLst>
        </pc:grpChg>
        <pc:grpChg chg="mod">
          <ac:chgData name="James Caldwell (DTF)" userId="190f4e04-05f7-415f-8bc5-3cd9c50a5917" providerId="ADAL" clId="{A394B1C9-2105-4EA5-831B-22E45C3AB7B4}" dt="2024-04-21T22:54:10.403" v="217" actId="207"/>
          <ac:grpSpMkLst>
            <pc:docMk/>
            <pc:sldMk cId="2633227151" sldId="2147375140"/>
            <ac:grpSpMk id="23" creationId="{251EB9E6-475E-E56D-347C-A3473BFAC310}"/>
          </ac:grpSpMkLst>
        </pc:grpChg>
      </pc:sldChg>
      <pc:sldChg chg="modSp mod">
        <pc:chgData name="James Caldwell (DTF)" userId="190f4e04-05f7-415f-8bc5-3cd9c50a5917" providerId="ADAL" clId="{A394B1C9-2105-4EA5-831B-22E45C3AB7B4}" dt="2024-04-22T00:09:13.928" v="1616" actId="6549"/>
        <pc:sldMkLst>
          <pc:docMk/>
          <pc:sldMk cId="1758426588" sldId="2147375141"/>
        </pc:sldMkLst>
        <pc:spChg chg="mod">
          <ac:chgData name="James Caldwell (DTF)" userId="190f4e04-05f7-415f-8bc5-3cd9c50a5917" providerId="ADAL" clId="{A394B1C9-2105-4EA5-831B-22E45C3AB7B4}" dt="2024-04-21T22:45:11.427" v="36" actId="20577"/>
          <ac:spMkLst>
            <pc:docMk/>
            <pc:sldMk cId="1758426588" sldId="2147375141"/>
            <ac:spMk id="4" creationId="{B9DDDE09-67D8-5DC7-7C6B-A0BDBD5C19E7}"/>
          </ac:spMkLst>
        </pc:spChg>
        <pc:spChg chg="mod">
          <ac:chgData name="James Caldwell (DTF)" userId="190f4e04-05f7-415f-8bc5-3cd9c50a5917" providerId="ADAL" clId="{A394B1C9-2105-4EA5-831B-22E45C3AB7B4}" dt="2024-04-22T00:09:13.928" v="1616" actId="6549"/>
          <ac:spMkLst>
            <pc:docMk/>
            <pc:sldMk cId="1758426588" sldId="2147375141"/>
            <ac:spMk id="5" creationId="{46A83902-A5AB-012D-092B-F0A68DFB88ED}"/>
          </ac:spMkLst>
        </pc:spChg>
      </pc:sldChg>
      <pc:sldChg chg="modSp add mod">
        <pc:chgData name="James Caldwell (DTF)" userId="190f4e04-05f7-415f-8bc5-3cd9c50a5917" providerId="ADAL" clId="{A394B1C9-2105-4EA5-831B-22E45C3AB7B4}" dt="2024-04-21T23:25:51.129" v="1108" actId="20577"/>
        <pc:sldMkLst>
          <pc:docMk/>
          <pc:sldMk cId="815165963" sldId="2147375142"/>
        </pc:sldMkLst>
        <pc:spChg chg="mod">
          <ac:chgData name="James Caldwell (DTF)" userId="190f4e04-05f7-415f-8bc5-3cd9c50a5917" providerId="ADAL" clId="{A394B1C9-2105-4EA5-831B-22E45C3AB7B4}" dt="2024-04-21T23:25:51.129" v="1108" actId="20577"/>
          <ac:spMkLst>
            <pc:docMk/>
            <pc:sldMk cId="815165963" sldId="2147375142"/>
            <ac:spMk id="2" creationId="{5A105C11-1833-03C8-692D-5E1BE48599AC}"/>
          </ac:spMkLst>
        </pc:spChg>
        <pc:spChg chg="mod">
          <ac:chgData name="James Caldwell (DTF)" userId="190f4e04-05f7-415f-8bc5-3cd9c50a5917" providerId="ADAL" clId="{A394B1C9-2105-4EA5-831B-22E45C3AB7B4}" dt="2024-04-21T22:50:50.738" v="130" actId="20577"/>
          <ac:spMkLst>
            <pc:docMk/>
            <pc:sldMk cId="815165963" sldId="2147375142"/>
            <ac:spMk id="4" creationId="{B9DDDE09-67D8-5DC7-7C6B-A0BDBD5C19E7}"/>
          </ac:spMkLst>
        </pc:spChg>
        <pc:spChg chg="mod">
          <ac:chgData name="James Caldwell (DTF)" userId="190f4e04-05f7-415f-8bc5-3cd9c50a5917" providerId="ADAL" clId="{A394B1C9-2105-4EA5-831B-22E45C3AB7B4}" dt="2024-04-21T22:51:19.547" v="138" actId="20577"/>
          <ac:spMkLst>
            <pc:docMk/>
            <pc:sldMk cId="815165963" sldId="2147375142"/>
            <ac:spMk id="5" creationId="{46A83902-A5AB-012D-092B-F0A68DFB88ED}"/>
          </ac:spMkLst>
        </pc:spChg>
      </pc:sldChg>
      <pc:sldChg chg="add del">
        <pc:chgData name="James Caldwell (DTF)" userId="190f4e04-05f7-415f-8bc5-3cd9c50a5917" providerId="ADAL" clId="{A394B1C9-2105-4EA5-831B-22E45C3AB7B4}" dt="2024-04-21T22:55:54.458" v="230" actId="47"/>
        <pc:sldMkLst>
          <pc:docMk/>
          <pc:sldMk cId="1561788536" sldId="2147375143"/>
        </pc:sldMkLst>
      </pc:sldChg>
      <pc:sldChg chg="modSp add mod">
        <pc:chgData name="James Caldwell (DTF)" userId="190f4e04-05f7-415f-8bc5-3cd9c50a5917" providerId="ADAL" clId="{A394B1C9-2105-4EA5-831B-22E45C3AB7B4}" dt="2024-04-21T22:56:21.088" v="234" actId="207"/>
        <pc:sldMkLst>
          <pc:docMk/>
          <pc:sldMk cId="762839479" sldId="2147375144"/>
        </pc:sldMkLst>
        <pc:spChg chg="mod">
          <ac:chgData name="James Caldwell (DTF)" userId="190f4e04-05f7-415f-8bc5-3cd9c50a5917" providerId="ADAL" clId="{A394B1C9-2105-4EA5-831B-22E45C3AB7B4}" dt="2024-04-21T22:56:00.318" v="231" actId="207"/>
          <ac:spMkLst>
            <pc:docMk/>
            <pc:sldMk cId="762839479" sldId="2147375144"/>
            <ac:spMk id="19" creationId="{DDC88896-39DE-B0D4-AD7C-D53ABD387564}"/>
          </ac:spMkLst>
        </pc:spChg>
        <pc:spChg chg="mod">
          <ac:chgData name="James Caldwell (DTF)" userId="190f4e04-05f7-415f-8bc5-3cd9c50a5917" providerId="ADAL" clId="{A394B1C9-2105-4EA5-831B-22E45C3AB7B4}" dt="2024-04-21T22:56:00.318" v="231" actId="207"/>
          <ac:spMkLst>
            <pc:docMk/>
            <pc:sldMk cId="762839479" sldId="2147375144"/>
            <ac:spMk id="20" creationId="{C500C630-1152-79BF-7612-C1F62A509F70}"/>
          </ac:spMkLst>
        </pc:spChg>
        <pc:spChg chg="mod">
          <ac:chgData name="James Caldwell (DTF)" userId="190f4e04-05f7-415f-8bc5-3cd9c50a5917" providerId="ADAL" clId="{A394B1C9-2105-4EA5-831B-22E45C3AB7B4}" dt="2024-04-21T22:56:21.088" v="234" actId="207"/>
          <ac:spMkLst>
            <pc:docMk/>
            <pc:sldMk cId="762839479" sldId="2147375144"/>
            <ac:spMk id="21" creationId="{BB078019-A208-46C5-E8C8-0D8D2F9D4EF8}"/>
          </ac:spMkLst>
        </pc:spChg>
        <pc:spChg chg="mod">
          <ac:chgData name="James Caldwell (DTF)" userId="190f4e04-05f7-415f-8bc5-3cd9c50a5917" providerId="ADAL" clId="{A394B1C9-2105-4EA5-831B-22E45C3AB7B4}" dt="2024-04-21T22:56:05.390" v="232" actId="207"/>
          <ac:spMkLst>
            <pc:docMk/>
            <pc:sldMk cId="762839479" sldId="2147375144"/>
            <ac:spMk id="24" creationId="{B1DA4825-1E13-D783-C045-1BBEADB42C63}"/>
          </ac:spMkLst>
        </pc:spChg>
        <pc:spChg chg="mod">
          <ac:chgData name="James Caldwell (DTF)" userId="190f4e04-05f7-415f-8bc5-3cd9c50a5917" providerId="ADAL" clId="{A394B1C9-2105-4EA5-831B-22E45C3AB7B4}" dt="2024-04-21T22:56:05.390" v="232" actId="207"/>
          <ac:spMkLst>
            <pc:docMk/>
            <pc:sldMk cId="762839479" sldId="2147375144"/>
            <ac:spMk id="26" creationId="{EA53640B-E539-3575-D5E8-B9330E41C7B6}"/>
          </ac:spMkLst>
        </pc:spChg>
        <pc:spChg chg="mod">
          <ac:chgData name="James Caldwell (DTF)" userId="190f4e04-05f7-415f-8bc5-3cd9c50a5917" providerId="ADAL" clId="{A394B1C9-2105-4EA5-831B-22E45C3AB7B4}" dt="2024-04-21T22:56:13.518" v="233" actId="207"/>
          <ac:spMkLst>
            <pc:docMk/>
            <pc:sldMk cId="762839479" sldId="2147375144"/>
            <ac:spMk id="29" creationId="{2AEEBFA9-9E9B-E3EC-7A4F-4357302D11F7}"/>
          </ac:spMkLst>
        </pc:spChg>
        <pc:spChg chg="mod">
          <ac:chgData name="James Caldwell (DTF)" userId="190f4e04-05f7-415f-8bc5-3cd9c50a5917" providerId="ADAL" clId="{A394B1C9-2105-4EA5-831B-22E45C3AB7B4}" dt="2024-04-21T22:55:14.434" v="225" actId="1076"/>
          <ac:spMkLst>
            <pc:docMk/>
            <pc:sldMk cId="762839479" sldId="2147375144"/>
            <ac:spMk id="41" creationId="{EB785D36-465A-F312-422E-3FEF89749EDC}"/>
          </ac:spMkLst>
        </pc:spChg>
        <pc:grpChg chg="mod">
          <ac:chgData name="James Caldwell (DTF)" userId="190f4e04-05f7-415f-8bc5-3cd9c50a5917" providerId="ADAL" clId="{A394B1C9-2105-4EA5-831B-22E45C3AB7B4}" dt="2024-04-21T22:56:00.318" v="231" actId="207"/>
          <ac:grpSpMkLst>
            <pc:docMk/>
            <pc:sldMk cId="762839479" sldId="2147375144"/>
            <ac:grpSpMk id="17" creationId="{39F73C15-9548-4C97-405A-526B3182DFA3}"/>
          </ac:grpSpMkLst>
        </pc:grpChg>
        <pc:grpChg chg="mod">
          <ac:chgData name="James Caldwell (DTF)" userId="190f4e04-05f7-415f-8bc5-3cd9c50a5917" providerId="ADAL" clId="{A394B1C9-2105-4EA5-831B-22E45C3AB7B4}" dt="2024-04-21T22:56:00.318" v="231" actId="207"/>
          <ac:grpSpMkLst>
            <pc:docMk/>
            <pc:sldMk cId="762839479" sldId="2147375144"/>
            <ac:grpSpMk id="18" creationId="{2F123FA0-1BBC-C8B5-136B-90232D46A2A9}"/>
          </ac:grpSpMkLst>
        </pc:grpChg>
        <pc:grpChg chg="mod">
          <ac:chgData name="James Caldwell (DTF)" userId="190f4e04-05f7-415f-8bc5-3cd9c50a5917" providerId="ADAL" clId="{A394B1C9-2105-4EA5-831B-22E45C3AB7B4}" dt="2024-04-21T22:56:05.390" v="232" actId="207"/>
          <ac:grpSpMkLst>
            <pc:docMk/>
            <pc:sldMk cId="762839479" sldId="2147375144"/>
            <ac:grpSpMk id="22" creationId="{ECA8C5E2-87F8-A4B1-4072-556A397D80C9}"/>
          </ac:grpSpMkLst>
        </pc:grpChg>
        <pc:grpChg chg="mod">
          <ac:chgData name="James Caldwell (DTF)" userId="190f4e04-05f7-415f-8bc5-3cd9c50a5917" providerId="ADAL" clId="{A394B1C9-2105-4EA5-831B-22E45C3AB7B4}" dt="2024-04-21T22:56:05.390" v="232" actId="207"/>
          <ac:grpSpMkLst>
            <pc:docMk/>
            <pc:sldMk cId="762839479" sldId="2147375144"/>
            <ac:grpSpMk id="23" creationId="{251EB9E6-475E-E56D-347C-A3473BFAC310}"/>
          </ac:grpSpMkLst>
        </pc:grpChg>
      </pc:sldChg>
      <pc:sldChg chg="add">
        <pc:chgData name="James Caldwell (DTF)" userId="190f4e04-05f7-415f-8bc5-3cd9c50a5917" providerId="ADAL" clId="{A394B1C9-2105-4EA5-831B-22E45C3AB7B4}" dt="2024-04-21T22:55:34.886" v="227"/>
        <pc:sldMkLst>
          <pc:docMk/>
          <pc:sldMk cId="322203109" sldId="2147375145"/>
        </pc:sldMkLst>
      </pc:sldChg>
      <pc:sldChg chg="addSp modSp add del mod ord">
        <pc:chgData name="James Caldwell (DTF)" userId="190f4e04-05f7-415f-8bc5-3cd9c50a5917" providerId="ADAL" clId="{A394B1C9-2105-4EA5-831B-22E45C3AB7B4}" dt="2024-04-21T23:16:06.237" v="619" actId="47"/>
        <pc:sldMkLst>
          <pc:docMk/>
          <pc:sldMk cId="4209951418" sldId="2147375146"/>
        </pc:sldMkLst>
        <pc:spChg chg="mod">
          <ac:chgData name="James Caldwell (DTF)" userId="190f4e04-05f7-415f-8bc5-3cd9c50a5917" providerId="ADAL" clId="{A394B1C9-2105-4EA5-831B-22E45C3AB7B4}" dt="2024-04-21T22:57:53.067" v="257" actId="20577"/>
          <ac:spMkLst>
            <pc:docMk/>
            <pc:sldMk cId="4209951418" sldId="2147375146"/>
            <ac:spMk id="2" creationId="{5A105C11-1833-03C8-692D-5E1BE48599AC}"/>
          </ac:spMkLst>
        </pc:spChg>
        <pc:spChg chg="mod">
          <ac:chgData name="James Caldwell (DTF)" userId="190f4e04-05f7-415f-8bc5-3cd9c50a5917" providerId="ADAL" clId="{A394B1C9-2105-4EA5-831B-22E45C3AB7B4}" dt="2024-04-21T22:58:19.928" v="321" actId="6549"/>
          <ac:spMkLst>
            <pc:docMk/>
            <pc:sldMk cId="4209951418" sldId="2147375146"/>
            <ac:spMk id="4" creationId="{B9DDDE09-67D8-5DC7-7C6B-A0BDBD5C19E7}"/>
          </ac:spMkLst>
        </pc:spChg>
        <pc:spChg chg="mod">
          <ac:chgData name="James Caldwell (DTF)" userId="190f4e04-05f7-415f-8bc5-3cd9c50a5917" providerId="ADAL" clId="{A394B1C9-2105-4EA5-831B-22E45C3AB7B4}" dt="2024-04-21T23:09:12.675" v="430" actId="14100"/>
          <ac:spMkLst>
            <pc:docMk/>
            <pc:sldMk cId="4209951418" sldId="2147375146"/>
            <ac:spMk id="5" creationId="{46A83902-A5AB-012D-092B-F0A68DFB88ED}"/>
          </ac:spMkLst>
        </pc:spChg>
        <pc:spChg chg="add mod ord">
          <ac:chgData name="James Caldwell (DTF)" userId="190f4e04-05f7-415f-8bc5-3cd9c50a5917" providerId="ADAL" clId="{A394B1C9-2105-4EA5-831B-22E45C3AB7B4}" dt="2024-04-21T23:00:34.773" v="347" actId="14100"/>
          <ac:spMkLst>
            <pc:docMk/>
            <pc:sldMk cId="4209951418" sldId="2147375146"/>
            <ac:spMk id="9" creationId="{78FA2C16-A636-F976-5F88-33CBF84CC37E}"/>
          </ac:spMkLst>
        </pc:spChg>
        <pc:graphicFrameChg chg="add mod ord modGraphic">
          <ac:chgData name="James Caldwell (DTF)" userId="190f4e04-05f7-415f-8bc5-3cd9c50a5917" providerId="ADAL" clId="{A394B1C9-2105-4EA5-831B-22E45C3AB7B4}" dt="2024-04-21T23:09:20.660" v="431" actId="14100"/>
          <ac:graphicFrameMkLst>
            <pc:docMk/>
            <pc:sldMk cId="4209951418" sldId="2147375146"/>
            <ac:graphicFrameMk id="10" creationId="{07322600-CF01-1FA2-D894-27F0A7D908FD}"/>
          </ac:graphicFrameMkLst>
        </pc:graphicFrameChg>
      </pc:sldChg>
      <pc:sldChg chg="addSp delSp modSp add mod">
        <pc:chgData name="James Caldwell (DTF)" userId="190f4e04-05f7-415f-8bc5-3cd9c50a5917" providerId="ADAL" clId="{A394B1C9-2105-4EA5-831B-22E45C3AB7B4}" dt="2024-04-21T23:26:17.696" v="1130" actId="20577"/>
        <pc:sldMkLst>
          <pc:docMk/>
          <pc:sldMk cId="1529178328" sldId="2147375147"/>
        </pc:sldMkLst>
        <pc:spChg chg="mod">
          <ac:chgData name="James Caldwell (DTF)" userId="190f4e04-05f7-415f-8bc5-3cd9c50a5917" providerId="ADAL" clId="{A394B1C9-2105-4EA5-831B-22E45C3AB7B4}" dt="2024-04-21T23:26:17.696" v="1130" actId="20577"/>
          <ac:spMkLst>
            <pc:docMk/>
            <pc:sldMk cId="1529178328" sldId="2147375147"/>
            <ac:spMk id="2" creationId="{46A3BF2C-DB7D-313C-9860-C88C36133948}"/>
          </ac:spMkLst>
        </pc:spChg>
        <pc:spChg chg="mod">
          <ac:chgData name="James Caldwell (DTF)" userId="190f4e04-05f7-415f-8bc5-3cd9c50a5917" providerId="ADAL" clId="{A394B1C9-2105-4EA5-831B-22E45C3AB7B4}" dt="2024-04-21T23:14:18.269" v="584" actId="14100"/>
          <ac:spMkLst>
            <pc:docMk/>
            <pc:sldMk cId="1529178328" sldId="2147375147"/>
            <ac:spMk id="4" creationId="{A8B4712D-0046-F54B-BF34-A945AF5B9571}"/>
          </ac:spMkLst>
        </pc:spChg>
        <pc:spChg chg="mod">
          <ac:chgData name="James Caldwell (DTF)" userId="190f4e04-05f7-415f-8bc5-3cd9c50a5917" providerId="ADAL" clId="{A394B1C9-2105-4EA5-831B-22E45C3AB7B4}" dt="2024-04-21T23:24:14.504" v="1020"/>
          <ac:spMkLst>
            <pc:docMk/>
            <pc:sldMk cId="1529178328" sldId="2147375147"/>
            <ac:spMk id="5" creationId="{234103EE-A654-F937-8DB5-7555734BEA06}"/>
          </ac:spMkLst>
        </pc:spChg>
        <pc:spChg chg="add mod">
          <ac:chgData name="James Caldwell (DTF)" userId="190f4e04-05f7-415f-8bc5-3cd9c50a5917" providerId="ADAL" clId="{A394B1C9-2105-4EA5-831B-22E45C3AB7B4}" dt="2024-04-21T23:15:50.305" v="617"/>
          <ac:spMkLst>
            <pc:docMk/>
            <pc:sldMk cId="1529178328" sldId="2147375147"/>
            <ac:spMk id="6" creationId="{5A8EF042-4033-85CF-3E80-CF03194DC398}"/>
          </ac:spMkLst>
        </pc:spChg>
        <pc:spChg chg="mod">
          <ac:chgData name="James Caldwell (DTF)" userId="190f4e04-05f7-415f-8bc5-3cd9c50a5917" providerId="ADAL" clId="{A394B1C9-2105-4EA5-831B-22E45C3AB7B4}" dt="2024-04-21T23:15:50.305" v="617"/>
          <ac:spMkLst>
            <pc:docMk/>
            <pc:sldMk cId="1529178328" sldId="2147375147"/>
            <ac:spMk id="8" creationId="{516886EA-FB21-B0D3-061E-9E595A9E1CA9}"/>
          </ac:spMkLst>
        </pc:spChg>
        <pc:spChg chg="mod">
          <ac:chgData name="James Caldwell (DTF)" userId="190f4e04-05f7-415f-8bc5-3cd9c50a5917" providerId="ADAL" clId="{A394B1C9-2105-4EA5-831B-22E45C3AB7B4}" dt="2024-04-21T23:15:50.305" v="617"/>
          <ac:spMkLst>
            <pc:docMk/>
            <pc:sldMk cId="1529178328" sldId="2147375147"/>
            <ac:spMk id="9" creationId="{8C9DBE60-BE5C-1D20-BC6A-F2530671B9EC}"/>
          </ac:spMkLst>
        </pc:spChg>
        <pc:grpChg chg="add mod">
          <ac:chgData name="James Caldwell (DTF)" userId="190f4e04-05f7-415f-8bc5-3cd9c50a5917" providerId="ADAL" clId="{A394B1C9-2105-4EA5-831B-22E45C3AB7B4}" dt="2024-04-21T23:15:50.305" v="617"/>
          <ac:grpSpMkLst>
            <pc:docMk/>
            <pc:sldMk cId="1529178328" sldId="2147375147"/>
            <ac:grpSpMk id="7" creationId="{0A331F7A-54DA-F3DA-2281-77669F336A45}"/>
          </ac:grpSpMkLst>
        </pc:grpChg>
        <pc:graphicFrameChg chg="add del mod modGraphic">
          <ac:chgData name="James Caldwell (DTF)" userId="190f4e04-05f7-415f-8bc5-3cd9c50a5917" providerId="ADAL" clId="{A394B1C9-2105-4EA5-831B-22E45C3AB7B4}" dt="2024-04-21T23:21:24.469" v="799"/>
          <ac:graphicFrameMkLst>
            <pc:docMk/>
            <pc:sldMk cId="1529178328" sldId="2147375147"/>
            <ac:graphicFrameMk id="3" creationId="{D8C80B27-A0C9-8CEC-27E7-1365F0A59893}"/>
          </ac:graphicFrameMkLst>
        </pc:graphicFrameChg>
      </pc:sldChg>
      <pc:sldChg chg="modSp add del mod">
        <pc:chgData name="James Caldwell (DTF)" userId="190f4e04-05f7-415f-8bc5-3cd9c50a5917" providerId="ADAL" clId="{A394B1C9-2105-4EA5-831B-22E45C3AB7B4}" dt="2024-04-21T23:21:43.127" v="800" actId="47"/>
        <pc:sldMkLst>
          <pc:docMk/>
          <pc:sldMk cId="2735416304" sldId="2147375148"/>
        </pc:sldMkLst>
        <pc:spChg chg="mod">
          <ac:chgData name="James Caldwell (DTF)" userId="190f4e04-05f7-415f-8bc5-3cd9c50a5917" providerId="ADAL" clId="{A394B1C9-2105-4EA5-831B-22E45C3AB7B4}" dt="2024-04-21T23:16:44.639" v="650" actId="20577"/>
          <ac:spMkLst>
            <pc:docMk/>
            <pc:sldMk cId="2735416304" sldId="2147375148"/>
            <ac:spMk id="2" creationId="{46A3BF2C-DB7D-313C-9860-C88C36133948}"/>
          </ac:spMkLst>
        </pc:spChg>
        <pc:spChg chg="mod">
          <ac:chgData name="James Caldwell (DTF)" userId="190f4e04-05f7-415f-8bc5-3cd9c50a5917" providerId="ADAL" clId="{A394B1C9-2105-4EA5-831B-22E45C3AB7B4}" dt="2024-04-21T23:17:37.260" v="778" actId="20577"/>
          <ac:spMkLst>
            <pc:docMk/>
            <pc:sldMk cId="2735416304" sldId="2147375148"/>
            <ac:spMk id="4" creationId="{A8B4712D-0046-F54B-BF34-A945AF5B9571}"/>
          </ac:spMkLst>
        </pc:spChg>
      </pc:sldChg>
      <pc:sldChg chg="modSp add mod">
        <pc:chgData name="James Caldwell (DTF)" userId="190f4e04-05f7-415f-8bc5-3cd9c50a5917" providerId="ADAL" clId="{A394B1C9-2105-4EA5-831B-22E45C3AB7B4}" dt="2024-04-22T00:03:08.847" v="1430" actId="21"/>
        <pc:sldMkLst>
          <pc:docMk/>
          <pc:sldMk cId="3916117367" sldId="2147375148"/>
        </pc:sldMkLst>
        <pc:spChg chg="mod">
          <ac:chgData name="James Caldwell (DTF)" userId="190f4e04-05f7-415f-8bc5-3cd9c50a5917" providerId="ADAL" clId="{A394B1C9-2105-4EA5-831B-22E45C3AB7B4}" dt="2024-04-21T23:26:31.868" v="1142" actId="20577"/>
          <ac:spMkLst>
            <pc:docMk/>
            <pc:sldMk cId="3916117367" sldId="2147375148"/>
            <ac:spMk id="2" creationId="{46A3BF2C-DB7D-313C-9860-C88C36133948}"/>
          </ac:spMkLst>
        </pc:spChg>
        <pc:spChg chg="mod">
          <ac:chgData name="James Caldwell (DTF)" userId="190f4e04-05f7-415f-8bc5-3cd9c50a5917" providerId="ADAL" clId="{A394B1C9-2105-4EA5-831B-22E45C3AB7B4}" dt="2024-04-21T23:25:12.051" v="1099" actId="313"/>
          <ac:spMkLst>
            <pc:docMk/>
            <pc:sldMk cId="3916117367" sldId="2147375148"/>
            <ac:spMk id="4" creationId="{A8B4712D-0046-F54B-BF34-A945AF5B9571}"/>
          </ac:spMkLst>
        </pc:spChg>
        <pc:spChg chg="mod">
          <ac:chgData name="James Caldwell (DTF)" userId="190f4e04-05f7-415f-8bc5-3cd9c50a5917" providerId="ADAL" clId="{A394B1C9-2105-4EA5-831B-22E45C3AB7B4}" dt="2024-04-22T00:03:08.201" v="1429" actId="14100"/>
          <ac:spMkLst>
            <pc:docMk/>
            <pc:sldMk cId="3916117367" sldId="2147375148"/>
            <ac:spMk id="5" creationId="{234103EE-A654-F937-8DB5-7555734BEA06}"/>
          </ac:spMkLst>
        </pc:spChg>
        <pc:graphicFrameChg chg="mod modGraphic">
          <ac:chgData name="James Caldwell (DTF)" userId="190f4e04-05f7-415f-8bc5-3cd9c50a5917" providerId="ADAL" clId="{A394B1C9-2105-4EA5-831B-22E45C3AB7B4}" dt="2024-04-22T00:03:08.847" v="1430" actId="21"/>
          <ac:graphicFrameMkLst>
            <pc:docMk/>
            <pc:sldMk cId="3916117367" sldId="2147375148"/>
            <ac:graphicFrameMk id="3" creationId="{D8C80B27-A0C9-8CEC-27E7-1365F0A59893}"/>
          </ac:graphicFrameMkLst>
        </pc:graphicFrameChg>
      </pc:sldChg>
      <pc:sldChg chg="modSp add del mod">
        <pc:chgData name="James Caldwell (DTF)" userId="190f4e04-05f7-415f-8bc5-3cd9c50a5917" providerId="ADAL" clId="{A394B1C9-2105-4EA5-831B-22E45C3AB7B4}" dt="2024-04-21T23:21:43.127" v="800" actId="47"/>
        <pc:sldMkLst>
          <pc:docMk/>
          <pc:sldMk cId="481890707" sldId="2147375149"/>
        </pc:sldMkLst>
        <pc:spChg chg="mod">
          <ac:chgData name="James Caldwell (DTF)" userId="190f4e04-05f7-415f-8bc5-3cd9c50a5917" providerId="ADAL" clId="{A394B1C9-2105-4EA5-831B-22E45C3AB7B4}" dt="2024-04-21T23:16:52.259" v="669" actId="20577"/>
          <ac:spMkLst>
            <pc:docMk/>
            <pc:sldMk cId="481890707" sldId="2147375149"/>
            <ac:spMk id="2" creationId="{46A3BF2C-DB7D-313C-9860-C88C36133948}"/>
          </ac:spMkLst>
        </pc:spChg>
      </pc:sldChg>
      <pc:sldChg chg="modSp add mod">
        <pc:chgData name="James Caldwell (DTF)" userId="190f4e04-05f7-415f-8bc5-3cd9c50a5917" providerId="ADAL" clId="{A394B1C9-2105-4EA5-831B-22E45C3AB7B4}" dt="2024-04-21T23:26:37.356" v="1150" actId="20577"/>
        <pc:sldMkLst>
          <pc:docMk/>
          <pc:sldMk cId="2677674540" sldId="2147375149"/>
        </pc:sldMkLst>
        <pc:spChg chg="mod">
          <ac:chgData name="James Caldwell (DTF)" userId="190f4e04-05f7-415f-8bc5-3cd9c50a5917" providerId="ADAL" clId="{A394B1C9-2105-4EA5-831B-22E45C3AB7B4}" dt="2024-04-21T23:26:37.356" v="1150" actId="20577"/>
          <ac:spMkLst>
            <pc:docMk/>
            <pc:sldMk cId="2677674540" sldId="2147375149"/>
            <ac:spMk id="2" creationId="{46A3BF2C-DB7D-313C-9860-C88C36133948}"/>
          </ac:spMkLst>
        </pc:spChg>
        <pc:spChg chg="mod">
          <ac:chgData name="James Caldwell (DTF)" userId="190f4e04-05f7-415f-8bc5-3cd9c50a5917" providerId="ADAL" clId="{A394B1C9-2105-4EA5-831B-22E45C3AB7B4}" dt="2024-04-21T23:25:19.212" v="1100"/>
          <ac:spMkLst>
            <pc:docMk/>
            <pc:sldMk cId="2677674540" sldId="2147375149"/>
            <ac:spMk id="4" creationId="{A8B4712D-0046-F54B-BF34-A945AF5B9571}"/>
          </ac:spMkLst>
        </pc:spChg>
        <pc:graphicFrameChg chg="mod modGraphic">
          <ac:chgData name="James Caldwell (DTF)" userId="190f4e04-05f7-415f-8bc5-3cd9c50a5917" providerId="ADAL" clId="{A394B1C9-2105-4EA5-831B-22E45C3AB7B4}" dt="2024-04-21T23:23:12.190" v="851" actId="2711"/>
          <ac:graphicFrameMkLst>
            <pc:docMk/>
            <pc:sldMk cId="2677674540" sldId="2147375149"/>
            <ac:graphicFrameMk id="3" creationId="{D8C80B27-A0C9-8CEC-27E7-1365F0A59893}"/>
          </ac:graphicFrameMkLst>
        </pc:graphicFrameChg>
      </pc:sldChg>
      <pc:sldChg chg="add">
        <pc:chgData name="James Caldwell (DTF)" userId="190f4e04-05f7-415f-8bc5-3cd9c50a5917" providerId="ADAL" clId="{A394B1C9-2105-4EA5-831B-22E45C3AB7B4}" dt="2024-04-21T23:27:04.977" v="1152"/>
        <pc:sldMkLst>
          <pc:docMk/>
          <pc:sldMk cId="886214910" sldId="2147375150"/>
        </pc:sldMkLst>
      </pc:sldChg>
      <pc:sldChg chg="add">
        <pc:chgData name="James Caldwell (DTF)" userId="190f4e04-05f7-415f-8bc5-3cd9c50a5917" providerId="ADAL" clId="{A394B1C9-2105-4EA5-831B-22E45C3AB7B4}" dt="2024-04-21T23:27:04.977" v="1152"/>
        <pc:sldMkLst>
          <pc:docMk/>
          <pc:sldMk cId="2949912804" sldId="2147375151"/>
        </pc:sldMkLst>
      </pc:sldChg>
      <pc:sldChg chg="modSp add mod">
        <pc:chgData name="James Caldwell (DTF)" userId="190f4e04-05f7-415f-8bc5-3cd9c50a5917" providerId="ADAL" clId="{A394B1C9-2105-4EA5-831B-22E45C3AB7B4}" dt="2024-04-22T00:06:01.275" v="1457" actId="20577"/>
        <pc:sldMkLst>
          <pc:docMk/>
          <pc:sldMk cId="2600975994" sldId="2147375152"/>
        </pc:sldMkLst>
        <pc:spChg chg="mod">
          <ac:chgData name="James Caldwell (DTF)" userId="190f4e04-05f7-415f-8bc5-3cd9c50a5917" providerId="ADAL" clId="{A394B1C9-2105-4EA5-831B-22E45C3AB7B4}" dt="2024-04-21T23:27:58.509" v="1220" actId="20577"/>
          <ac:spMkLst>
            <pc:docMk/>
            <pc:sldMk cId="2600975994" sldId="2147375152"/>
            <ac:spMk id="2" creationId="{46A3BF2C-DB7D-313C-9860-C88C36133948}"/>
          </ac:spMkLst>
        </pc:spChg>
        <pc:graphicFrameChg chg="mod modGraphic">
          <ac:chgData name="James Caldwell (DTF)" userId="190f4e04-05f7-415f-8bc5-3cd9c50a5917" providerId="ADAL" clId="{A394B1C9-2105-4EA5-831B-22E45C3AB7B4}" dt="2024-04-22T00:06:01.275" v="1457" actId="20577"/>
          <ac:graphicFrameMkLst>
            <pc:docMk/>
            <pc:sldMk cId="2600975994" sldId="2147375152"/>
            <ac:graphicFrameMk id="3" creationId="{D8C80B27-A0C9-8CEC-27E7-1365F0A59893}"/>
          </ac:graphicFrameMkLst>
        </pc:graphicFrameChg>
      </pc:sldChg>
      <pc:sldChg chg="modSp add del mod">
        <pc:chgData name="James Caldwell (DTF)" userId="190f4e04-05f7-415f-8bc5-3cd9c50a5917" providerId="ADAL" clId="{A394B1C9-2105-4EA5-831B-22E45C3AB7B4}" dt="2024-04-21T23:41:18.903" v="1424" actId="47"/>
        <pc:sldMkLst>
          <pc:docMk/>
          <pc:sldMk cId="3784216764" sldId="2147375153"/>
        </pc:sldMkLst>
        <pc:spChg chg="mod">
          <ac:chgData name="James Caldwell (DTF)" userId="190f4e04-05f7-415f-8bc5-3cd9c50a5917" providerId="ADAL" clId="{A394B1C9-2105-4EA5-831B-22E45C3AB7B4}" dt="2024-04-21T23:41:03.224" v="1422" actId="14100"/>
          <ac:spMkLst>
            <pc:docMk/>
            <pc:sldMk cId="3784216764" sldId="2147375153"/>
            <ac:spMk id="5" creationId="{234103EE-A654-F937-8DB5-7555734BEA06}"/>
          </ac:spMkLst>
        </pc:spChg>
        <pc:graphicFrameChg chg="mod modGraphic">
          <ac:chgData name="James Caldwell (DTF)" userId="190f4e04-05f7-415f-8bc5-3cd9c50a5917" providerId="ADAL" clId="{A394B1C9-2105-4EA5-831B-22E45C3AB7B4}" dt="2024-04-21T23:40:48.273" v="1421" actId="2165"/>
          <ac:graphicFrameMkLst>
            <pc:docMk/>
            <pc:sldMk cId="3784216764" sldId="2147375153"/>
            <ac:graphicFrameMk id="3" creationId="{D8C80B27-A0C9-8CEC-27E7-1365F0A59893}"/>
          </ac:graphicFrameMkLst>
        </pc:graphicFrameChg>
      </pc:sldChg>
      <pc:sldChg chg="modSp add mod">
        <pc:chgData name="James Caldwell (DTF)" userId="190f4e04-05f7-415f-8bc5-3cd9c50a5917" providerId="ADAL" clId="{A394B1C9-2105-4EA5-831B-22E45C3AB7B4}" dt="2024-04-22T00:06:13.322" v="1458"/>
        <pc:sldMkLst>
          <pc:docMk/>
          <pc:sldMk cId="3135976259" sldId="2147375154"/>
        </pc:sldMkLst>
        <pc:spChg chg="mod">
          <ac:chgData name="James Caldwell (DTF)" userId="190f4e04-05f7-415f-8bc5-3cd9c50a5917" providerId="ADAL" clId="{A394B1C9-2105-4EA5-831B-22E45C3AB7B4}" dt="2024-04-22T00:05:24.852" v="1434" actId="14100"/>
          <ac:spMkLst>
            <pc:docMk/>
            <pc:sldMk cId="3135976259" sldId="2147375154"/>
            <ac:spMk id="5" creationId="{234103EE-A654-F937-8DB5-7555734BEA06}"/>
          </ac:spMkLst>
        </pc:spChg>
        <pc:graphicFrameChg chg="mod modGraphic">
          <ac:chgData name="James Caldwell (DTF)" userId="190f4e04-05f7-415f-8bc5-3cd9c50a5917" providerId="ADAL" clId="{A394B1C9-2105-4EA5-831B-22E45C3AB7B4}" dt="2024-04-22T00:06:13.322" v="1458"/>
          <ac:graphicFrameMkLst>
            <pc:docMk/>
            <pc:sldMk cId="3135976259" sldId="2147375154"/>
            <ac:graphicFrameMk id="3" creationId="{D8C80B27-A0C9-8CEC-27E7-1365F0A59893}"/>
          </ac:graphicFrameMkLst>
        </pc:graphicFrameChg>
      </pc:sldChg>
      <pc:sldChg chg="modSp add mod">
        <pc:chgData name="James Caldwell (DTF)" userId="190f4e04-05f7-415f-8bc5-3cd9c50a5917" providerId="ADAL" clId="{A394B1C9-2105-4EA5-831B-22E45C3AB7B4}" dt="2024-04-22T00:07:01.319" v="1464" actId="207"/>
        <pc:sldMkLst>
          <pc:docMk/>
          <pc:sldMk cId="3680914707" sldId="2147375155"/>
        </pc:sldMkLst>
        <pc:spChg chg="mod">
          <ac:chgData name="James Caldwell (DTF)" userId="190f4e04-05f7-415f-8bc5-3cd9c50a5917" providerId="ADAL" clId="{A394B1C9-2105-4EA5-831B-22E45C3AB7B4}" dt="2024-04-22T00:06:45.735" v="1460" actId="207"/>
          <ac:spMkLst>
            <pc:docMk/>
            <pc:sldMk cId="3680914707" sldId="2147375155"/>
            <ac:spMk id="24" creationId="{B1DA4825-1E13-D783-C045-1BBEADB42C63}"/>
          </ac:spMkLst>
        </pc:spChg>
        <pc:spChg chg="mod">
          <ac:chgData name="James Caldwell (DTF)" userId="190f4e04-05f7-415f-8bc5-3cd9c50a5917" providerId="ADAL" clId="{A394B1C9-2105-4EA5-831B-22E45C3AB7B4}" dt="2024-04-22T00:06:45.735" v="1460" actId="207"/>
          <ac:spMkLst>
            <pc:docMk/>
            <pc:sldMk cId="3680914707" sldId="2147375155"/>
            <ac:spMk id="26" creationId="{EA53640B-E539-3575-D5E8-B9330E41C7B6}"/>
          </ac:spMkLst>
        </pc:spChg>
        <pc:spChg chg="mod">
          <ac:chgData name="James Caldwell (DTF)" userId="190f4e04-05f7-415f-8bc5-3cd9c50a5917" providerId="ADAL" clId="{A394B1C9-2105-4EA5-831B-22E45C3AB7B4}" dt="2024-04-22T00:06:53.479" v="1462" actId="207"/>
          <ac:spMkLst>
            <pc:docMk/>
            <pc:sldMk cId="3680914707" sldId="2147375155"/>
            <ac:spMk id="41" creationId="{EB785D36-465A-F312-422E-3FEF89749EDC}"/>
          </ac:spMkLst>
        </pc:spChg>
        <pc:spChg chg="mod">
          <ac:chgData name="James Caldwell (DTF)" userId="190f4e04-05f7-415f-8bc5-3cd9c50a5917" providerId="ADAL" clId="{A394B1C9-2105-4EA5-831B-22E45C3AB7B4}" dt="2024-04-22T00:07:01.319" v="1464" actId="207"/>
          <ac:spMkLst>
            <pc:docMk/>
            <pc:sldMk cId="3680914707" sldId="2147375155"/>
            <ac:spMk id="42" creationId="{D73F3457-ECEE-4157-7B76-13040F07C8B8}"/>
          </ac:spMkLst>
        </pc:spChg>
        <pc:grpChg chg="mod">
          <ac:chgData name="James Caldwell (DTF)" userId="190f4e04-05f7-415f-8bc5-3cd9c50a5917" providerId="ADAL" clId="{A394B1C9-2105-4EA5-831B-22E45C3AB7B4}" dt="2024-04-22T00:06:56.589" v="1463" actId="14100"/>
          <ac:grpSpMkLst>
            <pc:docMk/>
            <pc:sldMk cId="3680914707" sldId="2147375155"/>
            <ac:grpSpMk id="22" creationId="{ECA8C5E2-87F8-A4B1-4072-556A397D80C9}"/>
          </ac:grpSpMkLst>
        </pc:grpChg>
      </pc:sldChg>
      <pc:sldChg chg="modSp add mod">
        <pc:chgData name="James Caldwell (DTF)" userId="190f4e04-05f7-415f-8bc5-3cd9c50a5917" providerId="ADAL" clId="{A394B1C9-2105-4EA5-831B-22E45C3AB7B4}" dt="2024-04-22T00:08:51.795" v="1613" actId="20577"/>
        <pc:sldMkLst>
          <pc:docMk/>
          <pc:sldMk cId="4281088384" sldId="2147375156"/>
        </pc:sldMkLst>
        <pc:spChg chg="mod">
          <ac:chgData name="James Caldwell (DTF)" userId="190f4e04-05f7-415f-8bc5-3cd9c50a5917" providerId="ADAL" clId="{A394B1C9-2105-4EA5-831B-22E45C3AB7B4}" dt="2024-04-22T00:08:35.245" v="1570" actId="20577"/>
          <ac:spMkLst>
            <pc:docMk/>
            <pc:sldMk cId="4281088384" sldId="2147375156"/>
            <ac:spMk id="2" creationId="{52BE41D2-7B60-2CED-9C75-E42DCE61E06E}"/>
          </ac:spMkLst>
        </pc:spChg>
        <pc:spChg chg="mod">
          <ac:chgData name="James Caldwell (DTF)" userId="190f4e04-05f7-415f-8bc5-3cd9c50a5917" providerId="ADAL" clId="{A394B1C9-2105-4EA5-831B-22E45C3AB7B4}" dt="2024-04-22T00:08:51.795" v="1613" actId="20577"/>
          <ac:spMkLst>
            <pc:docMk/>
            <pc:sldMk cId="4281088384" sldId="2147375156"/>
            <ac:spMk id="4" creationId="{4762E2E5-3701-D3D3-DE3C-BFEEC115FB99}"/>
          </ac:spMkLst>
        </pc:spChg>
        <pc:spChg chg="mod">
          <ac:chgData name="James Caldwell (DTF)" userId="190f4e04-05f7-415f-8bc5-3cd9c50a5917" providerId="ADAL" clId="{A394B1C9-2105-4EA5-831B-22E45C3AB7B4}" dt="2024-04-22T00:08:29.318" v="1558" actId="20577"/>
          <ac:spMkLst>
            <pc:docMk/>
            <pc:sldMk cId="4281088384" sldId="2147375156"/>
            <ac:spMk id="5" creationId="{A0FFFAD3-A2AF-6BFF-09F2-9F87D2C1F678}"/>
          </ac:spMkLst>
        </pc:spChg>
        <pc:spChg chg="mod">
          <ac:chgData name="James Caldwell (DTF)" userId="190f4e04-05f7-415f-8bc5-3cd9c50a5917" providerId="ADAL" clId="{A394B1C9-2105-4EA5-831B-22E45C3AB7B4}" dt="2024-04-22T00:07:38.266" v="1546" actId="20577"/>
          <ac:spMkLst>
            <pc:docMk/>
            <pc:sldMk cId="4281088384" sldId="2147375156"/>
            <ac:spMk id="7" creationId="{5A4BA7C2-5C5A-DEAA-E0C0-7A71D66E1893}"/>
          </ac:spMkLst>
        </pc:spChg>
      </pc:sldChg>
      <pc:sldChg chg="modSp add mod ord">
        <pc:chgData name="James Caldwell (DTF)" userId="190f4e04-05f7-415f-8bc5-3cd9c50a5917" providerId="ADAL" clId="{A394B1C9-2105-4EA5-831B-22E45C3AB7B4}" dt="2024-04-22T00:15:35.189" v="1625" actId="114"/>
        <pc:sldMkLst>
          <pc:docMk/>
          <pc:sldMk cId="381955200" sldId="2147375157"/>
        </pc:sldMkLst>
        <pc:spChg chg="mod">
          <ac:chgData name="James Caldwell (DTF)" userId="190f4e04-05f7-415f-8bc5-3cd9c50a5917" providerId="ADAL" clId="{A394B1C9-2105-4EA5-831B-22E45C3AB7B4}" dt="2024-04-22T00:14:52.052" v="1620"/>
          <ac:spMkLst>
            <pc:docMk/>
            <pc:sldMk cId="381955200" sldId="2147375157"/>
            <ac:spMk id="4" creationId="{B9DDDE09-67D8-5DC7-7C6B-A0BDBD5C19E7}"/>
          </ac:spMkLst>
        </pc:spChg>
        <pc:spChg chg="mod">
          <ac:chgData name="James Caldwell (DTF)" userId="190f4e04-05f7-415f-8bc5-3cd9c50a5917" providerId="ADAL" clId="{A394B1C9-2105-4EA5-831B-22E45C3AB7B4}" dt="2024-04-22T00:15:35.189" v="1625" actId="114"/>
          <ac:spMkLst>
            <pc:docMk/>
            <pc:sldMk cId="381955200" sldId="2147375157"/>
            <ac:spMk id="5" creationId="{46A83902-A5AB-012D-092B-F0A68DFB88ED}"/>
          </ac:spMkLst>
        </pc:spChg>
      </pc:sldChg>
      <pc:sldChg chg="modSp add mod ord">
        <pc:chgData name="James Caldwell (DTF)" userId="190f4e04-05f7-415f-8bc5-3cd9c50a5917" providerId="ADAL" clId="{A394B1C9-2105-4EA5-831B-22E45C3AB7B4}" dt="2024-04-22T00:56:59.588" v="2231" actId="20577"/>
        <pc:sldMkLst>
          <pc:docMk/>
          <pc:sldMk cId="1594339485" sldId="2147375158"/>
        </pc:sldMkLst>
        <pc:spChg chg="mod">
          <ac:chgData name="James Caldwell (DTF)" userId="190f4e04-05f7-415f-8bc5-3cd9c50a5917" providerId="ADAL" clId="{A394B1C9-2105-4EA5-831B-22E45C3AB7B4}" dt="2024-04-22T00:56:59.588" v="2231" actId="20577"/>
          <ac:spMkLst>
            <pc:docMk/>
            <pc:sldMk cId="1594339485" sldId="2147375158"/>
            <ac:spMk id="4" creationId="{D33A3A49-BCD1-C9FE-A7A0-DDD5240F56E8}"/>
          </ac:spMkLst>
        </pc:spChg>
        <pc:spChg chg="mod">
          <ac:chgData name="James Caldwell (DTF)" userId="190f4e04-05f7-415f-8bc5-3cd9c50a5917" providerId="ADAL" clId="{A394B1C9-2105-4EA5-831B-22E45C3AB7B4}" dt="2024-04-22T00:50:05.613" v="1633" actId="14100"/>
          <ac:spMkLst>
            <pc:docMk/>
            <pc:sldMk cId="1594339485" sldId="2147375158"/>
            <ac:spMk id="11" creationId="{1C7930B3-2624-F27E-FF0C-B31198B3C731}"/>
          </ac:spMkLst>
        </pc:spChg>
        <pc:spChg chg="mod">
          <ac:chgData name="James Caldwell (DTF)" userId="190f4e04-05f7-415f-8bc5-3cd9c50a5917" providerId="ADAL" clId="{A394B1C9-2105-4EA5-831B-22E45C3AB7B4}" dt="2024-04-22T00:49:49.934" v="1630" actId="207"/>
          <ac:spMkLst>
            <pc:docMk/>
            <pc:sldMk cId="1594339485" sldId="2147375158"/>
            <ac:spMk id="12" creationId="{10134771-F167-41CF-587B-4A2CEBF7A4BE}"/>
          </ac:spMkLst>
        </pc:spChg>
        <pc:spChg chg="mod">
          <ac:chgData name="James Caldwell (DTF)" userId="190f4e04-05f7-415f-8bc5-3cd9c50a5917" providerId="ADAL" clId="{A394B1C9-2105-4EA5-831B-22E45C3AB7B4}" dt="2024-04-22T00:50:00.726" v="1632" actId="207"/>
          <ac:spMkLst>
            <pc:docMk/>
            <pc:sldMk cId="1594339485" sldId="2147375158"/>
            <ac:spMk id="13" creationId="{AE30D7CE-F973-E50D-52AA-62DA6FD0FEE9}"/>
          </ac:spMkLst>
        </pc:spChg>
        <pc:spChg chg="mod">
          <ac:chgData name="James Caldwell (DTF)" userId="190f4e04-05f7-415f-8bc5-3cd9c50a5917" providerId="ADAL" clId="{A394B1C9-2105-4EA5-831B-22E45C3AB7B4}" dt="2024-04-22T00:49:49.934" v="1630" actId="207"/>
          <ac:spMkLst>
            <pc:docMk/>
            <pc:sldMk cId="1594339485" sldId="2147375158"/>
            <ac:spMk id="27" creationId="{5004FC16-1DC6-9D68-3CA7-5AB22D1384F2}"/>
          </ac:spMkLst>
        </pc:spChg>
        <pc:spChg chg="mod">
          <ac:chgData name="James Caldwell (DTF)" userId="190f4e04-05f7-415f-8bc5-3cd9c50a5917" providerId="ADAL" clId="{A394B1C9-2105-4EA5-831B-22E45C3AB7B4}" dt="2024-04-22T00:50:13.493" v="1635" actId="14100"/>
          <ac:spMkLst>
            <pc:docMk/>
            <pc:sldMk cId="1594339485" sldId="2147375158"/>
            <ac:spMk id="30" creationId="{E60E8C94-D93F-1073-910C-063DD6787D1F}"/>
          </ac:spMkLst>
        </pc:spChg>
        <pc:spChg chg="mod">
          <ac:chgData name="James Caldwell (DTF)" userId="190f4e04-05f7-415f-8bc5-3cd9c50a5917" providerId="ADAL" clId="{A394B1C9-2105-4EA5-831B-22E45C3AB7B4}" dt="2024-04-22T00:49:49.934" v="1630" actId="207"/>
          <ac:spMkLst>
            <pc:docMk/>
            <pc:sldMk cId="1594339485" sldId="2147375158"/>
            <ac:spMk id="32" creationId="{56BCBE59-56ED-DFCF-0A76-8AA321747A24}"/>
          </ac:spMkLst>
        </pc:spChg>
        <pc:spChg chg="mod">
          <ac:chgData name="James Caldwell (DTF)" userId="190f4e04-05f7-415f-8bc5-3cd9c50a5917" providerId="ADAL" clId="{A394B1C9-2105-4EA5-831B-22E45C3AB7B4}" dt="2024-04-22T00:50:23.969" v="1636" actId="207"/>
          <ac:spMkLst>
            <pc:docMk/>
            <pc:sldMk cId="1594339485" sldId="2147375158"/>
            <ac:spMk id="33" creationId="{218EBC3D-9B18-3C03-3A3E-9325A021C832}"/>
          </ac:spMkLst>
        </pc:spChg>
        <pc:grpChg chg="mod">
          <ac:chgData name="James Caldwell (DTF)" userId="190f4e04-05f7-415f-8bc5-3cd9c50a5917" providerId="ADAL" clId="{A394B1C9-2105-4EA5-831B-22E45C3AB7B4}" dt="2024-04-22T00:49:49.934" v="1630" actId="207"/>
          <ac:grpSpMkLst>
            <pc:docMk/>
            <pc:sldMk cId="1594339485" sldId="2147375158"/>
            <ac:grpSpMk id="8" creationId="{1EAB4BDA-A0A4-9DBF-8C92-80F47DCF19B3}"/>
          </ac:grpSpMkLst>
        </pc:grpChg>
        <pc:grpChg chg="mod">
          <ac:chgData name="James Caldwell (DTF)" userId="190f4e04-05f7-415f-8bc5-3cd9c50a5917" providerId="ADAL" clId="{A394B1C9-2105-4EA5-831B-22E45C3AB7B4}" dt="2024-04-22T00:49:49.934" v="1630" actId="207"/>
          <ac:grpSpMkLst>
            <pc:docMk/>
            <pc:sldMk cId="1594339485" sldId="2147375158"/>
            <ac:grpSpMk id="9" creationId="{FA359F6E-CF5E-B3D6-5A48-63E5C8D3D79A}"/>
          </ac:grpSpMkLst>
        </pc:grpChg>
        <pc:grpChg chg="mod">
          <ac:chgData name="James Caldwell (DTF)" userId="190f4e04-05f7-415f-8bc5-3cd9c50a5917" providerId="ADAL" clId="{A394B1C9-2105-4EA5-831B-22E45C3AB7B4}" dt="2024-04-22T00:49:49.934" v="1630" actId="207"/>
          <ac:grpSpMkLst>
            <pc:docMk/>
            <pc:sldMk cId="1594339485" sldId="2147375158"/>
            <ac:grpSpMk id="14" creationId="{0E67DA5A-6F07-566B-7F17-A323D793F100}"/>
          </ac:grpSpMkLst>
        </pc:grpChg>
        <pc:grpChg chg="mod">
          <ac:chgData name="James Caldwell (DTF)" userId="190f4e04-05f7-415f-8bc5-3cd9c50a5917" providerId="ADAL" clId="{A394B1C9-2105-4EA5-831B-22E45C3AB7B4}" dt="2024-04-22T00:49:49.934" v="1630" actId="207"/>
          <ac:grpSpMkLst>
            <pc:docMk/>
            <pc:sldMk cId="1594339485" sldId="2147375158"/>
            <ac:grpSpMk id="28" creationId="{2F50EEB3-7842-848A-61F6-BECCF471E7E2}"/>
          </ac:grpSpMkLst>
        </pc:grpChg>
      </pc:sldChg>
      <pc:sldChg chg="modSp add mod">
        <pc:chgData name="James Caldwell (DTF)" userId="190f4e04-05f7-415f-8bc5-3cd9c50a5917" providerId="ADAL" clId="{A394B1C9-2105-4EA5-831B-22E45C3AB7B4}" dt="2024-04-22T00:51:54.768" v="1784" actId="20577"/>
        <pc:sldMkLst>
          <pc:docMk/>
          <pc:sldMk cId="3120634856" sldId="2147375159"/>
        </pc:sldMkLst>
        <pc:spChg chg="mod">
          <ac:chgData name="James Caldwell (DTF)" userId="190f4e04-05f7-415f-8bc5-3cd9c50a5917" providerId="ADAL" clId="{A394B1C9-2105-4EA5-831B-22E45C3AB7B4}" dt="2024-04-22T00:51:00.139" v="1684" actId="6549"/>
          <ac:spMkLst>
            <pc:docMk/>
            <pc:sldMk cId="3120634856" sldId="2147375159"/>
            <ac:spMk id="2" creationId="{52BE41D2-7B60-2CED-9C75-E42DCE61E06E}"/>
          </ac:spMkLst>
        </pc:spChg>
        <pc:spChg chg="mod">
          <ac:chgData name="James Caldwell (DTF)" userId="190f4e04-05f7-415f-8bc5-3cd9c50a5917" providerId="ADAL" clId="{A394B1C9-2105-4EA5-831B-22E45C3AB7B4}" dt="2024-04-22T00:51:04.239" v="1686" actId="20577"/>
          <ac:spMkLst>
            <pc:docMk/>
            <pc:sldMk cId="3120634856" sldId="2147375159"/>
            <ac:spMk id="3" creationId="{06562BF9-9B76-6588-9744-BC07BD57B96A}"/>
          </ac:spMkLst>
        </pc:spChg>
        <pc:spChg chg="mod">
          <ac:chgData name="James Caldwell (DTF)" userId="190f4e04-05f7-415f-8bc5-3cd9c50a5917" providerId="ADAL" clId="{A394B1C9-2105-4EA5-831B-22E45C3AB7B4}" dt="2024-04-22T00:51:54.768" v="1784" actId="20577"/>
          <ac:spMkLst>
            <pc:docMk/>
            <pc:sldMk cId="3120634856" sldId="2147375159"/>
            <ac:spMk id="4" creationId="{4762E2E5-3701-D3D3-DE3C-BFEEC115FB99}"/>
          </ac:spMkLst>
        </pc:spChg>
        <pc:spChg chg="mod">
          <ac:chgData name="James Caldwell (DTF)" userId="190f4e04-05f7-415f-8bc5-3cd9c50a5917" providerId="ADAL" clId="{A394B1C9-2105-4EA5-831B-22E45C3AB7B4}" dt="2024-04-22T00:51:39.640" v="1738" actId="20577"/>
          <ac:spMkLst>
            <pc:docMk/>
            <pc:sldMk cId="3120634856" sldId="2147375159"/>
            <ac:spMk id="5" creationId="{A0FFFAD3-A2AF-6BFF-09F2-9F87D2C1F678}"/>
          </ac:spMkLst>
        </pc:spChg>
        <pc:spChg chg="mod">
          <ac:chgData name="James Caldwell (DTF)" userId="190f4e04-05f7-415f-8bc5-3cd9c50a5917" providerId="ADAL" clId="{A394B1C9-2105-4EA5-831B-22E45C3AB7B4}" dt="2024-04-22T00:51:08.369" v="1697" actId="20577"/>
          <ac:spMkLst>
            <pc:docMk/>
            <pc:sldMk cId="3120634856" sldId="2147375159"/>
            <ac:spMk id="7" creationId="{5A4BA7C2-5C5A-DEAA-E0C0-7A71D66E1893}"/>
          </ac:spMkLst>
        </pc:spChg>
      </pc:sldChg>
      <pc:sldChg chg="modSp add mod">
        <pc:chgData name="James Caldwell (DTF)" userId="190f4e04-05f7-415f-8bc5-3cd9c50a5917" providerId="ADAL" clId="{A394B1C9-2105-4EA5-831B-22E45C3AB7B4}" dt="2024-04-22T00:56:54.860" v="2229" actId="20577"/>
        <pc:sldMkLst>
          <pc:docMk/>
          <pc:sldMk cId="1650243961" sldId="2147375160"/>
        </pc:sldMkLst>
        <pc:spChg chg="mod">
          <ac:chgData name="James Caldwell (DTF)" userId="190f4e04-05f7-415f-8bc5-3cd9c50a5917" providerId="ADAL" clId="{A394B1C9-2105-4EA5-831B-22E45C3AB7B4}" dt="2024-04-22T00:56:54.860" v="2229" actId="20577"/>
          <ac:spMkLst>
            <pc:docMk/>
            <pc:sldMk cId="1650243961" sldId="2147375160"/>
            <ac:spMk id="4" creationId="{D33A3A49-BCD1-C9FE-A7A0-DDD5240F56E8}"/>
          </ac:spMkLst>
        </pc:spChg>
        <pc:spChg chg="mod">
          <ac:chgData name="James Caldwell (DTF)" userId="190f4e04-05f7-415f-8bc5-3cd9c50a5917" providerId="ADAL" clId="{A394B1C9-2105-4EA5-831B-22E45C3AB7B4}" dt="2024-04-22T00:52:33.027" v="1788" actId="207"/>
          <ac:spMkLst>
            <pc:docMk/>
            <pc:sldMk cId="1650243961" sldId="2147375160"/>
            <ac:spMk id="27" creationId="{5004FC16-1DC6-9D68-3CA7-5AB22D1384F2}"/>
          </ac:spMkLst>
        </pc:spChg>
        <pc:spChg chg="mod">
          <ac:chgData name="James Caldwell (DTF)" userId="190f4e04-05f7-415f-8bc5-3cd9c50a5917" providerId="ADAL" clId="{A394B1C9-2105-4EA5-831B-22E45C3AB7B4}" dt="2024-04-22T00:52:33.027" v="1788" actId="207"/>
          <ac:spMkLst>
            <pc:docMk/>
            <pc:sldMk cId="1650243961" sldId="2147375160"/>
            <ac:spMk id="30" creationId="{E60E8C94-D93F-1073-910C-063DD6787D1F}"/>
          </ac:spMkLst>
        </pc:spChg>
        <pc:spChg chg="mod">
          <ac:chgData name="James Caldwell (DTF)" userId="190f4e04-05f7-415f-8bc5-3cd9c50a5917" providerId="ADAL" clId="{A394B1C9-2105-4EA5-831B-22E45C3AB7B4}" dt="2024-04-22T00:52:33.027" v="1788" actId="207"/>
          <ac:spMkLst>
            <pc:docMk/>
            <pc:sldMk cId="1650243961" sldId="2147375160"/>
            <ac:spMk id="32" creationId="{56BCBE59-56ED-DFCF-0A76-8AA321747A24}"/>
          </ac:spMkLst>
        </pc:spChg>
        <pc:spChg chg="mod">
          <ac:chgData name="James Caldwell (DTF)" userId="190f4e04-05f7-415f-8bc5-3cd9c50a5917" providerId="ADAL" clId="{A394B1C9-2105-4EA5-831B-22E45C3AB7B4}" dt="2024-04-22T00:52:46.956" v="1789" actId="207"/>
          <ac:spMkLst>
            <pc:docMk/>
            <pc:sldMk cId="1650243961" sldId="2147375160"/>
            <ac:spMk id="33" creationId="{218EBC3D-9B18-3C03-3A3E-9325A021C832}"/>
          </ac:spMkLst>
        </pc:spChg>
        <pc:spChg chg="mod">
          <ac:chgData name="James Caldwell (DTF)" userId="190f4e04-05f7-415f-8bc5-3cd9c50a5917" providerId="ADAL" clId="{A394B1C9-2105-4EA5-831B-22E45C3AB7B4}" dt="2024-04-22T00:52:17.344" v="1786" actId="207"/>
          <ac:spMkLst>
            <pc:docMk/>
            <pc:sldMk cId="1650243961" sldId="2147375160"/>
            <ac:spMk id="39" creationId="{981892DC-107E-4F36-1F8C-816D63E01F1E}"/>
          </ac:spMkLst>
        </pc:spChg>
        <pc:spChg chg="mod">
          <ac:chgData name="James Caldwell (DTF)" userId="190f4e04-05f7-415f-8bc5-3cd9c50a5917" providerId="ADAL" clId="{A394B1C9-2105-4EA5-831B-22E45C3AB7B4}" dt="2024-04-22T00:52:17.344" v="1786" actId="207"/>
          <ac:spMkLst>
            <pc:docMk/>
            <pc:sldMk cId="1650243961" sldId="2147375160"/>
            <ac:spMk id="43" creationId="{A29ED53D-46FD-911B-60A9-9F1C7A96998A}"/>
          </ac:spMkLst>
        </pc:spChg>
        <pc:spChg chg="mod">
          <ac:chgData name="James Caldwell (DTF)" userId="190f4e04-05f7-415f-8bc5-3cd9c50a5917" providerId="ADAL" clId="{A394B1C9-2105-4EA5-831B-22E45C3AB7B4}" dt="2024-04-22T00:52:27.391" v="1787" actId="207"/>
          <ac:spMkLst>
            <pc:docMk/>
            <pc:sldMk cId="1650243961" sldId="2147375160"/>
            <ac:spMk id="46" creationId="{AD0175CF-3BCC-5252-D436-6DADE2AA5425}"/>
          </ac:spMkLst>
        </pc:spChg>
        <pc:grpChg chg="mod">
          <ac:chgData name="James Caldwell (DTF)" userId="190f4e04-05f7-415f-8bc5-3cd9c50a5917" providerId="ADAL" clId="{A394B1C9-2105-4EA5-831B-22E45C3AB7B4}" dt="2024-04-22T00:52:33.027" v="1788" actId="207"/>
          <ac:grpSpMkLst>
            <pc:docMk/>
            <pc:sldMk cId="1650243961" sldId="2147375160"/>
            <ac:grpSpMk id="14" creationId="{0E67DA5A-6F07-566B-7F17-A323D793F100}"/>
          </ac:grpSpMkLst>
        </pc:grpChg>
        <pc:grpChg chg="mod">
          <ac:chgData name="James Caldwell (DTF)" userId="190f4e04-05f7-415f-8bc5-3cd9c50a5917" providerId="ADAL" clId="{A394B1C9-2105-4EA5-831B-22E45C3AB7B4}" dt="2024-04-22T00:52:33.027" v="1788" actId="207"/>
          <ac:grpSpMkLst>
            <pc:docMk/>
            <pc:sldMk cId="1650243961" sldId="2147375160"/>
            <ac:grpSpMk id="28" creationId="{2F50EEB3-7842-848A-61F6-BECCF471E7E2}"/>
          </ac:grpSpMkLst>
        </pc:grpChg>
        <pc:grpChg chg="mod">
          <ac:chgData name="James Caldwell (DTF)" userId="190f4e04-05f7-415f-8bc5-3cd9c50a5917" providerId="ADAL" clId="{A394B1C9-2105-4EA5-831B-22E45C3AB7B4}" dt="2024-04-22T00:52:17.344" v="1786" actId="207"/>
          <ac:grpSpMkLst>
            <pc:docMk/>
            <pc:sldMk cId="1650243961" sldId="2147375160"/>
            <ac:grpSpMk id="35" creationId="{DF18E037-2E3C-C486-5405-D8B560A98896}"/>
          </ac:grpSpMkLst>
        </pc:grpChg>
        <pc:grpChg chg="mod">
          <ac:chgData name="James Caldwell (DTF)" userId="190f4e04-05f7-415f-8bc5-3cd9c50a5917" providerId="ADAL" clId="{A394B1C9-2105-4EA5-831B-22E45C3AB7B4}" dt="2024-04-22T00:52:17.344" v="1786" actId="207"/>
          <ac:grpSpMkLst>
            <pc:docMk/>
            <pc:sldMk cId="1650243961" sldId="2147375160"/>
            <ac:grpSpMk id="36" creationId="{8BAB933D-992C-4475-3467-7505A1994E20}"/>
          </ac:grpSpMkLst>
        </pc:grpChg>
      </pc:sldChg>
      <pc:sldChg chg="modSp add mod">
        <pc:chgData name="James Caldwell (DTF)" userId="190f4e04-05f7-415f-8bc5-3cd9c50a5917" providerId="ADAL" clId="{A394B1C9-2105-4EA5-831B-22E45C3AB7B4}" dt="2024-04-22T00:56:18.197" v="2221" actId="20577"/>
        <pc:sldMkLst>
          <pc:docMk/>
          <pc:sldMk cId="2564620533" sldId="2147375161"/>
        </pc:sldMkLst>
        <pc:spChg chg="mod">
          <ac:chgData name="James Caldwell (DTF)" userId="190f4e04-05f7-415f-8bc5-3cd9c50a5917" providerId="ADAL" clId="{A394B1C9-2105-4EA5-831B-22E45C3AB7B4}" dt="2024-04-22T00:53:12.804" v="1802" actId="20577"/>
          <ac:spMkLst>
            <pc:docMk/>
            <pc:sldMk cId="2564620533" sldId="2147375161"/>
            <ac:spMk id="2" creationId="{52BE41D2-7B60-2CED-9C75-E42DCE61E06E}"/>
          </ac:spMkLst>
        </pc:spChg>
        <pc:spChg chg="mod">
          <ac:chgData name="James Caldwell (DTF)" userId="190f4e04-05f7-415f-8bc5-3cd9c50a5917" providerId="ADAL" clId="{A394B1C9-2105-4EA5-831B-22E45C3AB7B4}" dt="2024-04-22T00:53:48.274" v="1883" actId="20577"/>
          <ac:spMkLst>
            <pc:docMk/>
            <pc:sldMk cId="2564620533" sldId="2147375161"/>
            <ac:spMk id="4" creationId="{4762E2E5-3701-D3D3-DE3C-BFEEC115FB99}"/>
          </ac:spMkLst>
        </pc:spChg>
        <pc:spChg chg="mod">
          <ac:chgData name="James Caldwell (DTF)" userId="190f4e04-05f7-415f-8bc5-3cd9c50a5917" providerId="ADAL" clId="{A394B1C9-2105-4EA5-831B-22E45C3AB7B4}" dt="2024-04-22T00:53:35.634" v="1817" actId="20577"/>
          <ac:spMkLst>
            <pc:docMk/>
            <pc:sldMk cId="2564620533" sldId="2147375161"/>
            <ac:spMk id="5" creationId="{A0FFFAD3-A2AF-6BFF-09F2-9F87D2C1F678}"/>
          </ac:spMkLst>
        </pc:spChg>
        <pc:spChg chg="mod">
          <ac:chgData name="James Caldwell (DTF)" userId="190f4e04-05f7-415f-8bc5-3cd9c50a5917" providerId="ADAL" clId="{A394B1C9-2105-4EA5-831B-22E45C3AB7B4}" dt="2024-04-22T00:56:18.197" v="2221" actId="20577"/>
          <ac:spMkLst>
            <pc:docMk/>
            <pc:sldMk cId="2564620533" sldId="2147375161"/>
            <ac:spMk id="7" creationId="{5A4BA7C2-5C5A-DEAA-E0C0-7A71D66E1893}"/>
          </ac:spMkLst>
        </pc:spChg>
      </pc:sldChg>
      <pc:sldChg chg="modSp add mod">
        <pc:chgData name="James Caldwell (DTF)" userId="190f4e04-05f7-415f-8bc5-3cd9c50a5917" providerId="ADAL" clId="{A394B1C9-2105-4EA5-831B-22E45C3AB7B4}" dt="2024-04-22T00:56:14.048" v="2219" actId="20577"/>
        <pc:sldMkLst>
          <pc:docMk/>
          <pc:sldMk cId="1750360934" sldId="2147375162"/>
        </pc:sldMkLst>
        <pc:spChg chg="mod">
          <ac:chgData name="James Caldwell (DTF)" userId="190f4e04-05f7-415f-8bc5-3cd9c50a5917" providerId="ADAL" clId="{A394B1C9-2105-4EA5-831B-22E45C3AB7B4}" dt="2024-04-22T00:55:43.529" v="2147" actId="20577"/>
          <ac:spMkLst>
            <pc:docMk/>
            <pc:sldMk cId="1750360934" sldId="2147375162"/>
            <ac:spMk id="2" creationId="{52BE41D2-7B60-2CED-9C75-E42DCE61E06E}"/>
          </ac:spMkLst>
        </pc:spChg>
        <pc:spChg chg="mod">
          <ac:chgData name="James Caldwell (DTF)" userId="190f4e04-05f7-415f-8bc5-3cd9c50a5917" providerId="ADAL" clId="{A394B1C9-2105-4EA5-831B-22E45C3AB7B4}" dt="2024-04-22T00:55:59.296" v="2216" actId="20577"/>
          <ac:spMkLst>
            <pc:docMk/>
            <pc:sldMk cId="1750360934" sldId="2147375162"/>
            <ac:spMk id="4" creationId="{4762E2E5-3701-D3D3-DE3C-BFEEC115FB99}"/>
          </ac:spMkLst>
        </pc:spChg>
        <pc:spChg chg="mod">
          <ac:chgData name="James Caldwell (DTF)" userId="190f4e04-05f7-415f-8bc5-3cd9c50a5917" providerId="ADAL" clId="{A394B1C9-2105-4EA5-831B-22E45C3AB7B4}" dt="2024-04-22T00:55:35.735" v="2139" actId="20577"/>
          <ac:spMkLst>
            <pc:docMk/>
            <pc:sldMk cId="1750360934" sldId="2147375162"/>
            <ac:spMk id="5" creationId="{A0FFFAD3-A2AF-6BFF-09F2-9F87D2C1F678}"/>
          </ac:spMkLst>
        </pc:spChg>
        <pc:spChg chg="mod">
          <ac:chgData name="James Caldwell (DTF)" userId="190f4e04-05f7-415f-8bc5-3cd9c50a5917" providerId="ADAL" clId="{A394B1C9-2105-4EA5-831B-22E45C3AB7B4}" dt="2024-04-22T00:56:14.048" v="2219" actId="20577"/>
          <ac:spMkLst>
            <pc:docMk/>
            <pc:sldMk cId="1750360934" sldId="2147375162"/>
            <ac:spMk id="7" creationId="{5A4BA7C2-5C5A-DEAA-E0C0-7A71D66E1893}"/>
          </ac:spMkLst>
        </pc:spChg>
      </pc:sldChg>
      <pc:sldChg chg="modSp add mod">
        <pc:chgData name="James Caldwell (DTF)" userId="190f4e04-05f7-415f-8bc5-3cd9c50a5917" providerId="ADAL" clId="{A394B1C9-2105-4EA5-831B-22E45C3AB7B4}" dt="2024-04-22T00:56:50.186" v="2227" actId="20577"/>
        <pc:sldMkLst>
          <pc:docMk/>
          <pc:sldMk cId="3766524206" sldId="2147375163"/>
        </pc:sldMkLst>
        <pc:spChg chg="mod">
          <ac:chgData name="James Caldwell (DTF)" userId="190f4e04-05f7-415f-8bc5-3cd9c50a5917" providerId="ADAL" clId="{A394B1C9-2105-4EA5-831B-22E45C3AB7B4}" dt="2024-04-22T00:56:50.186" v="2227" actId="20577"/>
          <ac:spMkLst>
            <pc:docMk/>
            <pc:sldMk cId="3766524206" sldId="2147375163"/>
            <ac:spMk id="4" creationId="{D33A3A49-BCD1-C9FE-A7A0-DDD5240F56E8}"/>
          </ac:spMkLst>
        </pc:spChg>
        <pc:spChg chg="mod">
          <ac:chgData name="James Caldwell (DTF)" userId="190f4e04-05f7-415f-8bc5-3cd9c50a5917" providerId="ADAL" clId="{A394B1C9-2105-4EA5-831B-22E45C3AB7B4}" dt="2024-04-22T00:56:37.446" v="2224" actId="207"/>
          <ac:spMkLst>
            <pc:docMk/>
            <pc:sldMk cId="3766524206" sldId="2147375163"/>
            <ac:spMk id="11" creationId="{1C7930B3-2624-F27E-FF0C-B31198B3C731}"/>
          </ac:spMkLst>
        </pc:spChg>
        <pc:spChg chg="mod">
          <ac:chgData name="James Caldwell (DTF)" userId="190f4e04-05f7-415f-8bc5-3cd9c50a5917" providerId="ADAL" clId="{A394B1C9-2105-4EA5-831B-22E45C3AB7B4}" dt="2024-04-22T00:56:37.446" v="2224" actId="207"/>
          <ac:spMkLst>
            <pc:docMk/>
            <pc:sldMk cId="3766524206" sldId="2147375163"/>
            <ac:spMk id="12" creationId="{10134771-F167-41CF-587B-4A2CEBF7A4BE}"/>
          </ac:spMkLst>
        </pc:spChg>
        <pc:spChg chg="mod">
          <ac:chgData name="James Caldwell (DTF)" userId="190f4e04-05f7-415f-8bc5-3cd9c50a5917" providerId="ADAL" clId="{A394B1C9-2105-4EA5-831B-22E45C3AB7B4}" dt="2024-04-22T00:56:45.286" v="2225" actId="207"/>
          <ac:spMkLst>
            <pc:docMk/>
            <pc:sldMk cId="3766524206" sldId="2147375163"/>
            <ac:spMk id="13" creationId="{AE30D7CE-F973-E50D-52AA-62DA6FD0FEE9}"/>
          </ac:spMkLst>
        </pc:spChg>
        <pc:spChg chg="mod">
          <ac:chgData name="James Caldwell (DTF)" userId="190f4e04-05f7-415f-8bc5-3cd9c50a5917" providerId="ADAL" clId="{A394B1C9-2105-4EA5-831B-22E45C3AB7B4}" dt="2024-04-22T00:56:25.866" v="2222" actId="207"/>
          <ac:spMkLst>
            <pc:docMk/>
            <pc:sldMk cId="3766524206" sldId="2147375163"/>
            <ac:spMk id="27" creationId="{5004FC16-1DC6-9D68-3CA7-5AB22D1384F2}"/>
          </ac:spMkLst>
        </pc:spChg>
        <pc:spChg chg="mod">
          <ac:chgData name="James Caldwell (DTF)" userId="190f4e04-05f7-415f-8bc5-3cd9c50a5917" providerId="ADAL" clId="{A394B1C9-2105-4EA5-831B-22E45C3AB7B4}" dt="2024-04-22T00:56:25.866" v="2222" actId="207"/>
          <ac:spMkLst>
            <pc:docMk/>
            <pc:sldMk cId="3766524206" sldId="2147375163"/>
            <ac:spMk id="30" creationId="{E60E8C94-D93F-1073-910C-063DD6787D1F}"/>
          </ac:spMkLst>
        </pc:spChg>
        <pc:spChg chg="mod">
          <ac:chgData name="James Caldwell (DTF)" userId="190f4e04-05f7-415f-8bc5-3cd9c50a5917" providerId="ADAL" clId="{A394B1C9-2105-4EA5-831B-22E45C3AB7B4}" dt="2024-04-22T00:56:25.866" v="2222" actId="207"/>
          <ac:spMkLst>
            <pc:docMk/>
            <pc:sldMk cId="3766524206" sldId="2147375163"/>
            <ac:spMk id="32" creationId="{56BCBE59-56ED-DFCF-0A76-8AA321747A24}"/>
          </ac:spMkLst>
        </pc:spChg>
        <pc:spChg chg="mod">
          <ac:chgData name="James Caldwell (DTF)" userId="190f4e04-05f7-415f-8bc5-3cd9c50a5917" providerId="ADAL" clId="{A394B1C9-2105-4EA5-831B-22E45C3AB7B4}" dt="2024-04-22T00:56:31.318" v="2223" actId="207"/>
          <ac:spMkLst>
            <pc:docMk/>
            <pc:sldMk cId="3766524206" sldId="2147375163"/>
            <ac:spMk id="33" creationId="{218EBC3D-9B18-3C03-3A3E-9325A021C832}"/>
          </ac:spMkLst>
        </pc:spChg>
        <pc:grpChg chg="mod">
          <ac:chgData name="James Caldwell (DTF)" userId="190f4e04-05f7-415f-8bc5-3cd9c50a5917" providerId="ADAL" clId="{A394B1C9-2105-4EA5-831B-22E45C3AB7B4}" dt="2024-04-22T00:56:37.446" v="2224" actId="207"/>
          <ac:grpSpMkLst>
            <pc:docMk/>
            <pc:sldMk cId="3766524206" sldId="2147375163"/>
            <ac:grpSpMk id="8" creationId="{1EAB4BDA-A0A4-9DBF-8C92-80F47DCF19B3}"/>
          </ac:grpSpMkLst>
        </pc:grpChg>
        <pc:grpChg chg="mod">
          <ac:chgData name="James Caldwell (DTF)" userId="190f4e04-05f7-415f-8bc5-3cd9c50a5917" providerId="ADAL" clId="{A394B1C9-2105-4EA5-831B-22E45C3AB7B4}" dt="2024-04-22T00:56:37.446" v="2224" actId="207"/>
          <ac:grpSpMkLst>
            <pc:docMk/>
            <pc:sldMk cId="3766524206" sldId="2147375163"/>
            <ac:grpSpMk id="9" creationId="{FA359F6E-CF5E-B3D6-5A48-63E5C8D3D79A}"/>
          </ac:grpSpMkLst>
        </pc:grpChg>
        <pc:grpChg chg="mod">
          <ac:chgData name="James Caldwell (DTF)" userId="190f4e04-05f7-415f-8bc5-3cd9c50a5917" providerId="ADAL" clId="{A394B1C9-2105-4EA5-831B-22E45C3AB7B4}" dt="2024-04-22T00:56:25.866" v="2222" actId="207"/>
          <ac:grpSpMkLst>
            <pc:docMk/>
            <pc:sldMk cId="3766524206" sldId="2147375163"/>
            <ac:grpSpMk id="14" creationId="{0E67DA5A-6F07-566B-7F17-A323D793F100}"/>
          </ac:grpSpMkLst>
        </pc:grpChg>
        <pc:grpChg chg="mod">
          <ac:chgData name="James Caldwell (DTF)" userId="190f4e04-05f7-415f-8bc5-3cd9c50a5917" providerId="ADAL" clId="{A394B1C9-2105-4EA5-831B-22E45C3AB7B4}" dt="2024-04-22T00:56:25.866" v="2222" actId="207"/>
          <ac:grpSpMkLst>
            <pc:docMk/>
            <pc:sldMk cId="3766524206" sldId="2147375163"/>
            <ac:grpSpMk id="28" creationId="{2F50EEB3-7842-848A-61F6-BECCF471E7E2}"/>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AD6050-ED1D-476B-ABDB-ECB696F64E2B}" type="doc">
      <dgm:prSet loTypeId="urn:microsoft.com/office/officeart/2005/8/layout/chevron1" loCatId="process" qsTypeId="urn:microsoft.com/office/officeart/2005/8/quickstyle/simple1" qsCatId="simple" csTypeId="urn:microsoft.com/office/officeart/2005/8/colors/accent1_2" csCatId="accent1" phldr="1"/>
      <dgm:spPr/>
    </dgm:pt>
    <dgm:pt modelId="{5AA77DAF-41C8-467E-A9C3-49CF7BB0406B}">
      <dgm:prSet phldrT="[Text]" custT="1"/>
      <dgm:spPr>
        <a:solidFill>
          <a:schemeClr val="accent3"/>
        </a:solidFill>
      </dgm:spPr>
      <dgm:t>
        <a:bodyPr lIns="108000" rIns="108000"/>
        <a:lstStyle/>
        <a:p>
          <a:pPr algn="l"/>
          <a:r>
            <a:rPr lang="en-AU" sz="1200">
              <a:latin typeface="+mj-lt"/>
            </a:rPr>
            <a:t>Step 1: </a:t>
          </a:r>
          <a:br>
            <a:rPr lang="en-AU" sz="1200">
              <a:latin typeface="+mj-lt"/>
            </a:rPr>
          </a:br>
          <a:r>
            <a:rPr lang="en-AU" sz="1200">
              <a:latin typeface="+mj-lt"/>
            </a:rPr>
            <a:t>Harms</a:t>
          </a:r>
        </a:p>
      </dgm:t>
    </dgm:pt>
    <dgm:pt modelId="{0BA798C8-FCFD-4A2A-9596-EFFC73F5BDC1}" type="parTrans" cxnId="{8BFDD1CF-1D56-4C9F-B772-3892BE33CD0C}">
      <dgm:prSet/>
      <dgm:spPr/>
      <dgm:t>
        <a:bodyPr/>
        <a:lstStyle/>
        <a:p>
          <a:endParaRPr lang="en-AU" sz="1200">
            <a:latin typeface="+mj-lt"/>
          </a:endParaRPr>
        </a:p>
      </dgm:t>
    </dgm:pt>
    <dgm:pt modelId="{34C0B2F1-336E-4ACD-AABC-9AD647F847E8}" type="sibTrans" cxnId="{8BFDD1CF-1D56-4C9F-B772-3892BE33CD0C}">
      <dgm:prSet/>
      <dgm:spPr/>
      <dgm:t>
        <a:bodyPr/>
        <a:lstStyle/>
        <a:p>
          <a:endParaRPr lang="en-AU" sz="1200">
            <a:latin typeface="+mj-lt"/>
          </a:endParaRPr>
        </a:p>
      </dgm:t>
    </dgm:pt>
    <dgm:pt modelId="{6237E76F-0726-45DB-A1BC-54F874E3CB5B}">
      <dgm:prSet phldrT="[Text]" custT="1"/>
      <dgm:spPr>
        <a:solidFill>
          <a:srgbClr val="BCDEC4"/>
        </a:solidFill>
      </dgm:spPr>
      <dgm:t>
        <a:bodyPr lIns="108000" rIns="108000"/>
        <a:lstStyle/>
        <a:p>
          <a:pPr algn="l"/>
          <a:r>
            <a:rPr lang="en-AU" sz="1200">
              <a:latin typeface="+mj-lt"/>
            </a:rPr>
            <a:t>Step 2: Characteristics</a:t>
          </a:r>
        </a:p>
      </dgm:t>
    </dgm:pt>
    <dgm:pt modelId="{FD21EF1D-4356-4820-9268-3BAC66B6C875}" type="parTrans" cxnId="{65E24BD1-46BB-45C2-BC3F-A2032C7051CE}">
      <dgm:prSet/>
      <dgm:spPr/>
      <dgm:t>
        <a:bodyPr/>
        <a:lstStyle/>
        <a:p>
          <a:endParaRPr lang="en-AU" sz="1200">
            <a:latin typeface="+mj-lt"/>
          </a:endParaRPr>
        </a:p>
      </dgm:t>
    </dgm:pt>
    <dgm:pt modelId="{8561F10C-B2F1-472D-8661-D0783B732EFA}" type="sibTrans" cxnId="{65E24BD1-46BB-45C2-BC3F-A2032C7051CE}">
      <dgm:prSet/>
      <dgm:spPr/>
      <dgm:t>
        <a:bodyPr/>
        <a:lstStyle/>
        <a:p>
          <a:endParaRPr lang="en-AU" sz="1200">
            <a:latin typeface="+mj-lt"/>
          </a:endParaRPr>
        </a:p>
      </dgm:t>
    </dgm:pt>
    <dgm:pt modelId="{F226B831-1835-47EF-A1C0-6657594EB00A}">
      <dgm:prSet phldrT="[Text]" custT="1"/>
      <dgm:spPr>
        <a:solidFill>
          <a:srgbClr val="BCDEC4"/>
        </a:solidFill>
      </dgm:spPr>
      <dgm:t>
        <a:bodyPr lIns="108000" rIns="108000"/>
        <a:lstStyle/>
        <a:p>
          <a:pPr algn="l"/>
          <a:r>
            <a:rPr lang="en-AU" sz="1200">
              <a:latin typeface="+mj-lt"/>
            </a:rPr>
            <a:t>Step 3: Appropriateness</a:t>
          </a:r>
        </a:p>
      </dgm:t>
    </dgm:pt>
    <dgm:pt modelId="{F9ABF03C-0DA6-4B02-88AF-591FF96E24EE}" type="parTrans" cxnId="{7675C5D0-5758-430A-B8E0-DDF72EC97B65}">
      <dgm:prSet/>
      <dgm:spPr/>
      <dgm:t>
        <a:bodyPr/>
        <a:lstStyle/>
        <a:p>
          <a:endParaRPr lang="en-AU" sz="1200">
            <a:latin typeface="+mj-lt"/>
          </a:endParaRPr>
        </a:p>
      </dgm:t>
    </dgm:pt>
    <dgm:pt modelId="{31E71383-33AF-415B-BBF7-4CF3B8AB9453}" type="sibTrans" cxnId="{7675C5D0-5758-430A-B8E0-DDF72EC97B65}">
      <dgm:prSet/>
      <dgm:spPr/>
      <dgm:t>
        <a:bodyPr/>
        <a:lstStyle/>
        <a:p>
          <a:endParaRPr lang="en-AU" sz="1200">
            <a:latin typeface="+mj-lt"/>
          </a:endParaRPr>
        </a:p>
      </dgm:t>
    </dgm:pt>
    <dgm:pt modelId="{C58955DB-FBC1-491A-AC89-D3F23D008F24}" type="pres">
      <dgm:prSet presAssocID="{85AD6050-ED1D-476B-ABDB-ECB696F64E2B}" presName="Name0" presStyleCnt="0">
        <dgm:presLayoutVars>
          <dgm:dir/>
          <dgm:animLvl val="lvl"/>
          <dgm:resizeHandles val="exact"/>
        </dgm:presLayoutVars>
      </dgm:prSet>
      <dgm:spPr/>
    </dgm:pt>
    <dgm:pt modelId="{6CB52063-1DEA-4315-9E11-DC30931C2F6A}" type="pres">
      <dgm:prSet presAssocID="{5AA77DAF-41C8-467E-A9C3-49CF7BB0406B}" presName="parTxOnly" presStyleLbl="node1" presStyleIdx="0" presStyleCnt="3" custScaleX="29360" custScaleY="35197" custLinFactX="-6311" custLinFactNeighborX="-100000" custLinFactNeighborY="0">
        <dgm:presLayoutVars>
          <dgm:chMax val="0"/>
          <dgm:chPref val="0"/>
          <dgm:bulletEnabled val="1"/>
        </dgm:presLayoutVars>
      </dgm:prSet>
      <dgm:spPr>
        <a:prstGeom prst="homePlate">
          <a:avLst/>
        </a:prstGeom>
      </dgm:spPr>
    </dgm:pt>
    <dgm:pt modelId="{E136095A-1E5F-41C5-BC63-76718AD9C549}" type="pres">
      <dgm:prSet presAssocID="{34C0B2F1-336E-4ACD-AABC-9AD647F847E8}" presName="parTxOnlySpace" presStyleCnt="0"/>
      <dgm:spPr/>
    </dgm:pt>
    <dgm:pt modelId="{026EE8A7-2BE4-4F8B-BC25-EA55C2EDA0B5}" type="pres">
      <dgm:prSet presAssocID="{6237E76F-0726-45DB-A1BC-54F874E3CB5B}" presName="parTxOnly" presStyleLbl="node1" presStyleIdx="1" presStyleCnt="3" custScaleX="29360" custScaleY="35197" custLinFactNeighborX="-10302">
        <dgm:presLayoutVars>
          <dgm:chMax val="0"/>
          <dgm:chPref val="0"/>
          <dgm:bulletEnabled val="1"/>
        </dgm:presLayoutVars>
      </dgm:prSet>
      <dgm:spPr>
        <a:prstGeom prst="homePlate">
          <a:avLst/>
        </a:prstGeom>
      </dgm:spPr>
    </dgm:pt>
    <dgm:pt modelId="{52DE5798-E9A4-4079-A8C6-7D232D27F174}" type="pres">
      <dgm:prSet presAssocID="{8561F10C-B2F1-472D-8661-D0783B732EFA}" presName="parTxOnlySpace" presStyleCnt="0"/>
      <dgm:spPr/>
    </dgm:pt>
    <dgm:pt modelId="{F51D2992-3D45-48FD-B41A-02E7BB364D9E}" type="pres">
      <dgm:prSet presAssocID="{F226B831-1835-47EF-A1C0-6657594EB00A}" presName="parTxOnly" presStyleLbl="node1" presStyleIdx="2" presStyleCnt="3" custScaleX="29360" custScaleY="35197" custLinFactX="6654" custLinFactNeighborX="100000">
        <dgm:presLayoutVars>
          <dgm:chMax val="0"/>
          <dgm:chPref val="0"/>
          <dgm:bulletEnabled val="1"/>
        </dgm:presLayoutVars>
      </dgm:prSet>
      <dgm:spPr>
        <a:prstGeom prst="homePlate">
          <a:avLst/>
        </a:prstGeom>
      </dgm:spPr>
    </dgm:pt>
  </dgm:ptLst>
  <dgm:cxnLst>
    <dgm:cxn modelId="{7E170104-289F-486E-A20D-01DF6F70C5BB}" type="presOf" srcId="{6237E76F-0726-45DB-A1BC-54F874E3CB5B}" destId="{026EE8A7-2BE4-4F8B-BC25-EA55C2EDA0B5}" srcOrd="0" destOrd="0" presId="urn:microsoft.com/office/officeart/2005/8/layout/chevron1"/>
    <dgm:cxn modelId="{0F0C0310-6A69-4671-B848-EF01A7F252A8}" type="presOf" srcId="{85AD6050-ED1D-476B-ABDB-ECB696F64E2B}" destId="{C58955DB-FBC1-491A-AC89-D3F23D008F24}" srcOrd="0" destOrd="0" presId="urn:microsoft.com/office/officeart/2005/8/layout/chevron1"/>
    <dgm:cxn modelId="{4FD25C8C-24F1-4AF2-B731-9A9F355427C5}" type="presOf" srcId="{5AA77DAF-41C8-467E-A9C3-49CF7BB0406B}" destId="{6CB52063-1DEA-4315-9E11-DC30931C2F6A}" srcOrd="0" destOrd="0" presId="urn:microsoft.com/office/officeart/2005/8/layout/chevron1"/>
    <dgm:cxn modelId="{607E15A4-1A0A-4E29-8C4C-A396E17C2976}" type="presOf" srcId="{F226B831-1835-47EF-A1C0-6657594EB00A}" destId="{F51D2992-3D45-48FD-B41A-02E7BB364D9E}" srcOrd="0" destOrd="0" presId="urn:microsoft.com/office/officeart/2005/8/layout/chevron1"/>
    <dgm:cxn modelId="{8BFDD1CF-1D56-4C9F-B772-3892BE33CD0C}" srcId="{85AD6050-ED1D-476B-ABDB-ECB696F64E2B}" destId="{5AA77DAF-41C8-467E-A9C3-49CF7BB0406B}" srcOrd="0" destOrd="0" parTransId="{0BA798C8-FCFD-4A2A-9596-EFFC73F5BDC1}" sibTransId="{34C0B2F1-336E-4ACD-AABC-9AD647F847E8}"/>
    <dgm:cxn modelId="{7675C5D0-5758-430A-B8E0-DDF72EC97B65}" srcId="{85AD6050-ED1D-476B-ABDB-ECB696F64E2B}" destId="{F226B831-1835-47EF-A1C0-6657594EB00A}" srcOrd="2" destOrd="0" parTransId="{F9ABF03C-0DA6-4B02-88AF-591FF96E24EE}" sibTransId="{31E71383-33AF-415B-BBF7-4CF3B8AB9453}"/>
    <dgm:cxn modelId="{65E24BD1-46BB-45C2-BC3F-A2032C7051CE}" srcId="{85AD6050-ED1D-476B-ABDB-ECB696F64E2B}" destId="{6237E76F-0726-45DB-A1BC-54F874E3CB5B}" srcOrd="1" destOrd="0" parTransId="{FD21EF1D-4356-4820-9268-3BAC66B6C875}" sibTransId="{8561F10C-B2F1-472D-8661-D0783B732EFA}"/>
    <dgm:cxn modelId="{A767F2B6-4E6A-4A43-92A9-0043A1E5CA5D}" type="presParOf" srcId="{C58955DB-FBC1-491A-AC89-D3F23D008F24}" destId="{6CB52063-1DEA-4315-9E11-DC30931C2F6A}" srcOrd="0" destOrd="0" presId="urn:microsoft.com/office/officeart/2005/8/layout/chevron1"/>
    <dgm:cxn modelId="{C46EA62C-698C-4BFE-A7EF-32FAEEEB00B8}" type="presParOf" srcId="{C58955DB-FBC1-491A-AC89-D3F23D008F24}" destId="{E136095A-1E5F-41C5-BC63-76718AD9C549}" srcOrd="1" destOrd="0" presId="urn:microsoft.com/office/officeart/2005/8/layout/chevron1"/>
    <dgm:cxn modelId="{7AED98F6-921A-4655-B744-7CFF6A8E67D9}" type="presParOf" srcId="{C58955DB-FBC1-491A-AC89-D3F23D008F24}" destId="{026EE8A7-2BE4-4F8B-BC25-EA55C2EDA0B5}" srcOrd="2" destOrd="0" presId="urn:microsoft.com/office/officeart/2005/8/layout/chevron1"/>
    <dgm:cxn modelId="{BBB01E10-A72F-45A2-B33C-C2BA2C172FFF}" type="presParOf" srcId="{C58955DB-FBC1-491A-AC89-D3F23D008F24}" destId="{52DE5798-E9A4-4079-A8C6-7D232D27F174}" srcOrd="3" destOrd="0" presId="urn:microsoft.com/office/officeart/2005/8/layout/chevron1"/>
    <dgm:cxn modelId="{DDEE8A1E-7A9B-499E-991B-2969434A142B}" type="presParOf" srcId="{C58955DB-FBC1-491A-AC89-D3F23D008F24}" destId="{F51D2992-3D45-48FD-B41A-02E7BB364D9E}"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AD6050-ED1D-476B-ABDB-ECB696F64E2B}" type="doc">
      <dgm:prSet loTypeId="urn:microsoft.com/office/officeart/2005/8/layout/chevron1" loCatId="process" qsTypeId="urn:microsoft.com/office/officeart/2005/8/quickstyle/simple1" qsCatId="simple" csTypeId="urn:microsoft.com/office/officeart/2005/8/colors/accent1_2" csCatId="accent1" phldr="1"/>
      <dgm:spPr/>
    </dgm:pt>
    <dgm:pt modelId="{5AA77DAF-41C8-467E-A9C3-49CF7BB0406B}">
      <dgm:prSet phldrT="[Text]" custT="1"/>
      <dgm:spPr>
        <a:solidFill>
          <a:srgbClr val="BCDEC4"/>
        </a:solidFill>
      </dgm:spPr>
      <dgm:t>
        <a:bodyPr lIns="108000" rIns="108000"/>
        <a:lstStyle/>
        <a:p>
          <a:pPr algn="l"/>
          <a:r>
            <a:rPr lang="en-AU" sz="1200">
              <a:latin typeface="+mj-lt"/>
            </a:rPr>
            <a:t>Step 1: </a:t>
          </a:r>
          <a:br>
            <a:rPr lang="en-AU" sz="1200">
              <a:latin typeface="+mj-lt"/>
            </a:rPr>
          </a:br>
          <a:r>
            <a:rPr lang="en-AU" sz="1200">
              <a:latin typeface="+mj-lt"/>
            </a:rPr>
            <a:t>Harms</a:t>
          </a:r>
        </a:p>
      </dgm:t>
    </dgm:pt>
    <dgm:pt modelId="{0BA798C8-FCFD-4A2A-9596-EFFC73F5BDC1}" type="parTrans" cxnId="{8BFDD1CF-1D56-4C9F-B772-3892BE33CD0C}">
      <dgm:prSet/>
      <dgm:spPr/>
      <dgm:t>
        <a:bodyPr/>
        <a:lstStyle/>
        <a:p>
          <a:endParaRPr lang="en-AU" sz="1200">
            <a:latin typeface="+mj-lt"/>
          </a:endParaRPr>
        </a:p>
      </dgm:t>
    </dgm:pt>
    <dgm:pt modelId="{34C0B2F1-336E-4ACD-AABC-9AD647F847E8}" type="sibTrans" cxnId="{8BFDD1CF-1D56-4C9F-B772-3892BE33CD0C}">
      <dgm:prSet/>
      <dgm:spPr/>
      <dgm:t>
        <a:bodyPr/>
        <a:lstStyle/>
        <a:p>
          <a:endParaRPr lang="en-AU" sz="1200">
            <a:latin typeface="+mj-lt"/>
          </a:endParaRPr>
        </a:p>
      </dgm:t>
    </dgm:pt>
    <dgm:pt modelId="{6237E76F-0726-45DB-A1BC-54F874E3CB5B}">
      <dgm:prSet phldrT="[Text]" custT="1"/>
      <dgm:spPr>
        <a:solidFill>
          <a:schemeClr val="accent3"/>
        </a:solidFill>
      </dgm:spPr>
      <dgm:t>
        <a:bodyPr lIns="108000" rIns="108000"/>
        <a:lstStyle/>
        <a:p>
          <a:pPr algn="l"/>
          <a:r>
            <a:rPr lang="en-AU" sz="1200">
              <a:solidFill>
                <a:schemeClr val="bg1"/>
              </a:solidFill>
              <a:latin typeface="+mj-lt"/>
            </a:rPr>
            <a:t>Step 2: Characteristics</a:t>
          </a:r>
        </a:p>
      </dgm:t>
    </dgm:pt>
    <dgm:pt modelId="{FD21EF1D-4356-4820-9268-3BAC66B6C875}" type="parTrans" cxnId="{65E24BD1-46BB-45C2-BC3F-A2032C7051CE}">
      <dgm:prSet/>
      <dgm:spPr/>
      <dgm:t>
        <a:bodyPr/>
        <a:lstStyle/>
        <a:p>
          <a:endParaRPr lang="en-AU" sz="1200">
            <a:latin typeface="+mj-lt"/>
          </a:endParaRPr>
        </a:p>
      </dgm:t>
    </dgm:pt>
    <dgm:pt modelId="{8561F10C-B2F1-472D-8661-D0783B732EFA}" type="sibTrans" cxnId="{65E24BD1-46BB-45C2-BC3F-A2032C7051CE}">
      <dgm:prSet/>
      <dgm:spPr/>
      <dgm:t>
        <a:bodyPr/>
        <a:lstStyle/>
        <a:p>
          <a:endParaRPr lang="en-AU" sz="1200">
            <a:latin typeface="+mj-lt"/>
          </a:endParaRPr>
        </a:p>
      </dgm:t>
    </dgm:pt>
    <dgm:pt modelId="{F226B831-1835-47EF-A1C0-6657594EB00A}">
      <dgm:prSet phldrT="[Text]" custT="1"/>
      <dgm:spPr>
        <a:solidFill>
          <a:srgbClr val="BCDEC4"/>
        </a:solidFill>
      </dgm:spPr>
      <dgm:t>
        <a:bodyPr lIns="108000" rIns="108000"/>
        <a:lstStyle/>
        <a:p>
          <a:pPr algn="l"/>
          <a:r>
            <a:rPr lang="en-AU" sz="1200">
              <a:latin typeface="+mj-lt"/>
            </a:rPr>
            <a:t>Step 3: Appropriateness</a:t>
          </a:r>
        </a:p>
      </dgm:t>
    </dgm:pt>
    <dgm:pt modelId="{F9ABF03C-0DA6-4B02-88AF-591FF96E24EE}" type="parTrans" cxnId="{7675C5D0-5758-430A-B8E0-DDF72EC97B65}">
      <dgm:prSet/>
      <dgm:spPr/>
      <dgm:t>
        <a:bodyPr/>
        <a:lstStyle/>
        <a:p>
          <a:endParaRPr lang="en-AU" sz="1200">
            <a:latin typeface="+mj-lt"/>
          </a:endParaRPr>
        </a:p>
      </dgm:t>
    </dgm:pt>
    <dgm:pt modelId="{31E71383-33AF-415B-BBF7-4CF3B8AB9453}" type="sibTrans" cxnId="{7675C5D0-5758-430A-B8E0-DDF72EC97B65}">
      <dgm:prSet/>
      <dgm:spPr/>
      <dgm:t>
        <a:bodyPr/>
        <a:lstStyle/>
        <a:p>
          <a:endParaRPr lang="en-AU" sz="1200">
            <a:latin typeface="+mj-lt"/>
          </a:endParaRPr>
        </a:p>
      </dgm:t>
    </dgm:pt>
    <dgm:pt modelId="{C58955DB-FBC1-491A-AC89-D3F23D008F24}" type="pres">
      <dgm:prSet presAssocID="{85AD6050-ED1D-476B-ABDB-ECB696F64E2B}" presName="Name0" presStyleCnt="0">
        <dgm:presLayoutVars>
          <dgm:dir/>
          <dgm:animLvl val="lvl"/>
          <dgm:resizeHandles val="exact"/>
        </dgm:presLayoutVars>
      </dgm:prSet>
      <dgm:spPr/>
    </dgm:pt>
    <dgm:pt modelId="{6CB52063-1DEA-4315-9E11-DC30931C2F6A}" type="pres">
      <dgm:prSet presAssocID="{5AA77DAF-41C8-467E-A9C3-49CF7BB0406B}" presName="parTxOnly" presStyleLbl="node1" presStyleIdx="0" presStyleCnt="3" custScaleX="29360" custScaleY="35197" custLinFactX="-6311" custLinFactNeighborX="-100000" custLinFactNeighborY="0">
        <dgm:presLayoutVars>
          <dgm:chMax val="0"/>
          <dgm:chPref val="0"/>
          <dgm:bulletEnabled val="1"/>
        </dgm:presLayoutVars>
      </dgm:prSet>
      <dgm:spPr>
        <a:prstGeom prst="homePlate">
          <a:avLst/>
        </a:prstGeom>
      </dgm:spPr>
    </dgm:pt>
    <dgm:pt modelId="{E136095A-1E5F-41C5-BC63-76718AD9C549}" type="pres">
      <dgm:prSet presAssocID="{34C0B2F1-336E-4ACD-AABC-9AD647F847E8}" presName="parTxOnlySpace" presStyleCnt="0"/>
      <dgm:spPr/>
    </dgm:pt>
    <dgm:pt modelId="{026EE8A7-2BE4-4F8B-BC25-EA55C2EDA0B5}" type="pres">
      <dgm:prSet presAssocID="{6237E76F-0726-45DB-A1BC-54F874E3CB5B}" presName="parTxOnly" presStyleLbl="node1" presStyleIdx="1" presStyleCnt="3" custScaleX="29360" custScaleY="35197" custLinFactNeighborX="-10302">
        <dgm:presLayoutVars>
          <dgm:chMax val="0"/>
          <dgm:chPref val="0"/>
          <dgm:bulletEnabled val="1"/>
        </dgm:presLayoutVars>
      </dgm:prSet>
      <dgm:spPr>
        <a:prstGeom prst="homePlate">
          <a:avLst/>
        </a:prstGeom>
      </dgm:spPr>
    </dgm:pt>
    <dgm:pt modelId="{52DE5798-E9A4-4079-A8C6-7D232D27F174}" type="pres">
      <dgm:prSet presAssocID="{8561F10C-B2F1-472D-8661-D0783B732EFA}" presName="parTxOnlySpace" presStyleCnt="0"/>
      <dgm:spPr/>
    </dgm:pt>
    <dgm:pt modelId="{F51D2992-3D45-48FD-B41A-02E7BB364D9E}" type="pres">
      <dgm:prSet presAssocID="{F226B831-1835-47EF-A1C0-6657594EB00A}" presName="parTxOnly" presStyleLbl="node1" presStyleIdx="2" presStyleCnt="3" custScaleX="29360" custScaleY="35197" custLinFactX="6654" custLinFactNeighborX="100000">
        <dgm:presLayoutVars>
          <dgm:chMax val="0"/>
          <dgm:chPref val="0"/>
          <dgm:bulletEnabled val="1"/>
        </dgm:presLayoutVars>
      </dgm:prSet>
      <dgm:spPr>
        <a:prstGeom prst="homePlate">
          <a:avLst/>
        </a:prstGeom>
      </dgm:spPr>
    </dgm:pt>
  </dgm:ptLst>
  <dgm:cxnLst>
    <dgm:cxn modelId="{7E170104-289F-486E-A20D-01DF6F70C5BB}" type="presOf" srcId="{6237E76F-0726-45DB-A1BC-54F874E3CB5B}" destId="{026EE8A7-2BE4-4F8B-BC25-EA55C2EDA0B5}" srcOrd="0" destOrd="0" presId="urn:microsoft.com/office/officeart/2005/8/layout/chevron1"/>
    <dgm:cxn modelId="{0F0C0310-6A69-4671-B848-EF01A7F252A8}" type="presOf" srcId="{85AD6050-ED1D-476B-ABDB-ECB696F64E2B}" destId="{C58955DB-FBC1-491A-AC89-D3F23D008F24}" srcOrd="0" destOrd="0" presId="urn:microsoft.com/office/officeart/2005/8/layout/chevron1"/>
    <dgm:cxn modelId="{4FD25C8C-24F1-4AF2-B731-9A9F355427C5}" type="presOf" srcId="{5AA77DAF-41C8-467E-A9C3-49CF7BB0406B}" destId="{6CB52063-1DEA-4315-9E11-DC30931C2F6A}" srcOrd="0" destOrd="0" presId="urn:microsoft.com/office/officeart/2005/8/layout/chevron1"/>
    <dgm:cxn modelId="{607E15A4-1A0A-4E29-8C4C-A396E17C2976}" type="presOf" srcId="{F226B831-1835-47EF-A1C0-6657594EB00A}" destId="{F51D2992-3D45-48FD-B41A-02E7BB364D9E}" srcOrd="0" destOrd="0" presId="urn:microsoft.com/office/officeart/2005/8/layout/chevron1"/>
    <dgm:cxn modelId="{8BFDD1CF-1D56-4C9F-B772-3892BE33CD0C}" srcId="{85AD6050-ED1D-476B-ABDB-ECB696F64E2B}" destId="{5AA77DAF-41C8-467E-A9C3-49CF7BB0406B}" srcOrd="0" destOrd="0" parTransId="{0BA798C8-FCFD-4A2A-9596-EFFC73F5BDC1}" sibTransId="{34C0B2F1-336E-4ACD-AABC-9AD647F847E8}"/>
    <dgm:cxn modelId="{7675C5D0-5758-430A-B8E0-DDF72EC97B65}" srcId="{85AD6050-ED1D-476B-ABDB-ECB696F64E2B}" destId="{F226B831-1835-47EF-A1C0-6657594EB00A}" srcOrd="2" destOrd="0" parTransId="{F9ABF03C-0DA6-4B02-88AF-591FF96E24EE}" sibTransId="{31E71383-33AF-415B-BBF7-4CF3B8AB9453}"/>
    <dgm:cxn modelId="{65E24BD1-46BB-45C2-BC3F-A2032C7051CE}" srcId="{85AD6050-ED1D-476B-ABDB-ECB696F64E2B}" destId="{6237E76F-0726-45DB-A1BC-54F874E3CB5B}" srcOrd="1" destOrd="0" parTransId="{FD21EF1D-4356-4820-9268-3BAC66B6C875}" sibTransId="{8561F10C-B2F1-472D-8661-D0783B732EFA}"/>
    <dgm:cxn modelId="{A767F2B6-4E6A-4A43-92A9-0043A1E5CA5D}" type="presParOf" srcId="{C58955DB-FBC1-491A-AC89-D3F23D008F24}" destId="{6CB52063-1DEA-4315-9E11-DC30931C2F6A}" srcOrd="0" destOrd="0" presId="urn:microsoft.com/office/officeart/2005/8/layout/chevron1"/>
    <dgm:cxn modelId="{C46EA62C-698C-4BFE-A7EF-32FAEEEB00B8}" type="presParOf" srcId="{C58955DB-FBC1-491A-AC89-D3F23D008F24}" destId="{E136095A-1E5F-41C5-BC63-76718AD9C549}" srcOrd="1" destOrd="0" presId="urn:microsoft.com/office/officeart/2005/8/layout/chevron1"/>
    <dgm:cxn modelId="{7AED98F6-921A-4655-B744-7CFF6A8E67D9}" type="presParOf" srcId="{C58955DB-FBC1-491A-AC89-D3F23D008F24}" destId="{026EE8A7-2BE4-4F8B-BC25-EA55C2EDA0B5}" srcOrd="2" destOrd="0" presId="urn:microsoft.com/office/officeart/2005/8/layout/chevron1"/>
    <dgm:cxn modelId="{BBB01E10-A72F-45A2-B33C-C2BA2C172FFF}" type="presParOf" srcId="{C58955DB-FBC1-491A-AC89-D3F23D008F24}" destId="{52DE5798-E9A4-4079-A8C6-7D232D27F174}" srcOrd="3" destOrd="0" presId="urn:microsoft.com/office/officeart/2005/8/layout/chevron1"/>
    <dgm:cxn modelId="{DDEE8A1E-7A9B-499E-991B-2969434A142B}" type="presParOf" srcId="{C58955DB-FBC1-491A-AC89-D3F23D008F24}" destId="{F51D2992-3D45-48FD-B41A-02E7BB364D9E}"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AD6050-ED1D-476B-ABDB-ECB696F64E2B}" type="doc">
      <dgm:prSet loTypeId="urn:microsoft.com/office/officeart/2005/8/layout/chevron1" loCatId="process" qsTypeId="urn:microsoft.com/office/officeart/2005/8/quickstyle/simple1" qsCatId="simple" csTypeId="urn:microsoft.com/office/officeart/2005/8/colors/accent1_2" csCatId="accent1" phldr="1"/>
      <dgm:spPr/>
    </dgm:pt>
    <dgm:pt modelId="{5AA77DAF-41C8-467E-A9C3-49CF7BB0406B}">
      <dgm:prSet phldrT="[Text]" custT="1"/>
      <dgm:spPr>
        <a:solidFill>
          <a:srgbClr val="BCDEC4"/>
        </a:solidFill>
      </dgm:spPr>
      <dgm:t>
        <a:bodyPr lIns="108000" rIns="108000"/>
        <a:lstStyle/>
        <a:p>
          <a:pPr algn="l"/>
          <a:r>
            <a:rPr lang="en-AU" sz="1200">
              <a:latin typeface="+mj-lt"/>
            </a:rPr>
            <a:t>Step 1: </a:t>
          </a:r>
          <a:br>
            <a:rPr lang="en-AU" sz="1200">
              <a:latin typeface="+mj-lt"/>
            </a:rPr>
          </a:br>
          <a:r>
            <a:rPr lang="en-AU" sz="1200">
              <a:latin typeface="+mj-lt"/>
            </a:rPr>
            <a:t>Harms</a:t>
          </a:r>
        </a:p>
      </dgm:t>
    </dgm:pt>
    <dgm:pt modelId="{0BA798C8-FCFD-4A2A-9596-EFFC73F5BDC1}" type="parTrans" cxnId="{8BFDD1CF-1D56-4C9F-B772-3892BE33CD0C}">
      <dgm:prSet/>
      <dgm:spPr/>
      <dgm:t>
        <a:bodyPr/>
        <a:lstStyle/>
        <a:p>
          <a:endParaRPr lang="en-AU" sz="1200">
            <a:latin typeface="+mj-lt"/>
          </a:endParaRPr>
        </a:p>
      </dgm:t>
    </dgm:pt>
    <dgm:pt modelId="{34C0B2F1-336E-4ACD-AABC-9AD647F847E8}" type="sibTrans" cxnId="{8BFDD1CF-1D56-4C9F-B772-3892BE33CD0C}">
      <dgm:prSet/>
      <dgm:spPr/>
      <dgm:t>
        <a:bodyPr/>
        <a:lstStyle/>
        <a:p>
          <a:endParaRPr lang="en-AU" sz="1200">
            <a:latin typeface="+mj-lt"/>
          </a:endParaRPr>
        </a:p>
      </dgm:t>
    </dgm:pt>
    <dgm:pt modelId="{6237E76F-0726-45DB-A1BC-54F874E3CB5B}">
      <dgm:prSet phldrT="[Text]" custT="1"/>
      <dgm:spPr>
        <a:solidFill>
          <a:srgbClr val="BCDEC4"/>
        </a:solidFill>
        <a:ln w="12700" cap="flat" cmpd="sng" algn="ctr">
          <a:solidFill>
            <a:prstClr val="white">
              <a:hueOff val="0"/>
              <a:satOff val="0"/>
              <a:lumOff val="0"/>
              <a:alphaOff val="0"/>
            </a:prstClr>
          </a:solidFill>
          <a:prstDash val="solid"/>
          <a:miter lim="800000"/>
        </a:ln>
        <a:effectLst/>
      </dgm:spPr>
      <dgm:t>
        <a:bodyPr spcFirstLastPara="0" vert="horz" wrap="square" lIns="108000" tIns="16002" rIns="108000" bIns="16002" numCol="1" spcCol="1270" anchor="ctr" anchorCtr="0"/>
        <a:lstStyle/>
        <a:p>
          <a:pPr algn="l"/>
          <a:r>
            <a:rPr lang="en-AU" sz="1200" kern="1200">
              <a:solidFill>
                <a:schemeClr val="bg1"/>
              </a:solidFill>
              <a:latin typeface="+mj-lt"/>
            </a:rPr>
            <a:t>Step 2: </a:t>
          </a:r>
          <a:r>
            <a:rPr lang="en-AU" sz="1200" kern="1200">
              <a:solidFill>
                <a:prstClr val="white"/>
              </a:solidFill>
              <a:latin typeface="VIC SemiBold"/>
              <a:ea typeface="+mn-ea"/>
              <a:cs typeface="+mn-cs"/>
            </a:rPr>
            <a:t>Characteristics</a:t>
          </a:r>
        </a:p>
      </dgm:t>
    </dgm:pt>
    <dgm:pt modelId="{FD21EF1D-4356-4820-9268-3BAC66B6C875}" type="parTrans" cxnId="{65E24BD1-46BB-45C2-BC3F-A2032C7051CE}">
      <dgm:prSet/>
      <dgm:spPr/>
      <dgm:t>
        <a:bodyPr/>
        <a:lstStyle/>
        <a:p>
          <a:endParaRPr lang="en-AU" sz="1200">
            <a:latin typeface="+mj-lt"/>
          </a:endParaRPr>
        </a:p>
      </dgm:t>
    </dgm:pt>
    <dgm:pt modelId="{8561F10C-B2F1-472D-8661-D0783B732EFA}" type="sibTrans" cxnId="{65E24BD1-46BB-45C2-BC3F-A2032C7051CE}">
      <dgm:prSet/>
      <dgm:spPr/>
      <dgm:t>
        <a:bodyPr/>
        <a:lstStyle/>
        <a:p>
          <a:endParaRPr lang="en-AU" sz="1200">
            <a:latin typeface="+mj-lt"/>
          </a:endParaRPr>
        </a:p>
      </dgm:t>
    </dgm:pt>
    <dgm:pt modelId="{F226B831-1835-47EF-A1C0-6657594EB00A}">
      <dgm:prSet phldrT="[Text]" custT="1"/>
      <dgm:spPr>
        <a:solidFill>
          <a:srgbClr val="4C9E61"/>
        </a:solidFill>
        <a:ln w="12700" cap="flat" cmpd="sng" algn="ctr">
          <a:solidFill>
            <a:prstClr val="white">
              <a:hueOff val="0"/>
              <a:satOff val="0"/>
              <a:lumOff val="0"/>
              <a:alphaOff val="0"/>
            </a:prstClr>
          </a:solidFill>
          <a:prstDash val="solid"/>
          <a:miter lim="800000"/>
        </a:ln>
        <a:effectLst/>
      </dgm:spPr>
      <dgm:t>
        <a:bodyPr spcFirstLastPara="0" vert="horz" wrap="square" lIns="108000" tIns="16002" rIns="108000" bIns="16002" numCol="1" spcCol="1270" anchor="ctr" anchorCtr="0"/>
        <a:lstStyle/>
        <a:p>
          <a:pPr algn="l"/>
          <a:r>
            <a:rPr lang="en-AU" sz="1200">
              <a:latin typeface="+mj-lt"/>
            </a:rPr>
            <a:t>Step 3: Appropriateness</a:t>
          </a:r>
        </a:p>
      </dgm:t>
    </dgm:pt>
    <dgm:pt modelId="{F9ABF03C-0DA6-4B02-88AF-591FF96E24EE}" type="parTrans" cxnId="{7675C5D0-5758-430A-B8E0-DDF72EC97B65}">
      <dgm:prSet/>
      <dgm:spPr/>
      <dgm:t>
        <a:bodyPr/>
        <a:lstStyle/>
        <a:p>
          <a:endParaRPr lang="en-AU" sz="1200">
            <a:latin typeface="+mj-lt"/>
          </a:endParaRPr>
        </a:p>
      </dgm:t>
    </dgm:pt>
    <dgm:pt modelId="{31E71383-33AF-415B-BBF7-4CF3B8AB9453}" type="sibTrans" cxnId="{7675C5D0-5758-430A-B8E0-DDF72EC97B65}">
      <dgm:prSet/>
      <dgm:spPr/>
      <dgm:t>
        <a:bodyPr/>
        <a:lstStyle/>
        <a:p>
          <a:endParaRPr lang="en-AU" sz="1200">
            <a:latin typeface="+mj-lt"/>
          </a:endParaRPr>
        </a:p>
      </dgm:t>
    </dgm:pt>
    <dgm:pt modelId="{C58955DB-FBC1-491A-AC89-D3F23D008F24}" type="pres">
      <dgm:prSet presAssocID="{85AD6050-ED1D-476B-ABDB-ECB696F64E2B}" presName="Name0" presStyleCnt="0">
        <dgm:presLayoutVars>
          <dgm:dir/>
          <dgm:animLvl val="lvl"/>
          <dgm:resizeHandles val="exact"/>
        </dgm:presLayoutVars>
      </dgm:prSet>
      <dgm:spPr/>
    </dgm:pt>
    <dgm:pt modelId="{6CB52063-1DEA-4315-9E11-DC30931C2F6A}" type="pres">
      <dgm:prSet presAssocID="{5AA77DAF-41C8-467E-A9C3-49CF7BB0406B}" presName="parTxOnly" presStyleLbl="node1" presStyleIdx="0" presStyleCnt="3" custScaleX="29360" custScaleY="35197" custLinFactX="-6311" custLinFactNeighborX="-100000" custLinFactNeighborY="0">
        <dgm:presLayoutVars>
          <dgm:chMax val="0"/>
          <dgm:chPref val="0"/>
          <dgm:bulletEnabled val="1"/>
        </dgm:presLayoutVars>
      </dgm:prSet>
      <dgm:spPr>
        <a:prstGeom prst="homePlate">
          <a:avLst/>
        </a:prstGeom>
      </dgm:spPr>
    </dgm:pt>
    <dgm:pt modelId="{E136095A-1E5F-41C5-BC63-76718AD9C549}" type="pres">
      <dgm:prSet presAssocID="{34C0B2F1-336E-4ACD-AABC-9AD647F847E8}" presName="parTxOnlySpace" presStyleCnt="0"/>
      <dgm:spPr/>
    </dgm:pt>
    <dgm:pt modelId="{026EE8A7-2BE4-4F8B-BC25-EA55C2EDA0B5}" type="pres">
      <dgm:prSet presAssocID="{6237E76F-0726-45DB-A1BC-54F874E3CB5B}" presName="parTxOnly" presStyleLbl="node1" presStyleIdx="1" presStyleCnt="3" custScaleX="29360" custScaleY="35197" custLinFactNeighborX="-10302">
        <dgm:presLayoutVars>
          <dgm:chMax val="0"/>
          <dgm:chPref val="0"/>
          <dgm:bulletEnabled val="1"/>
        </dgm:presLayoutVars>
      </dgm:prSet>
      <dgm:spPr>
        <a:xfrm>
          <a:off x="1904990" y="0"/>
          <a:ext cx="1628790" cy="647700"/>
        </a:xfrm>
        <a:prstGeom prst="homePlate">
          <a:avLst/>
        </a:prstGeom>
      </dgm:spPr>
    </dgm:pt>
    <dgm:pt modelId="{52DE5798-E9A4-4079-A8C6-7D232D27F174}" type="pres">
      <dgm:prSet presAssocID="{8561F10C-B2F1-472D-8661-D0783B732EFA}" presName="parTxOnlySpace" presStyleCnt="0"/>
      <dgm:spPr/>
    </dgm:pt>
    <dgm:pt modelId="{F51D2992-3D45-48FD-B41A-02E7BB364D9E}" type="pres">
      <dgm:prSet presAssocID="{F226B831-1835-47EF-A1C0-6657594EB00A}" presName="parTxOnly" presStyleLbl="node1" presStyleIdx="2" presStyleCnt="3" custScaleX="29360" custScaleY="35197" custLinFactX="6654" custLinFactNeighborX="100000">
        <dgm:presLayoutVars>
          <dgm:chMax val="0"/>
          <dgm:chPref val="0"/>
          <dgm:bulletEnabled val="1"/>
        </dgm:presLayoutVars>
      </dgm:prSet>
      <dgm:spPr>
        <a:xfrm>
          <a:off x="3924284" y="0"/>
          <a:ext cx="1628790" cy="647700"/>
        </a:xfrm>
        <a:prstGeom prst="homePlate">
          <a:avLst/>
        </a:prstGeom>
      </dgm:spPr>
    </dgm:pt>
  </dgm:ptLst>
  <dgm:cxnLst>
    <dgm:cxn modelId="{7E170104-289F-486E-A20D-01DF6F70C5BB}" type="presOf" srcId="{6237E76F-0726-45DB-A1BC-54F874E3CB5B}" destId="{026EE8A7-2BE4-4F8B-BC25-EA55C2EDA0B5}" srcOrd="0" destOrd="0" presId="urn:microsoft.com/office/officeart/2005/8/layout/chevron1"/>
    <dgm:cxn modelId="{0F0C0310-6A69-4671-B848-EF01A7F252A8}" type="presOf" srcId="{85AD6050-ED1D-476B-ABDB-ECB696F64E2B}" destId="{C58955DB-FBC1-491A-AC89-D3F23D008F24}" srcOrd="0" destOrd="0" presId="urn:microsoft.com/office/officeart/2005/8/layout/chevron1"/>
    <dgm:cxn modelId="{4FD25C8C-24F1-4AF2-B731-9A9F355427C5}" type="presOf" srcId="{5AA77DAF-41C8-467E-A9C3-49CF7BB0406B}" destId="{6CB52063-1DEA-4315-9E11-DC30931C2F6A}" srcOrd="0" destOrd="0" presId="urn:microsoft.com/office/officeart/2005/8/layout/chevron1"/>
    <dgm:cxn modelId="{607E15A4-1A0A-4E29-8C4C-A396E17C2976}" type="presOf" srcId="{F226B831-1835-47EF-A1C0-6657594EB00A}" destId="{F51D2992-3D45-48FD-B41A-02E7BB364D9E}" srcOrd="0" destOrd="0" presId="urn:microsoft.com/office/officeart/2005/8/layout/chevron1"/>
    <dgm:cxn modelId="{8BFDD1CF-1D56-4C9F-B772-3892BE33CD0C}" srcId="{85AD6050-ED1D-476B-ABDB-ECB696F64E2B}" destId="{5AA77DAF-41C8-467E-A9C3-49CF7BB0406B}" srcOrd="0" destOrd="0" parTransId="{0BA798C8-FCFD-4A2A-9596-EFFC73F5BDC1}" sibTransId="{34C0B2F1-336E-4ACD-AABC-9AD647F847E8}"/>
    <dgm:cxn modelId="{7675C5D0-5758-430A-B8E0-DDF72EC97B65}" srcId="{85AD6050-ED1D-476B-ABDB-ECB696F64E2B}" destId="{F226B831-1835-47EF-A1C0-6657594EB00A}" srcOrd="2" destOrd="0" parTransId="{F9ABF03C-0DA6-4B02-88AF-591FF96E24EE}" sibTransId="{31E71383-33AF-415B-BBF7-4CF3B8AB9453}"/>
    <dgm:cxn modelId="{65E24BD1-46BB-45C2-BC3F-A2032C7051CE}" srcId="{85AD6050-ED1D-476B-ABDB-ECB696F64E2B}" destId="{6237E76F-0726-45DB-A1BC-54F874E3CB5B}" srcOrd="1" destOrd="0" parTransId="{FD21EF1D-4356-4820-9268-3BAC66B6C875}" sibTransId="{8561F10C-B2F1-472D-8661-D0783B732EFA}"/>
    <dgm:cxn modelId="{A767F2B6-4E6A-4A43-92A9-0043A1E5CA5D}" type="presParOf" srcId="{C58955DB-FBC1-491A-AC89-D3F23D008F24}" destId="{6CB52063-1DEA-4315-9E11-DC30931C2F6A}" srcOrd="0" destOrd="0" presId="urn:microsoft.com/office/officeart/2005/8/layout/chevron1"/>
    <dgm:cxn modelId="{C46EA62C-698C-4BFE-A7EF-32FAEEEB00B8}" type="presParOf" srcId="{C58955DB-FBC1-491A-AC89-D3F23D008F24}" destId="{E136095A-1E5F-41C5-BC63-76718AD9C549}" srcOrd="1" destOrd="0" presId="urn:microsoft.com/office/officeart/2005/8/layout/chevron1"/>
    <dgm:cxn modelId="{7AED98F6-921A-4655-B744-7CFF6A8E67D9}" type="presParOf" srcId="{C58955DB-FBC1-491A-AC89-D3F23D008F24}" destId="{026EE8A7-2BE4-4F8B-BC25-EA55C2EDA0B5}" srcOrd="2" destOrd="0" presId="urn:microsoft.com/office/officeart/2005/8/layout/chevron1"/>
    <dgm:cxn modelId="{BBB01E10-A72F-45A2-B33C-C2BA2C172FFF}" type="presParOf" srcId="{C58955DB-FBC1-491A-AC89-D3F23D008F24}" destId="{52DE5798-E9A4-4079-A8C6-7D232D27F174}" srcOrd="3" destOrd="0" presId="urn:microsoft.com/office/officeart/2005/8/layout/chevron1"/>
    <dgm:cxn modelId="{DDEE8A1E-7A9B-499E-991B-2969434A142B}" type="presParOf" srcId="{C58955DB-FBC1-491A-AC89-D3F23D008F24}" destId="{F51D2992-3D45-48FD-B41A-02E7BB364D9E}"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AD6050-ED1D-476B-ABDB-ECB696F64E2B}" type="doc">
      <dgm:prSet loTypeId="urn:microsoft.com/office/officeart/2005/8/layout/chevron1" loCatId="process" qsTypeId="urn:microsoft.com/office/officeart/2005/8/quickstyle/simple1" qsCatId="simple" csTypeId="urn:microsoft.com/office/officeart/2005/8/colors/accent1_2" csCatId="accent1" phldr="1"/>
      <dgm:spPr/>
    </dgm:pt>
    <dgm:pt modelId="{5AA77DAF-41C8-467E-A9C3-49CF7BB0406B}">
      <dgm:prSet phldrT="[Text]" custT="1"/>
      <dgm:spPr>
        <a:solidFill>
          <a:schemeClr val="accent3"/>
        </a:solidFill>
      </dgm:spPr>
      <dgm:t>
        <a:bodyPr lIns="108000" rIns="108000"/>
        <a:lstStyle/>
        <a:p>
          <a:pPr algn="l"/>
          <a:r>
            <a:rPr lang="en-AU" sz="1200">
              <a:latin typeface="+mj-lt"/>
            </a:rPr>
            <a:t>Step 1: </a:t>
          </a:r>
          <a:br>
            <a:rPr lang="en-AU" sz="1200">
              <a:latin typeface="+mj-lt"/>
            </a:rPr>
          </a:br>
          <a:r>
            <a:rPr lang="en-AU" sz="1200">
              <a:latin typeface="+mj-lt"/>
            </a:rPr>
            <a:t>Legislation</a:t>
          </a:r>
        </a:p>
      </dgm:t>
    </dgm:pt>
    <dgm:pt modelId="{0BA798C8-FCFD-4A2A-9596-EFFC73F5BDC1}" type="parTrans" cxnId="{8BFDD1CF-1D56-4C9F-B772-3892BE33CD0C}">
      <dgm:prSet/>
      <dgm:spPr/>
      <dgm:t>
        <a:bodyPr/>
        <a:lstStyle/>
        <a:p>
          <a:endParaRPr lang="en-AU" sz="1200">
            <a:latin typeface="+mj-lt"/>
          </a:endParaRPr>
        </a:p>
      </dgm:t>
    </dgm:pt>
    <dgm:pt modelId="{34C0B2F1-336E-4ACD-AABC-9AD647F847E8}" type="sibTrans" cxnId="{8BFDD1CF-1D56-4C9F-B772-3892BE33CD0C}">
      <dgm:prSet/>
      <dgm:spPr/>
      <dgm:t>
        <a:bodyPr/>
        <a:lstStyle/>
        <a:p>
          <a:endParaRPr lang="en-AU" sz="1200">
            <a:latin typeface="+mj-lt"/>
          </a:endParaRPr>
        </a:p>
      </dgm:t>
    </dgm:pt>
    <dgm:pt modelId="{6237E76F-0726-45DB-A1BC-54F874E3CB5B}">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rgbClr val="BCDEC4"/>
        </a:solidFill>
        <a:ln>
          <a:noFill/>
        </a:ln>
      </dgm:spPr>
      <dgm:t>
        <a:bodyPr lIns="108000" rIns="108000" rtlCol="0" anchor="ctr"/>
        <a:lstStyle/>
        <a:p>
          <a:pPr marL="0" algn="ctr" defTabSz="914349" rtl="0" eaLnBrk="1" latinLnBrk="0" hangingPunct="1"/>
          <a:r>
            <a:rPr lang="en-AU" sz="1200" kern="1200">
              <a:solidFill>
                <a:prstClr val="white"/>
              </a:solidFill>
              <a:latin typeface="+mj-lt"/>
              <a:ea typeface="+mn-ea"/>
              <a:cs typeface="+mn-cs"/>
            </a:rPr>
            <a:t>Step 2: </a:t>
          </a:r>
          <a:br>
            <a:rPr lang="en-AU" sz="1200" kern="1200">
              <a:solidFill>
                <a:prstClr val="white"/>
              </a:solidFill>
              <a:latin typeface="+mj-lt"/>
              <a:ea typeface="+mn-ea"/>
              <a:cs typeface="+mn-cs"/>
            </a:rPr>
          </a:br>
          <a:r>
            <a:rPr lang="en-AU" sz="1200" kern="1200">
              <a:solidFill>
                <a:prstClr val="white"/>
              </a:solidFill>
              <a:latin typeface="+mj-lt"/>
              <a:ea typeface="+mn-ea"/>
              <a:cs typeface="+mn-cs"/>
            </a:rPr>
            <a:t>Build</a:t>
          </a:r>
        </a:p>
      </dgm:t>
    </dgm:pt>
    <dgm:pt modelId="{FD21EF1D-4356-4820-9268-3BAC66B6C875}" type="parTrans" cxnId="{65E24BD1-46BB-45C2-BC3F-A2032C7051CE}">
      <dgm:prSet/>
      <dgm:spPr/>
      <dgm:t>
        <a:bodyPr/>
        <a:lstStyle/>
        <a:p>
          <a:endParaRPr lang="en-AU" sz="1200">
            <a:latin typeface="+mj-lt"/>
          </a:endParaRPr>
        </a:p>
      </dgm:t>
    </dgm:pt>
    <dgm:pt modelId="{8561F10C-B2F1-472D-8661-D0783B732EFA}" type="sibTrans" cxnId="{65E24BD1-46BB-45C2-BC3F-A2032C7051CE}">
      <dgm:prSet/>
      <dgm:spPr/>
      <dgm:t>
        <a:bodyPr/>
        <a:lstStyle/>
        <a:p>
          <a:endParaRPr lang="en-AU" sz="1200">
            <a:latin typeface="+mj-lt"/>
          </a:endParaRPr>
        </a:p>
      </dgm:t>
    </dgm:pt>
    <dgm:pt modelId="{F226B831-1835-47EF-A1C0-6657594EB00A}">
      <dgm:prSet phldrT="[Text]" custT="1"/>
      <dgm:spPr>
        <a:solidFill>
          <a:srgbClr val="BCDEC4"/>
        </a:solidFill>
      </dgm:spPr>
      <dgm:t>
        <a:bodyPr lIns="108000" rIns="108000"/>
        <a:lstStyle/>
        <a:p>
          <a:pPr algn="l"/>
          <a:r>
            <a:rPr lang="en-AU" sz="1200">
              <a:latin typeface="+mj-lt"/>
            </a:rPr>
            <a:t>Step 3: </a:t>
          </a:r>
          <a:br>
            <a:rPr lang="en-AU" sz="1200">
              <a:latin typeface="+mj-lt"/>
            </a:rPr>
          </a:br>
          <a:r>
            <a:rPr lang="en-AU" sz="1200">
              <a:latin typeface="+mj-lt"/>
            </a:rPr>
            <a:t>Evidence</a:t>
          </a:r>
        </a:p>
      </dgm:t>
    </dgm:pt>
    <dgm:pt modelId="{F9ABF03C-0DA6-4B02-88AF-591FF96E24EE}" type="parTrans" cxnId="{7675C5D0-5758-430A-B8E0-DDF72EC97B65}">
      <dgm:prSet/>
      <dgm:spPr/>
      <dgm:t>
        <a:bodyPr/>
        <a:lstStyle/>
        <a:p>
          <a:endParaRPr lang="en-AU" sz="1200">
            <a:latin typeface="+mj-lt"/>
          </a:endParaRPr>
        </a:p>
      </dgm:t>
    </dgm:pt>
    <dgm:pt modelId="{31E71383-33AF-415B-BBF7-4CF3B8AB9453}" type="sibTrans" cxnId="{7675C5D0-5758-430A-B8E0-DDF72EC97B65}">
      <dgm:prSet/>
      <dgm:spPr/>
      <dgm:t>
        <a:bodyPr/>
        <a:lstStyle/>
        <a:p>
          <a:endParaRPr lang="en-AU" sz="1200">
            <a:latin typeface="+mj-lt"/>
          </a:endParaRPr>
        </a:p>
      </dgm:t>
    </dgm:pt>
    <dgm:pt modelId="{C58955DB-FBC1-491A-AC89-D3F23D008F24}" type="pres">
      <dgm:prSet presAssocID="{85AD6050-ED1D-476B-ABDB-ECB696F64E2B}" presName="Name0" presStyleCnt="0">
        <dgm:presLayoutVars>
          <dgm:dir/>
          <dgm:animLvl val="lvl"/>
          <dgm:resizeHandles val="exact"/>
        </dgm:presLayoutVars>
      </dgm:prSet>
      <dgm:spPr/>
    </dgm:pt>
    <dgm:pt modelId="{6CB52063-1DEA-4315-9E11-DC30931C2F6A}" type="pres">
      <dgm:prSet presAssocID="{5AA77DAF-41C8-467E-A9C3-49CF7BB0406B}" presName="parTxOnly" presStyleLbl="node1" presStyleIdx="0" presStyleCnt="3" custScaleX="29360" custScaleY="35197" custLinFactX="-6311" custLinFactNeighborX="-100000" custLinFactNeighborY="0">
        <dgm:presLayoutVars>
          <dgm:chMax val="0"/>
          <dgm:chPref val="0"/>
          <dgm:bulletEnabled val="1"/>
        </dgm:presLayoutVars>
      </dgm:prSet>
      <dgm:spPr>
        <a:prstGeom prst="homePlate">
          <a:avLst/>
        </a:prstGeom>
      </dgm:spPr>
    </dgm:pt>
    <dgm:pt modelId="{E136095A-1E5F-41C5-BC63-76718AD9C549}" type="pres">
      <dgm:prSet presAssocID="{34C0B2F1-336E-4ACD-AABC-9AD647F847E8}" presName="parTxOnlySpace" presStyleCnt="0"/>
      <dgm:spPr/>
    </dgm:pt>
    <dgm:pt modelId="{026EE8A7-2BE4-4F8B-BC25-EA55C2EDA0B5}" type="pres">
      <dgm:prSet presAssocID="{6237E76F-0726-45DB-A1BC-54F874E3CB5B}" presName="parTxOnly" presStyleLbl="node1" presStyleIdx="1" presStyleCnt="3" custScaleX="29360" custScaleY="35197" custLinFactNeighborX="-10302">
        <dgm:presLayoutVars>
          <dgm:chMax val="0"/>
          <dgm:chPref val="0"/>
          <dgm:bulletEnabled val="1"/>
        </dgm:presLayoutVars>
      </dgm:prSet>
      <dgm:spPr>
        <a:xfrm>
          <a:off x="1904990" y="0"/>
          <a:ext cx="1628790" cy="647700"/>
        </a:xfrm>
        <a:prstGeom prst="homePlate">
          <a:avLst/>
        </a:prstGeom>
      </dgm:spPr>
    </dgm:pt>
    <dgm:pt modelId="{52DE5798-E9A4-4079-A8C6-7D232D27F174}" type="pres">
      <dgm:prSet presAssocID="{8561F10C-B2F1-472D-8661-D0783B732EFA}" presName="parTxOnlySpace" presStyleCnt="0"/>
      <dgm:spPr/>
    </dgm:pt>
    <dgm:pt modelId="{F51D2992-3D45-48FD-B41A-02E7BB364D9E}" type="pres">
      <dgm:prSet presAssocID="{F226B831-1835-47EF-A1C0-6657594EB00A}" presName="parTxOnly" presStyleLbl="node1" presStyleIdx="2" presStyleCnt="3" custScaleX="29360" custScaleY="35197" custLinFactX="6654" custLinFactNeighborX="100000">
        <dgm:presLayoutVars>
          <dgm:chMax val="0"/>
          <dgm:chPref val="0"/>
          <dgm:bulletEnabled val="1"/>
        </dgm:presLayoutVars>
      </dgm:prSet>
      <dgm:spPr>
        <a:prstGeom prst="homePlate">
          <a:avLst/>
        </a:prstGeom>
      </dgm:spPr>
    </dgm:pt>
  </dgm:ptLst>
  <dgm:cxnLst>
    <dgm:cxn modelId="{7E170104-289F-486E-A20D-01DF6F70C5BB}" type="presOf" srcId="{6237E76F-0726-45DB-A1BC-54F874E3CB5B}" destId="{026EE8A7-2BE4-4F8B-BC25-EA55C2EDA0B5}" srcOrd="0" destOrd="0" presId="urn:microsoft.com/office/officeart/2005/8/layout/chevron1"/>
    <dgm:cxn modelId="{0F0C0310-6A69-4671-B848-EF01A7F252A8}" type="presOf" srcId="{85AD6050-ED1D-476B-ABDB-ECB696F64E2B}" destId="{C58955DB-FBC1-491A-AC89-D3F23D008F24}" srcOrd="0" destOrd="0" presId="urn:microsoft.com/office/officeart/2005/8/layout/chevron1"/>
    <dgm:cxn modelId="{4FD25C8C-24F1-4AF2-B731-9A9F355427C5}" type="presOf" srcId="{5AA77DAF-41C8-467E-A9C3-49CF7BB0406B}" destId="{6CB52063-1DEA-4315-9E11-DC30931C2F6A}" srcOrd="0" destOrd="0" presId="urn:microsoft.com/office/officeart/2005/8/layout/chevron1"/>
    <dgm:cxn modelId="{607E15A4-1A0A-4E29-8C4C-A396E17C2976}" type="presOf" srcId="{F226B831-1835-47EF-A1C0-6657594EB00A}" destId="{F51D2992-3D45-48FD-B41A-02E7BB364D9E}" srcOrd="0" destOrd="0" presId="urn:microsoft.com/office/officeart/2005/8/layout/chevron1"/>
    <dgm:cxn modelId="{8BFDD1CF-1D56-4C9F-B772-3892BE33CD0C}" srcId="{85AD6050-ED1D-476B-ABDB-ECB696F64E2B}" destId="{5AA77DAF-41C8-467E-A9C3-49CF7BB0406B}" srcOrd="0" destOrd="0" parTransId="{0BA798C8-FCFD-4A2A-9596-EFFC73F5BDC1}" sibTransId="{34C0B2F1-336E-4ACD-AABC-9AD647F847E8}"/>
    <dgm:cxn modelId="{7675C5D0-5758-430A-B8E0-DDF72EC97B65}" srcId="{85AD6050-ED1D-476B-ABDB-ECB696F64E2B}" destId="{F226B831-1835-47EF-A1C0-6657594EB00A}" srcOrd="2" destOrd="0" parTransId="{F9ABF03C-0DA6-4B02-88AF-591FF96E24EE}" sibTransId="{31E71383-33AF-415B-BBF7-4CF3B8AB9453}"/>
    <dgm:cxn modelId="{65E24BD1-46BB-45C2-BC3F-A2032C7051CE}" srcId="{85AD6050-ED1D-476B-ABDB-ECB696F64E2B}" destId="{6237E76F-0726-45DB-A1BC-54F874E3CB5B}" srcOrd="1" destOrd="0" parTransId="{FD21EF1D-4356-4820-9268-3BAC66B6C875}" sibTransId="{8561F10C-B2F1-472D-8661-D0783B732EFA}"/>
    <dgm:cxn modelId="{A767F2B6-4E6A-4A43-92A9-0043A1E5CA5D}" type="presParOf" srcId="{C58955DB-FBC1-491A-AC89-D3F23D008F24}" destId="{6CB52063-1DEA-4315-9E11-DC30931C2F6A}" srcOrd="0" destOrd="0" presId="urn:microsoft.com/office/officeart/2005/8/layout/chevron1"/>
    <dgm:cxn modelId="{C46EA62C-698C-4BFE-A7EF-32FAEEEB00B8}" type="presParOf" srcId="{C58955DB-FBC1-491A-AC89-D3F23D008F24}" destId="{E136095A-1E5F-41C5-BC63-76718AD9C549}" srcOrd="1" destOrd="0" presId="urn:microsoft.com/office/officeart/2005/8/layout/chevron1"/>
    <dgm:cxn modelId="{7AED98F6-921A-4655-B744-7CFF6A8E67D9}" type="presParOf" srcId="{C58955DB-FBC1-491A-AC89-D3F23D008F24}" destId="{026EE8A7-2BE4-4F8B-BC25-EA55C2EDA0B5}" srcOrd="2" destOrd="0" presId="urn:microsoft.com/office/officeart/2005/8/layout/chevron1"/>
    <dgm:cxn modelId="{BBB01E10-A72F-45A2-B33C-C2BA2C172FFF}" type="presParOf" srcId="{C58955DB-FBC1-491A-AC89-D3F23D008F24}" destId="{52DE5798-E9A4-4079-A8C6-7D232D27F174}" srcOrd="3" destOrd="0" presId="urn:microsoft.com/office/officeart/2005/8/layout/chevron1"/>
    <dgm:cxn modelId="{DDEE8A1E-7A9B-499E-991B-2969434A142B}" type="presParOf" srcId="{C58955DB-FBC1-491A-AC89-D3F23D008F24}" destId="{F51D2992-3D45-48FD-B41A-02E7BB364D9E}"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AD6050-ED1D-476B-ABDB-ECB696F64E2B}" type="doc">
      <dgm:prSet loTypeId="urn:microsoft.com/office/officeart/2005/8/layout/chevron1" loCatId="process" qsTypeId="urn:microsoft.com/office/officeart/2005/8/quickstyle/simple1" qsCatId="simple" csTypeId="urn:microsoft.com/office/officeart/2005/8/colors/accent1_2" csCatId="accent1" phldr="1"/>
      <dgm:spPr/>
    </dgm:pt>
    <dgm:pt modelId="{5AA77DAF-41C8-467E-A9C3-49CF7BB0406B}">
      <dgm:prSet phldrT="[Text]" custT="1"/>
      <dgm:spPr>
        <a:solidFill>
          <a:srgbClr val="BCDEC4"/>
        </a:solidFill>
        <a:ln w="12700" cap="flat" cmpd="sng" algn="ctr">
          <a:solidFill>
            <a:prstClr val="white">
              <a:hueOff val="0"/>
              <a:satOff val="0"/>
              <a:lumOff val="0"/>
              <a:alphaOff val="0"/>
            </a:prstClr>
          </a:solidFill>
          <a:prstDash val="solid"/>
          <a:miter lim="800000"/>
        </a:ln>
        <a:effectLst/>
      </dgm:spPr>
      <dgm:t>
        <a:bodyPr spcFirstLastPara="0" vert="horz" wrap="square" lIns="108000" tIns="16002" rIns="108000" bIns="16002" numCol="1" spcCol="1270" anchor="ctr" anchorCtr="0"/>
        <a:lstStyle/>
        <a:p>
          <a:pPr algn="l"/>
          <a:r>
            <a:rPr lang="en-AU" sz="1200" kern="1200">
              <a:solidFill>
                <a:prstClr val="white"/>
              </a:solidFill>
              <a:latin typeface="VIC SemiBold"/>
              <a:ea typeface="+mn-ea"/>
              <a:cs typeface="+mn-cs"/>
            </a:rPr>
            <a:t>Step</a:t>
          </a:r>
          <a:r>
            <a:rPr lang="en-AU" sz="1200" kern="1200">
              <a:latin typeface="+mj-lt"/>
            </a:rPr>
            <a:t> 1: </a:t>
          </a:r>
          <a:br>
            <a:rPr lang="en-AU" sz="1200" kern="1200">
              <a:latin typeface="+mj-lt"/>
            </a:rPr>
          </a:br>
          <a:r>
            <a:rPr lang="en-AU" sz="1200" kern="1200">
              <a:latin typeface="+mj-lt"/>
            </a:rPr>
            <a:t>Legislation</a:t>
          </a:r>
        </a:p>
      </dgm:t>
    </dgm:pt>
    <dgm:pt modelId="{0BA798C8-FCFD-4A2A-9596-EFFC73F5BDC1}" type="parTrans" cxnId="{8BFDD1CF-1D56-4C9F-B772-3892BE33CD0C}">
      <dgm:prSet/>
      <dgm:spPr/>
      <dgm:t>
        <a:bodyPr/>
        <a:lstStyle/>
        <a:p>
          <a:endParaRPr lang="en-AU" sz="1200">
            <a:latin typeface="+mj-lt"/>
          </a:endParaRPr>
        </a:p>
      </dgm:t>
    </dgm:pt>
    <dgm:pt modelId="{34C0B2F1-336E-4ACD-AABC-9AD647F847E8}" type="sibTrans" cxnId="{8BFDD1CF-1D56-4C9F-B772-3892BE33CD0C}">
      <dgm:prSet/>
      <dgm:spPr/>
      <dgm:t>
        <a:bodyPr/>
        <a:lstStyle/>
        <a:p>
          <a:endParaRPr lang="en-AU" sz="1200">
            <a:latin typeface="+mj-lt"/>
          </a:endParaRPr>
        </a:p>
      </dgm:t>
    </dgm:pt>
    <dgm:pt modelId="{6237E76F-0726-45DB-A1BC-54F874E3CB5B}">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rgbClr val="4C9E61"/>
        </a:solidFill>
        <a:ln w="12700" cap="flat" cmpd="sng" algn="ctr">
          <a:solidFill>
            <a:prstClr val="white">
              <a:hueOff val="0"/>
              <a:satOff val="0"/>
              <a:lumOff val="0"/>
              <a:alphaOff val="0"/>
            </a:prstClr>
          </a:solidFill>
          <a:prstDash val="solid"/>
          <a:miter lim="800000"/>
        </a:ln>
        <a:effectLst/>
      </dgm:spPr>
      <dgm:t>
        <a:bodyPr spcFirstLastPara="0" vert="horz" wrap="square" lIns="108000" tIns="16002" rIns="108000" bIns="16002" numCol="1" spcCol="1270" rtlCol="0" anchor="ctr" anchorCtr="0"/>
        <a:lstStyle/>
        <a:p>
          <a:pPr marL="0" lvl="0" indent="0" algn="l" defTabSz="533400" rtl="0" eaLnBrk="1" latinLnBrk="0" hangingPunct="1">
            <a:lnSpc>
              <a:spcPct val="90000"/>
            </a:lnSpc>
            <a:spcBef>
              <a:spcPct val="0"/>
            </a:spcBef>
            <a:spcAft>
              <a:spcPct val="35000"/>
            </a:spcAft>
            <a:buNone/>
          </a:pPr>
          <a:r>
            <a:rPr lang="en-AU" sz="1200" kern="1200">
              <a:solidFill>
                <a:prstClr val="white"/>
              </a:solidFill>
              <a:latin typeface="VIC SemiBold"/>
              <a:ea typeface="+mn-ea"/>
              <a:cs typeface="+mn-cs"/>
            </a:rPr>
            <a:t>Step 2: </a:t>
          </a:r>
          <a:br>
            <a:rPr lang="en-AU" sz="1200" kern="1200">
              <a:solidFill>
                <a:prstClr val="white"/>
              </a:solidFill>
              <a:latin typeface="VIC SemiBold"/>
              <a:ea typeface="+mn-ea"/>
              <a:cs typeface="+mn-cs"/>
            </a:rPr>
          </a:br>
          <a:r>
            <a:rPr lang="en-AU" sz="1200" kern="1200">
              <a:solidFill>
                <a:prstClr val="white"/>
              </a:solidFill>
              <a:latin typeface="VIC SemiBold"/>
              <a:ea typeface="+mn-ea"/>
              <a:cs typeface="+mn-cs"/>
            </a:rPr>
            <a:t>Build</a:t>
          </a:r>
        </a:p>
      </dgm:t>
    </dgm:pt>
    <dgm:pt modelId="{FD21EF1D-4356-4820-9268-3BAC66B6C875}" type="parTrans" cxnId="{65E24BD1-46BB-45C2-BC3F-A2032C7051CE}">
      <dgm:prSet/>
      <dgm:spPr/>
      <dgm:t>
        <a:bodyPr/>
        <a:lstStyle/>
        <a:p>
          <a:endParaRPr lang="en-AU" sz="1200">
            <a:latin typeface="+mj-lt"/>
          </a:endParaRPr>
        </a:p>
      </dgm:t>
    </dgm:pt>
    <dgm:pt modelId="{8561F10C-B2F1-472D-8661-D0783B732EFA}" type="sibTrans" cxnId="{65E24BD1-46BB-45C2-BC3F-A2032C7051CE}">
      <dgm:prSet/>
      <dgm:spPr/>
      <dgm:t>
        <a:bodyPr/>
        <a:lstStyle/>
        <a:p>
          <a:endParaRPr lang="en-AU" sz="1200">
            <a:latin typeface="+mj-lt"/>
          </a:endParaRPr>
        </a:p>
      </dgm:t>
    </dgm:pt>
    <dgm:pt modelId="{F226B831-1835-47EF-A1C0-6657594EB00A}">
      <dgm:prSet phldrT="[Text]" custT="1"/>
      <dgm:spPr>
        <a:solidFill>
          <a:srgbClr val="BCDEC4"/>
        </a:solidFill>
      </dgm:spPr>
      <dgm:t>
        <a:bodyPr lIns="108000" rIns="108000"/>
        <a:lstStyle/>
        <a:p>
          <a:pPr algn="l"/>
          <a:r>
            <a:rPr lang="en-AU" sz="1200">
              <a:latin typeface="+mj-lt"/>
            </a:rPr>
            <a:t>Step 3: </a:t>
          </a:r>
          <a:br>
            <a:rPr lang="en-AU" sz="1200">
              <a:latin typeface="+mj-lt"/>
            </a:rPr>
          </a:br>
          <a:r>
            <a:rPr lang="en-AU" sz="1200">
              <a:latin typeface="+mj-lt"/>
            </a:rPr>
            <a:t>Evidence</a:t>
          </a:r>
        </a:p>
      </dgm:t>
    </dgm:pt>
    <dgm:pt modelId="{F9ABF03C-0DA6-4B02-88AF-591FF96E24EE}" type="parTrans" cxnId="{7675C5D0-5758-430A-B8E0-DDF72EC97B65}">
      <dgm:prSet/>
      <dgm:spPr/>
      <dgm:t>
        <a:bodyPr/>
        <a:lstStyle/>
        <a:p>
          <a:endParaRPr lang="en-AU" sz="1200">
            <a:latin typeface="+mj-lt"/>
          </a:endParaRPr>
        </a:p>
      </dgm:t>
    </dgm:pt>
    <dgm:pt modelId="{31E71383-33AF-415B-BBF7-4CF3B8AB9453}" type="sibTrans" cxnId="{7675C5D0-5758-430A-B8E0-DDF72EC97B65}">
      <dgm:prSet/>
      <dgm:spPr/>
      <dgm:t>
        <a:bodyPr/>
        <a:lstStyle/>
        <a:p>
          <a:endParaRPr lang="en-AU" sz="1200">
            <a:latin typeface="+mj-lt"/>
          </a:endParaRPr>
        </a:p>
      </dgm:t>
    </dgm:pt>
    <dgm:pt modelId="{C58955DB-FBC1-491A-AC89-D3F23D008F24}" type="pres">
      <dgm:prSet presAssocID="{85AD6050-ED1D-476B-ABDB-ECB696F64E2B}" presName="Name0" presStyleCnt="0">
        <dgm:presLayoutVars>
          <dgm:dir/>
          <dgm:animLvl val="lvl"/>
          <dgm:resizeHandles val="exact"/>
        </dgm:presLayoutVars>
      </dgm:prSet>
      <dgm:spPr/>
    </dgm:pt>
    <dgm:pt modelId="{6CB52063-1DEA-4315-9E11-DC30931C2F6A}" type="pres">
      <dgm:prSet presAssocID="{5AA77DAF-41C8-467E-A9C3-49CF7BB0406B}" presName="parTxOnly" presStyleLbl="node1" presStyleIdx="0" presStyleCnt="3" custScaleX="29360" custScaleY="35197" custLinFactX="-6311" custLinFactNeighborX="-100000" custLinFactNeighborY="0">
        <dgm:presLayoutVars>
          <dgm:chMax val="0"/>
          <dgm:chPref val="0"/>
          <dgm:bulletEnabled val="1"/>
        </dgm:presLayoutVars>
      </dgm:prSet>
      <dgm:spPr>
        <a:xfrm>
          <a:off x="0" y="0"/>
          <a:ext cx="1628790" cy="647700"/>
        </a:xfrm>
        <a:prstGeom prst="homePlate">
          <a:avLst/>
        </a:prstGeom>
      </dgm:spPr>
    </dgm:pt>
    <dgm:pt modelId="{E136095A-1E5F-41C5-BC63-76718AD9C549}" type="pres">
      <dgm:prSet presAssocID="{34C0B2F1-336E-4ACD-AABC-9AD647F847E8}" presName="parTxOnlySpace" presStyleCnt="0"/>
      <dgm:spPr/>
    </dgm:pt>
    <dgm:pt modelId="{026EE8A7-2BE4-4F8B-BC25-EA55C2EDA0B5}" type="pres">
      <dgm:prSet presAssocID="{6237E76F-0726-45DB-A1BC-54F874E3CB5B}" presName="parTxOnly" presStyleLbl="node1" presStyleIdx="1" presStyleCnt="3" custScaleX="29360" custScaleY="35197" custLinFactNeighborX="-10302">
        <dgm:presLayoutVars>
          <dgm:chMax val="0"/>
          <dgm:chPref val="0"/>
          <dgm:bulletEnabled val="1"/>
        </dgm:presLayoutVars>
      </dgm:prSet>
      <dgm:spPr>
        <a:xfrm>
          <a:off x="1904990" y="0"/>
          <a:ext cx="1628790" cy="647700"/>
        </a:xfrm>
        <a:prstGeom prst="homePlate">
          <a:avLst/>
        </a:prstGeom>
      </dgm:spPr>
    </dgm:pt>
    <dgm:pt modelId="{52DE5798-E9A4-4079-A8C6-7D232D27F174}" type="pres">
      <dgm:prSet presAssocID="{8561F10C-B2F1-472D-8661-D0783B732EFA}" presName="parTxOnlySpace" presStyleCnt="0"/>
      <dgm:spPr/>
    </dgm:pt>
    <dgm:pt modelId="{F51D2992-3D45-48FD-B41A-02E7BB364D9E}" type="pres">
      <dgm:prSet presAssocID="{F226B831-1835-47EF-A1C0-6657594EB00A}" presName="parTxOnly" presStyleLbl="node1" presStyleIdx="2" presStyleCnt="3" custScaleX="29360" custScaleY="35197" custLinFactX="6654" custLinFactNeighborX="100000">
        <dgm:presLayoutVars>
          <dgm:chMax val="0"/>
          <dgm:chPref val="0"/>
          <dgm:bulletEnabled val="1"/>
        </dgm:presLayoutVars>
      </dgm:prSet>
      <dgm:spPr>
        <a:prstGeom prst="homePlate">
          <a:avLst/>
        </a:prstGeom>
      </dgm:spPr>
    </dgm:pt>
  </dgm:ptLst>
  <dgm:cxnLst>
    <dgm:cxn modelId="{7E170104-289F-486E-A20D-01DF6F70C5BB}" type="presOf" srcId="{6237E76F-0726-45DB-A1BC-54F874E3CB5B}" destId="{026EE8A7-2BE4-4F8B-BC25-EA55C2EDA0B5}" srcOrd="0" destOrd="0" presId="urn:microsoft.com/office/officeart/2005/8/layout/chevron1"/>
    <dgm:cxn modelId="{0F0C0310-6A69-4671-B848-EF01A7F252A8}" type="presOf" srcId="{85AD6050-ED1D-476B-ABDB-ECB696F64E2B}" destId="{C58955DB-FBC1-491A-AC89-D3F23D008F24}" srcOrd="0" destOrd="0" presId="urn:microsoft.com/office/officeart/2005/8/layout/chevron1"/>
    <dgm:cxn modelId="{4FD25C8C-24F1-4AF2-B731-9A9F355427C5}" type="presOf" srcId="{5AA77DAF-41C8-467E-A9C3-49CF7BB0406B}" destId="{6CB52063-1DEA-4315-9E11-DC30931C2F6A}" srcOrd="0" destOrd="0" presId="urn:microsoft.com/office/officeart/2005/8/layout/chevron1"/>
    <dgm:cxn modelId="{607E15A4-1A0A-4E29-8C4C-A396E17C2976}" type="presOf" srcId="{F226B831-1835-47EF-A1C0-6657594EB00A}" destId="{F51D2992-3D45-48FD-B41A-02E7BB364D9E}" srcOrd="0" destOrd="0" presId="urn:microsoft.com/office/officeart/2005/8/layout/chevron1"/>
    <dgm:cxn modelId="{8BFDD1CF-1D56-4C9F-B772-3892BE33CD0C}" srcId="{85AD6050-ED1D-476B-ABDB-ECB696F64E2B}" destId="{5AA77DAF-41C8-467E-A9C3-49CF7BB0406B}" srcOrd="0" destOrd="0" parTransId="{0BA798C8-FCFD-4A2A-9596-EFFC73F5BDC1}" sibTransId="{34C0B2F1-336E-4ACD-AABC-9AD647F847E8}"/>
    <dgm:cxn modelId="{7675C5D0-5758-430A-B8E0-DDF72EC97B65}" srcId="{85AD6050-ED1D-476B-ABDB-ECB696F64E2B}" destId="{F226B831-1835-47EF-A1C0-6657594EB00A}" srcOrd="2" destOrd="0" parTransId="{F9ABF03C-0DA6-4B02-88AF-591FF96E24EE}" sibTransId="{31E71383-33AF-415B-BBF7-4CF3B8AB9453}"/>
    <dgm:cxn modelId="{65E24BD1-46BB-45C2-BC3F-A2032C7051CE}" srcId="{85AD6050-ED1D-476B-ABDB-ECB696F64E2B}" destId="{6237E76F-0726-45DB-A1BC-54F874E3CB5B}" srcOrd="1" destOrd="0" parTransId="{FD21EF1D-4356-4820-9268-3BAC66B6C875}" sibTransId="{8561F10C-B2F1-472D-8661-D0783B732EFA}"/>
    <dgm:cxn modelId="{A767F2B6-4E6A-4A43-92A9-0043A1E5CA5D}" type="presParOf" srcId="{C58955DB-FBC1-491A-AC89-D3F23D008F24}" destId="{6CB52063-1DEA-4315-9E11-DC30931C2F6A}" srcOrd="0" destOrd="0" presId="urn:microsoft.com/office/officeart/2005/8/layout/chevron1"/>
    <dgm:cxn modelId="{C46EA62C-698C-4BFE-A7EF-32FAEEEB00B8}" type="presParOf" srcId="{C58955DB-FBC1-491A-AC89-D3F23D008F24}" destId="{E136095A-1E5F-41C5-BC63-76718AD9C549}" srcOrd="1" destOrd="0" presId="urn:microsoft.com/office/officeart/2005/8/layout/chevron1"/>
    <dgm:cxn modelId="{7AED98F6-921A-4655-B744-7CFF6A8E67D9}" type="presParOf" srcId="{C58955DB-FBC1-491A-AC89-D3F23D008F24}" destId="{026EE8A7-2BE4-4F8B-BC25-EA55C2EDA0B5}" srcOrd="2" destOrd="0" presId="urn:microsoft.com/office/officeart/2005/8/layout/chevron1"/>
    <dgm:cxn modelId="{BBB01E10-A72F-45A2-B33C-C2BA2C172FFF}" type="presParOf" srcId="{C58955DB-FBC1-491A-AC89-D3F23D008F24}" destId="{52DE5798-E9A4-4079-A8C6-7D232D27F174}" srcOrd="3" destOrd="0" presId="urn:microsoft.com/office/officeart/2005/8/layout/chevron1"/>
    <dgm:cxn modelId="{DDEE8A1E-7A9B-499E-991B-2969434A142B}" type="presParOf" srcId="{C58955DB-FBC1-491A-AC89-D3F23D008F24}" destId="{F51D2992-3D45-48FD-B41A-02E7BB364D9E}"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AD6050-ED1D-476B-ABDB-ECB696F64E2B}" type="doc">
      <dgm:prSet loTypeId="urn:microsoft.com/office/officeart/2005/8/layout/chevron1" loCatId="process" qsTypeId="urn:microsoft.com/office/officeart/2005/8/quickstyle/simple1" qsCatId="simple" csTypeId="urn:microsoft.com/office/officeart/2005/8/colors/accent1_2" csCatId="accent1" phldr="1"/>
      <dgm:spPr/>
    </dgm:pt>
    <dgm:pt modelId="{5AA77DAF-41C8-467E-A9C3-49CF7BB0406B}">
      <dgm:prSet phldrT="[Text]" custT="1"/>
      <dgm:spPr>
        <a:solidFill>
          <a:srgbClr val="BCDEC4"/>
        </a:solidFill>
        <a:ln w="12700" cap="flat" cmpd="sng" algn="ctr">
          <a:solidFill>
            <a:prstClr val="white">
              <a:hueOff val="0"/>
              <a:satOff val="0"/>
              <a:lumOff val="0"/>
              <a:alphaOff val="0"/>
            </a:prstClr>
          </a:solidFill>
          <a:prstDash val="solid"/>
          <a:miter lim="800000"/>
        </a:ln>
        <a:effectLst/>
      </dgm:spPr>
      <dgm:t>
        <a:bodyPr spcFirstLastPara="0" vert="horz" wrap="square" lIns="108000" tIns="16002" rIns="108000" bIns="16002" numCol="1" spcCol="1270" anchor="ctr" anchorCtr="0"/>
        <a:lstStyle/>
        <a:p>
          <a:pPr algn="l"/>
          <a:r>
            <a:rPr lang="en-AU" sz="1200" kern="1200">
              <a:solidFill>
                <a:prstClr val="white"/>
              </a:solidFill>
              <a:latin typeface="VIC SemiBold"/>
              <a:ea typeface="+mn-ea"/>
              <a:cs typeface="+mn-cs"/>
            </a:rPr>
            <a:t>Step</a:t>
          </a:r>
          <a:r>
            <a:rPr lang="en-AU" sz="1200" kern="1200">
              <a:latin typeface="+mj-lt"/>
            </a:rPr>
            <a:t> 1: </a:t>
          </a:r>
          <a:br>
            <a:rPr lang="en-AU" sz="1200" kern="1200">
              <a:latin typeface="+mj-lt"/>
            </a:rPr>
          </a:br>
          <a:r>
            <a:rPr lang="en-AU" sz="1200" kern="1200">
              <a:latin typeface="+mj-lt"/>
            </a:rPr>
            <a:t>Legislation</a:t>
          </a:r>
        </a:p>
      </dgm:t>
    </dgm:pt>
    <dgm:pt modelId="{0BA798C8-FCFD-4A2A-9596-EFFC73F5BDC1}" type="parTrans" cxnId="{8BFDD1CF-1D56-4C9F-B772-3892BE33CD0C}">
      <dgm:prSet/>
      <dgm:spPr/>
      <dgm:t>
        <a:bodyPr/>
        <a:lstStyle/>
        <a:p>
          <a:endParaRPr lang="en-AU" sz="1200">
            <a:latin typeface="+mj-lt"/>
          </a:endParaRPr>
        </a:p>
      </dgm:t>
    </dgm:pt>
    <dgm:pt modelId="{34C0B2F1-336E-4ACD-AABC-9AD647F847E8}" type="sibTrans" cxnId="{8BFDD1CF-1D56-4C9F-B772-3892BE33CD0C}">
      <dgm:prSet/>
      <dgm:spPr/>
      <dgm:t>
        <a:bodyPr/>
        <a:lstStyle/>
        <a:p>
          <a:endParaRPr lang="en-AU" sz="1200">
            <a:latin typeface="+mj-lt"/>
          </a:endParaRPr>
        </a:p>
      </dgm:t>
    </dgm:pt>
    <dgm:pt modelId="{6237E76F-0726-45DB-A1BC-54F874E3CB5B}">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rgbClr val="BCDEC4"/>
        </a:solidFill>
        <a:ln w="12700" cap="flat" cmpd="sng" algn="ctr">
          <a:solidFill>
            <a:prstClr val="white">
              <a:hueOff val="0"/>
              <a:satOff val="0"/>
              <a:lumOff val="0"/>
              <a:alphaOff val="0"/>
            </a:prstClr>
          </a:solidFill>
          <a:prstDash val="solid"/>
          <a:miter lim="800000"/>
        </a:ln>
        <a:effectLst/>
      </dgm:spPr>
      <dgm:t>
        <a:bodyPr spcFirstLastPara="0" vert="horz" wrap="square" lIns="108000" tIns="16002" rIns="108000" bIns="16002" numCol="1" spcCol="1270" rtlCol="0" anchor="ctr" anchorCtr="0"/>
        <a:lstStyle/>
        <a:p>
          <a:pPr marL="0" lvl="0" indent="0" algn="l" defTabSz="533400" rtl="0" eaLnBrk="1" latinLnBrk="0" hangingPunct="1">
            <a:lnSpc>
              <a:spcPct val="90000"/>
            </a:lnSpc>
            <a:spcBef>
              <a:spcPct val="0"/>
            </a:spcBef>
            <a:spcAft>
              <a:spcPct val="35000"/>
            </a:spcAft>
            <a:buNone/>
          </a:pPr>
          <a:r>
            <a:rPr lang="en-AU" sz="1200" kern="1200">
              <a:solidFill>
                <a:prstClr val="white"/>
              </a:solidFill>
              <a:latin typeface="VIC SemiBold"/>
              <a:ea typeface="+mn-ea"/>
              <a:cs typeface="+mn-cs"/>
            </a:rPr>
            <a:t>Step 2: </a:t>
          </a:r>
          <a:br>
            <a:rPr lang="en-AU" sz="1200" kern="1200">
              <a:solidFill>
                <a:prstClr val="white"/>
              </a:solidFill>
              <a:latin typeface="VIC SemiBold"/>
              <a:ea typeface="+mn-ea"/>
              <a:cs typeface="+mn-cs"/>
            </a:rPr>
          </a:br>
          <a:r>
            <a:rPr lang="en-AU" sz="1200" kern="1200">
              <a:solidFill>
                <a:prstClr val="white"/>
              </a:solidFill>
              <a:latin typeface="VIC SemiBold"/>
              <a:ea typeface="+mn-ea"/>
              <a:cs typeface="+mn-cs"/>
            </a:rPr>
            <a:t>Build</a:t>
          </a:r>
        </a:p>
      </dgm:t>
    </dgm:pt>
    <dgm:pt modelId="{FD21EF1D-4356-4820-9268-3BAC66B6C875}" type="parTrans" cxnId="{65E24BD1-46BB-45C2-BC3F-A2032C7051CE}">
      <dgm:prSet/>
      <dgm:spPr/>
      <dgm:t>
        <a:bodyPr/>
        <a:lstStyle/>
        <a:p>
          <a:endParaRPr lang="en-AU" sz="1200">
            <a:latin typeface="+mj-lt"/>
          </a:endParaRPr>
        </a:p>
      </dgm:t>
    </dgm:pt>
    <dgm:pt modelId="{8561F10C-B2F1-472D-8661-D0783B732EFA}" type="sibTrans" cxnId="{65E24BD1-46BB-45C2-BC3F-A2032C7051CE}">
      <dgm:prSet/>
      <dgm:spPr/>
      <dgm:t>
        <a:bodyPr/>
        <a:lstStyle/>
        <a:p>
          <a:endParaRPr lang="en-AU" sz="1200">
            <a:latin typeface="+mj-lt"/>
          </a:endParaRPr>
        </a:p>
      </dgm:t>
    </dgm:pt>
    <dgm:pt modelId="{F226B831-1835-47EF-A1C0-6657594EB00A}">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3"/>
        </a:solidFill>
        <a:ln/>
      </dgm:spPr>
      <dgm:t>
        <a:bodyPr spcFirstLastPara="0" vert="horz" wrap="square" lIns="108000" tIns="16002" rIns="108000" bIns="16002" numCol="1" spcCol="1270" rtlCol="0" anchor="ctr" anchorCtr="0"/>
        <a:lstStyle/>
        <a:p>
          <a:pPr algn="l"/>
          <a:r>
            <a:rPr lang="en-AU" sz="1200" kern="1200">
              <a:solidFill>
                <a:prstClr val="white"/>
              </a:solidFill>
              <a:latin typeface="VIC SemiBold"/>
              <a:ea typeface="+mn-ea"/>
              <a:cs typeface="+mn-cs"/>
            </a:rPr>
            <a:t>Step</a:t>
          </a:r>
          <a:r>
            <a:rPr lang="en-AU" sz="1200" kern="1200">
              <a:latin typeface="+mj-lt"/>
            </a:rPr>
            <a:t> 3: </a:t>
          </a:r>
          <a:br>
            <a:rPr lang="en-AU" sz="1200" kern="1200">
              <a:latin typeface="+mj-lt"/>
            </a:rPr>
          </a:br>
          <a:r>
            <a:rPr lang="en-AU" sz="1200" kern="1200">
              <a:latin typeface="+mj-lt"/>
            </a:rPr>
            <a:t>Evidence</a:t>
          </a:r>
        </a:p>
      </dgm:t>
    </dgm:pt>
    <dgm:pt modelId="{F9ABF03C-0DA6-4B02-88AF-591FF96E24EE}" type="parTrans" cxnId="{7675C5D0-5758-430A-B8E0-DDF72EC97B65}">
      <dgm:prSet/>
      <dgm:spPr/>
      <dgm:t>
        <a:bodyPr/>
        <a:lstStyle/>
        <a:p>
          <a:endParaRPr lang="en-AU" sz="1200">
            <a:latin typeface="+mj-lt"/>
          </a:endParaRPr>
        </a:p>
      </dgm:t>
    </dgm:pt>
    <dgm:pt modelId="{31E71383-33AF-415B-BBF7-4CF3B8AB9453}" type="sibTrans" cxnId="{7675C5D0-5758-430A-B8E0-DDF72EC97B65}">
      <dgm:prSet/>
      <dgm:spPr/>
      <dgm:t>
        <a:bodyPr/>
        <a:lstStyle/>
        <a:p>
          <a:endParaRPr lang="en-AU" sz="1200">
            <a:latin typeface="+mj-lt"/>
          </a:endParaRPr>
        </a:p>
      </dgm:t>
    </dgm:pt>
    <dgm:pt modelId="{C58955DB-FBC1-491A-AC89-D3F23D008F24}" type="pres">
      <dgm:prSet presAssocID="{85AD6050-ED1D-476B-ABDB-ECB696F64E2B}" presName="Name0" presStyleCnt="0">
        <dgm:presLayoutVars>
          <dgm:dir/>
          <dgm:animLvl val="lvl"/>
          <dgm:resizeHandles val="exact"/>
        </dgm:presLayoutVars>
      </dgm:prSet>
      <dgm:spPr/>
    </dgm:pt>
    <dgm:pt modelId="{6CB52063-1DEA-4315-9E11-DC30931C2F6A}" type="pres">
      <dgm:prSet presAssocID="{5AA77DAF-41C8-467E-A9C3-49CF7BB0406B}" presName="parTxOnly" presStyleLbl="node1" presStyleIdx="0" presStyleCnt="3" custScaleX="29360" custScaleY="35197" custLinFactX="-6311" custLinFactNeighborX="-100000" custLinFactNeighborY="0">
        <dgm:presLayoutVars>
          <dgm:chMax val="0"/>
          <dgm:chPref val="0"/>
          <dgm:bulletEnabled val="1"/>
        </dgm:presLayoutVars>
      </dgm:prSet>
      <dgm:spPr>
        <a:xfrm>
          <a:off x="0" y="0"/>
          <a:ext cx="1628790" cy="647700"/>
        </a:xfrm>
        <a:prstGeom prst="homePlate">
          <a:avLst/>
        </a:prstGeom>
      </dgm:spPr>
    </dgm:pt>
    <dgm:pt modelId="{E136095A-1E5F-41C5-BC63-76718AD9C549}" type="pres">
      <dgm:prSet presAssocID="{34C0B2F1-336E-4ACD-AABC-9AD647F847E8}" presName="parTxOnlySpace" presStyleCnt="0"/>
      <dgm:spPr/>
    </dgm:pt>
    <dgm:pt modelId="{026EE8A7-2BE4-4F8B-BC25-EA55C2EDA0B5}" type="pres">
      <dgm:prSet presAssocID="{6237E76F-0726-45DB-A1BC-54F874E3CB5B}" presName="parTxOnly" presStyleLbl="node1" presStyleIdx="1" presStyleCnt="3" custScaleX="29360" custScaleY="35197" custLinFactNeighborX="-10302">
        <dgm:presLayoutVars>
          <dgm:chMax val="0"/>
          <dgm:chPref val="0"/>
          <dgm:bulletEnabled val="1"/>
        </dgm:presLayoutVars>
      </dgm:prSet>
      <dgm:spPr>
        <a:xfrm>
          <a:off x="1904990" y="0"/>
          <a:ext cx="1628790" cy="647700"/>
        </a:xfrm>
        <a:prstGeom prst="homePlate">
          <a:avLst/>
        </a:prstGeom>
      </dgm:spPr>
    </dgm:pt>
    <dgm:pt modelId="{52DE5798-E9A4-4079-A8C6-7D232D27F174}" type="pres">
      <dgm:prSet presAssocID="{8561F10C-B2F1-472D-8661-D0783B732EFA}" presName="parTxOnlySpace" presStyleCnt="0"/>
      <dgm:spPr/>
    </dgm:pt>
    <dgm:pt modelId="{F51D2992-3D45-48FD-B41A-02E7BB364D9E}" type="pres">
      <dgm:prSet presAssocID="{F226B831-1835-47EF-A1C0-6657594EB00A}" presName="parTxOnly" presStyleLbl="node1" presStyleIdx="2" presStyleCnt="3" custScaleX="29360" custScaleY="35197" custLinFactX="6654" custLinFactNeighborX="100000">
        <dgm:presLayoutVars>
          <dgm:chMax val="0"/>
          <dgm:chPref val="0"/>
          <dgm:bulletEnabled val="1"/>
        </dgm:presLayoutVars>
      </dgm:prSet>
      <dgm:spPr>
        <a:xfrm>
          <a:off x="3924284" y="0"/>
          <a:ext cx="1628790" cy="647700"/>
        </a:xfrm>
        <a:prstGeom prst="homePlate">
          <a:avLst/>
        </a:prstGeom>
      </dgm:spPr>
    </dgm:pt>
  </dgm:ptLst>
  <dgm:cxnLst>
    <dgm:cxn modelId="{7E170104-289F-486E-A20D-01DF6F70C5BB}" type="presOf" srcId="{6237E76F-0726-45DB-A1BC-54F874E3CB5B}" destId="{026EE8A7-2BE4-4F8B-BC25-EA55C2EDA0B5}" srcOrd="0" destOrd="0" presId="urn:microsoft.com/office/officeart/2005/8/layout/chevron1"/>
    <dgm:cxn modelId="{0F0C0310-6A69-4671-B848-EF01A7F252A8}" type="presOf" srcId="{85AD6050-ED1D-476B-ABDB-ECB696F64E2B}" destId="{C58955DB-FBC1-491A-AC89-D3F23D008F24}" srcOrd="0" destOrd="0" presId="urn:microsoft.com/office/officeart/2005/8/layout/chevron1"/>
    <dgm:cxn modelId="{4FD25C8C-24F1-4AF2-B731-9A9F355427C5}" type="presOf" srcId="{5AA77DAF-41C8-467E-A9C3-49CF7BB0406B}" destId="{6CB52063-1DEA-4315-9E11-DC30931C2F6A}" srcOrd="0" destOrd="0" presId="urn:microsoft.com/office/officeart/2005/8/layout/chevron1"/>
    <dgm:cxn modelId="{607E15A4-1A0A-4E29-8C4C-A396E17C2976}" type="presOf" srcId="{F226B831-1835-47EF-A1C0-6657594EB00A}" destId="{F51D2992-3D45-48FD-B41A-02E7BB364D9E}" srcOrd="0" destOrd="0" presId="urn:microsoft.com/office/officeart/2005/8/layout/chevron1"/>
    <dgm:cxn modelId="{8BFDD1CF-1D56-4C9F-B772-3892BE33CD0C}" srcId="{85AD6050-ED1D-476B-ABDB-ECB696F64E2B}" destId="{5AA77DAF-41C8-467E-A9C3-49CF7BB0406B}" srcOrd="0" destOrd="0" parTransId="{0BA798C8-FCFD-4A2A-9596-EFFC73F5BDC1}" sibTransId="{34C0B2F1-336E-4ACD-AABC-9AD647F847E8}"/>
    <dgm:cxn modelId="{7675C5D0-5758-430A-B8E0-DDF72EC97B65}" srcId="{85AD6050-ED1D-476B-ABDB-ECB696F64E2B}" destId="{F226B831-1835-47EF-A1C0-6657594EB00A}" srcOrd="2" destOrd="0" parTransId="{F9ABF03C-0DA6-4B02-88AF-591FF96E24EE}" sibTransId="{31E71383-33AF-415B-BBF7-4CF3B8AB9453}"/>
    <dgm:cxn modelId="{65E24BD1-46BB-45C2-BC3F-A2032C7051CE}" srcId="{85AD6050-ED1D-476B-ABDB-ECB696F64E2B}" destId="{6237E76F-0726-45DB-A1BC-54F874E3CB5B}" srcOrd="1" destOrd="0" parTransId="{FD21EF1D-4356-4820-9268-3BAC66B6C875}" sibTransId="{8561F10C-B2F1-472D-8661-D0783B732EFA}"/>
    <dgm:cxn modelId="{A767F2B6-4E6A-4A43-92A9-0043A1E5CA5D}" type="presParOf" srcId="{C58955DB-FBC1-491A-AC89-D3F23D008F24}" destId="{6CB52063-1DEA-4315-9E11-DC30931C2F6A}" srcOrd="0" destOrd="0" presId="urn:microsoft.com/office/officeart/2005/8/layout/chevron1"/>
    <dgm:cxn modelId="{C46EA62C-698C-4BFE-A7EF-32FAEEEB00B8}" type="presParOf" srcId="{C58955DB-FBC1-491A-AC89-D3F23D008F24}" destId="{E136095A-1E5F-41C5-BC63-76718AD9C549}" srcOrd="1" destOrd="0" presId="urn:microsoft.com/office/officeart/2005/8/layout/chevron1"/>
    <dgm:cxn modelId="{7AED98F6-921A-4655-B744-7CFF6A8E67D9}" type="presParOf" srcId="{C58955DB-FBC1-491A-AC89-D3F23D008F24}" destId="{026EE8A7-2BE4-4F8B-BC25-EA55C2EDA0B5}" srcOrd="2" destOrd="0" presId="urn:microsoft.com/office/officeart/2005/8/layout/chevron1"/>
    <dgm:cxn modelId="{BBB01E10-A72F-45A2-B33C-C2BA2C172FFF}" type="presParOf" srcId="{C58955DB-FBC1-491A-AC89-D3F23D008F24}" destId="{52DE5798-E9A4-4079-A8C6-7D232D27F174}" srcOrd="3" destOrd="0" presId="urn:microsoft.com/office/officeart/2005/8/layout/chevron1"/>
    <dgm:cxn modelId="{DDEE8A1E-7A9B-499E-991B-2969434A142B}" type="presParOf" srcId="{C58955DB-FBC1-491A-AC89-D3F23D008F24}" destId="{F51D2992-3D45-48FD-B41A-02E7BB364D9E}"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52063-1DEA-4315-9E11-DC30931C2F6A}">
      <dsp:nvSpPr>
        <dsp:cNvPr id="0" name=""/>
        <dsp:cNvSpPr/>
      </dsp:nvSpPr>
      <dsp:spPr>
        <a:xfrm>
          <a:off x="0" y="0"/>
          <a:ext cx="1628790" cy="647700"/>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latin typeface="+mj-lt"/>
            </a:rPr>
            <a:t>Step 1: </a:t>
          </a:r>
          <a:br>
            <a:rPr lang="en-AU" sz="1200" kern="1200">
              <a:latin typeface="+mj-lt"/>
            </a:rPr>
          </a:br>
          <a:r>
            <a:rPr lang="en-AU" sz="1200" kern="1200">
              <a:latin typeface="+mj-lt"/>
            </a:rPr>
            <a:t>Harms</a:t>
          </a:r>
        </a:p>
      </dsp:txBody>
      <dsp:txXfrm>
        <a:off x="0" y="0"/>
        <a:ext cx="1466865" cy="647700"/>
      </dsp:txXfrm>
    </dsp:sp>
    <dsp:sp modelId="{026EE8A7-2BE4-4F8B-BC25-EA55C2EDA0B5}">
      <dsp:nvSpPr>
        <dsp:cNvPr id="0" name=""/>
        <dsp:cNvSpPr/>
      </dsp:nvSpPr>
      <dsp:spPr>
        <a:xfrm>
          <a:off x="1904990" y="0"/>
          <a:ext cx="1628790" cy="647700"/>
        </a:xfrm>
        <a:prstGeom prst="homePlate">
          <a:avLst/>
        </a:prstGeom>
        <a:solidFill>
          <a:srgbClr val="BCDE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latin typeface="+mj-lt"/>
            </a:rPr>
            <a:t>Step 2: Characteristics</a:t>
          </a:r>
        </a:p>
      </dsp:txBody>
      <dsp:txXfrm>
        <a:off x="1904990" y="0"/>
        <a:ext cx="1466865" cy="647700"/>
      </dsp:txXfrm>
    </dsp:sp>
    <dsp:sp modelId="{F51D2992-3D45-48FD-B41A-02E7BB364D9E}">
      <dsp:nvSpPr>
        <dsp:cNvPr id="0" name=""/>
        <dsp:cNvSpPr/>
      </dsp:nvSpPr>
      <dsp:spPr>
        <a:xfrm>
          <a:off x="3924284" y="0"/>
          <a:ext cx="1628790" cy="647700"/>
        </a:xfrm>
        <a:prstGeom prst="homePlate">
          <a:avLst/>
        </a:prstGeom>
        <a:solidFill>
          <a:srgbClr val="BCDE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latin typeface="+mj-lt"/>
            </a:rPr>
            <a:t>Step 3: Appropriateness</a:t>
          </a:r>
        </a:p>
      </dsp:txBody>
      <dsp:txXfrm>
        <a:off x="3924284" y="0"/>
        <a:ext cx="1466865" cy="647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52063-1DEA-4315-9E11-DC30931C2F6A}">
      <dsp:nvSpPr>
        <dsp:cNvPr id="0" name=""/>
        <dsp:cNvSpPr/>
      </dsp:nvSpPr>
      <dsp:spPr>
        <a:xfrm>
          <a:off x="0" y="0"/>
          <a:ext cx="1628790" cy="647700"/>
        </a:xfrm>
        <a:prstGeom prst="homePlate">
          <a:avLst/>
        </a:prstGeom>
        <a:solidFill>
          <a:srgbClr val="BCDE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latin typeface="+mj-lt"/>
            </a:rPr>
            <a:t>Step 1: </a:t>
          </a:r>
          <a:br>
            <a:rPr lang="en-AU" sz="1200" kern="1200">
              <a:latin typeface="+mj-lt"/>
            </a:rPr>
          </a:br>
          <a:r>
            <a:rPr lang="en-AU" sz="1200" kern="1200">
              <a:latin typeface="+mj-lt"/>
            </a:rPr>
            <a:t>Harms</a:t>
          </a:r>
        </a:p>
      </dsp:txBody>
      <dsp:txXfrm>
        <a:off x="0" y="0"/>
        <a:ext cx="1466865" cy="647700"/>
      </dsp:txXfrm>
    </dsp:sp>
    <dsp:sp modelId="{026EE8A7-2BE4-4F8B-BC25-EA55C2EDA0B5}">
      <dsp:nvSpPr>
        <dsp:cNvPr id="0" name=""/>
        <dsp:cNvSpPr/>
      </dsp:nvSpPr>
      <dsp:spPr>
        <a:xfrm>
          <a:off x="1904990" y="0"/>
          <a:ext cx="1628790" cy="647700"/>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solidFill>
                <a:schemeClr val="bg1"/>
              </a:solidFill>
              <a:latin typeface="+mj-lt"/>
            </a:rPr>
            <a:t>Step 2: Characteristics</a:t>
          </a:r>
        </a:p>
      </dsp:txBody>
      <dsp:txXfrm>
        <a:off x="1904990" y="0"/>
        <a:ext cx="1466865" cy="647700"/>
      </dsp:txXfrm>
    </dsp:sp>
    <dsp:sp modelId="{F51D2992-3D45-48FD-B41A-02E7BB364D9E}">
      <dsp:nvSpPr>
        <dsp:cNvPr id="0" name=""/>
        <dsp:cNvSpPr/>
      </dsp:nvSpPr>
      <dsp:spPr>
        <a:xfrm>
          <a:off x="3924284" y="0"/>
          <a:ext cx="1628790" cy="647700"/>
        </a:xfrm>
        <a:prstGeom prst="homePlate">
          <a:avLst/>
        </a:prstGeom>
        <a:solidFill>
          <a:srgbClr val="BCDE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latin typeface="+mj-lt"/>
            </a:rPr>
            <a:t>Step 3: Appropriateness</a:t>
          </a:r>
        </a:p>
      </dsp:txBody>
      <dsp:txXfrm>
        <a:off x="3924284" y="0"/>
        <a:ext cx="1466865" cy="647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52063-1DEA-4315-9E11-DC30931C2F6A}">
      <dsp:nvSpPr>
        <dsp:cNvPr id="0" name=""/>
        <dsp:cNvSpPr/>
      </dsp:nvSpPr>
      <dsp:spPr>
        <a:xfrm>
          <a:off x="0" y="0"/>
          <a:ext cx="1628790" cy="647700"/>
        </a:xfrm>
        <a:prstGeom prst="homePlate">
          <a:avLst/>
        </a:prstGeom>
        <a:solidFill>
          <a:srgbClr val="BCDE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latin typeface="+mj-lt"/>
            </a:rPr>
            <a:t>Step 1: </a:t>
          </a:r>
          <a:br>
            <a:rPr lang="en-AU" sz="1200" kern="1200">
              <a:latin typeface="+mj-lt"/>
            </a:rPr>
          </a:br>
          <a:r>
            <a:rPr lang="en-AU" sz="1200" kern="1200">
              <a:latin typeface="+mj-lt"/>
            </a:rPr>
            <a:t>Harms</a:t>
          </a:r>
        </a:p>
      </dsp:txBody>
      <dsp:txXfrm>
        <a:off x="0" y="0"/>
        <a:ext cx="1466865" cy="647700"/>
      </dsp:txXfrm>
    </dsp:sp>
    <dsp:sp modelId="{026EE8A7-2BE4-4F8B-BC25-EA55C2EDA0B5}">
      <dsp:nvSpPr>
        <dsp:cNvPr id="0" name=""/>
        <dsp:cNvSpPr/>
      </dsp:nvSpPr>
      <dsp:spPr>
        <a:xfrm>
          <a:off x="1904990" y="0"/>
          <a:ext cx="1628790" cy="647700"/>
        </a:xfrm>
        <a:prstGeom prst="homePlate">
          <a:avLst/>
        </a:prstGeom>
        <a:solidFill>
          <a:srgbClr val="BCDEC4"/>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solidFill>
                <a:schemeClr val="bg1"/>
              </a:solidFill>
              <a:latin typeface="+mj-lt"/>
            </a:rPr>
            <a:t>Step 2: </a:t>
          </a:r>
          <a:r>
            <a:rPr lang="en-AU" sz="1200" kern="1200">
              <a:solidFill>
                <a:prstClr val="white"/>
              </a:solidFill>
              <a:latin typeface="VIC SemiBold"/>
              <a:ea typeface="+mn-ea"/>
              <a:cs typeface="+mn-cs"/>
            </a:rPr>
            <a:t>Characteristics</a:t>
          </a:r>
        </a:p>
      </dsp:txBody>
      <dsp:txXfrm>
        <a:off x="1904990" y="0"/>
        <a:ext cx="1466865" cy="647700"/>
      </dsp:txXfrm>
    </dsp:sp>
    <dsp:sp modelId="{F51D2992-3D45-48FD-B41A-02E7BB364D9E}">
      <dsp:nvSpPr>
        <dsp:cNvPr id="0" name=""/>
        <dsp:cNvSpPr/>
      </dsp:nvSpPr>
      <dsp:spPr>
        <a:xfrm>
          <a:off x="3924284" y="0"/>
          <a:ext cx="1628790" cy="647700"/>
        </a:xfrm>
        <a:prstGeom prst="homePlate">
          <a:avLst/>
        </a:prstGeom>
        <a:solidFill>
          <a:srgbClr val="4C9E61"/>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latin typeface="+mj-lt"/>
            </a:rPr>
            <a:t>Step 3: Appropriateness</a:t>
          </a:r>
        </a:p>
      </dsp:txBody>
      <dsp:txXfrm>
        <a:off x="3924284" y="0"/>
        <a:ext cx="1466865" cy="6477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52063-1DEA-4315-9E11-DC30931C2F6A}">
      <dsp:nvSpPr>
        <dsp:cNvPr id="0" name=""/>
        <dsp:cNvSpPr/>
      </dsp:nvSpPr>
      <dsp:spPr>
        <a:xfrm>
          <a:off x="0" y="0"/>
          <a:ext cx="1628790" cy="647700"/>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latin typeface="+mj-lt"/>
            </a:rPr>
            <a:t>Step 1: </a:t>
          </a:r>
          <a:br>
            <a:rPr lang="en-AU" sz="1200" kern="1200">
              <a:latin typeface="+mj-lt"/>
            </a:rPr>
          </a:br>
          <a:r>
            <a:rPr lang="en-AU" sz="1200" kern="1200">
              <a:latin typeface="+mj-lt"/>
            </a:rPr>
            <a:t>Legislation</a:t>
          </a:r>
        </a:p>
      </dsp:txBody>
      <dsp:txXfrm>
        <a:off x="0" y="0"/>
        <a:ext cx="1466865" cy="647700"/>
      </dsp:txXfrm>
    </dsp:sp>
    <dsp:sp modelId="{026EE8A7-2BE4-4F8B-BC25-EA55C2EDA0B5}">
      <dsp:nvSpPr>
        <dsp:cNvPr id="0" name=""/>
        <dsp:cNvSpPr/>
      </dsp:nvSpPr>
      <dsp:spPr>
        <a:xfrm>
          <a:off x="1904990" y="0"/>
          <a:ext cx="1628790" cy="647700"/>
        </a:xfrm>
        <a:prstGeom prst="homePlate">
          <a:avLst/>
        </a:prstGeom>
        <a:solidFill>
          <a:srgbClr val="BCDEC4"/>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08000" tIns="16002" rIns="108000" bIns="16002" numCol="1" spcCol="1270" rtlCol="0" anchor="ctr" anchorCtr="0">
          <a:noAutofit/>
        </a:bodyPr>
        <a:lstStyle/>
        <a:p>
          <a:pPr marL="0" lvl="0" indent="0" algn="ctr" defTabSz="914349" rtl="0" eaLnBrk="1" latinLnBrk="0" hangingPunct="1">
            <a:lnSpc>
              <a:spcPct val="90000"/>
            </a:lnSpc>
            <a:spcBef>
              <a:spcPct val="0"/>
            </a:spcBef>
            <a:spcAft>
              <a:spcPct val="35000"/>
            </a:spcAft>
            <a:buNone/>
          </a:pPr>
          <a:r>
            <a:rPr lang="en-AU" sz="1200" kern="1200">
              <a:solidFill>
                <a:prstClr val="white"/>
              </a:solidFill>
              <a:latin typeface="+mj-lt"/>
              <a:ea typeface="+mn-ea"/>
              <a:cs typeface="+mn-cs"/>
            </a:rPr>
            <a:t>Step 2: </a:t>
          </a:r>
          <a:br>
            <a:rPr lang="en-AU" sz="1200" kern="1200">
              <a:solidFill>
                <a:prstClr val="white"/>
              </a:solidFill>
              <a:latin typeface="+mj-lt"/>
              <a:ea typeface="+mn-ea"/>
              <a:cs typeface="+mn-cs"/>
            </a:rPr>
          </a:br>
          <a:r>
            <a:rPr lang="en-AU" sz="1200" kern="1200">
              <a:solidFill>
                <a:prstClr val="white"/>
              </a:solidFill>
              <a:latin typeface="+mj-lt"/>
              <a:ea typeface="+mn-ea"/>
              <a:cs typeface="+mn-cs"/>
            </a:rPr>
            <a:t>Build</a:t>
          </a:r>
        </a:p>
      </dsp:txBody>
      <dsp:txXfrm>
        <a:off x="1904990" y="0"/>
        <a:ext cx="1466865" cy="647700"/>
      </dsp:txXfrm>
    </dsp:sp>
    <dsp:sp modelId="{F51D2992-3D45-48FD-B41A-02E7BB364D9E}">
      <dsp:nvSpPr>
        <dsp:cNvPr id="0" name=""/>
        <dsp:cNvSpPr/>
      </dsp:nvSpPr>
      <dsp:spPr>
        <a:xfrm>
          <a:off x="3924284" y="0"/>
          <a:ext cx="1628790" cy="647700"/>
        </a:xfrm>
        <a:prstGeom prst="homePlate">
          <a:avLst/>
        </a:prstGeom>
        <a:solidFill>
          <a:srgbClr val="BCDE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latin typeface="+mj-lt"/>
            </a:rPr>
            <a:t>Step 3: </a:t>
          </a:r>
          <a:br>
            <a:rPr lang="en-AU" sz="1200" kern="1200">
              <a:latin typeface="+mj-lt"/>
            </a:rPr>
          </a:br>
          <a:r>
            <a:rPr lang="en-AU" sz="1200" kern="1200">
              <a:latin typeface="+mj-lt"/>
            </a:rPr>
            <a:t>Evidence</a:t>
          </a:r>
        </a:p>
      </dsp:txBody>
      <dsp:txXfrm>
        <a:off x="3924284" y="0"/>
        <a:ext cx="1466865" cy="6477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52063-1DEA-4315-9E11-DC30931C2F6A}">
      <dsp:nvSpPr>
        <dsp:cNvPr id="0" name=""/>
        <dsp:cNvSpPr/>
      </dsp:nvSpPr>
      <dsp:spPr>
        <a:xfrm>
          <a:off x="0" y="0"/>
          <a:ext cx="1628790" cy="647700"/>
        </a:xfrm>
        <a:prstGeom prst="homePlate">
          <a:avLst/>
        </a:prstGeom>
        <a:solidFill>
          <a:srgbClr val="BCDEC4"/>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solidFill>
                <a:prstClr val="white"/>
              </a:solidFill>
              <a:latin typeface="VIC SemiBold"/>
              <a:ea typeface="+mn-ea"/>
              <a:cs typeface="+mn-cs"/>
            </a:rPr>
            <a:t>Step</a:t>
          </a:r>
          <a:r>
            <a:rPr lang="en-AU" sz="1200" kern="1200">
              <a:latin typeface="+mj-lt"/>
            </a:rPr>
            <a:t> 1: </a:t>
          </a:r>
          <a:br>
            <a:rPr lang="en-AU" sz="1200" kern="1200">
              <a:latin typeface="+mj-lt"/>
            </a:rPr>
          </a:br>
          <a:r>
            <a:rPr lang="en-AU" sz="1200" kern="1200">
              <a:latin typeface="+mj-lt"/>
            </a:rPr>
            <a:t>Legislation</a:t>
          </a:r>
        </a:p>
      </dsp:txBody>
      <dsp:txXfrm>
        <a:off x="0" y="0"/>
        <a:ext cx="1466865" cy="647700"/>
      </dsp:txXfrm>
    </dsp:sp>
    <dsp:sp modelId="{026EE8A7-2BE4-4F8B-BC25-EA55C2EDA0B5}">
      <dsp:nvSpPr>
        <dsp:cNvPr id="0" name=""/>
        <dsp:cNvSpPr/>
      </dsp:nvSpPr>
      <dsp:spPr>
        <a:xfrm>
          <a:off x="1904990" y="0"/>
          <a:ext cx="1628790" cy="647700"/>
        </a:xfrm>
        <a:prstGeom prst="homePlate">
          <a:avLst/>
        </a:prstGeom>
        <a:solidFill>
          <a:srgbClr val="4C9E61"/>
        </a:solidFill>
        <a:ln w="12700" cap="flat" cmpd="sng" algn="ctr">
          <a:solidFill>
            <a:prstClr val="white">
              <a:hueOff val="0"/>
              <a:satOff val="0"/>
              <a:lumOff val="0"/>
              <a:alphaOff val="0"/>
            </a:prst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08000" tIns="16002" rIns="108000" bIns="16002" numCol="1" spcCol="1270" rtlCol="0" anchor="ctr" anchorCtr="0">
          <a:noAutofit/>
        </a:bodyPr>
        <a:lstStyle/>
        <a:p>
          <a:pPr marL="0" lvl="0" indent="0" algn="l" defTabSz="533400" rtl="0" eaLnBrk="1" latinLnBrk="0" hangingPunct="1">
            <a:lnSpc>
              <a:spcPct val="90000"/>
            </a:lnSpc>
            <a:spcBef>
              <a:spcPct val="0"/>
            </a:spcBef>
            <a:spcAft>
              <a:spcPct val="35000"/>
            </a:spcAft>
            <a:buNone/>
          </a:pPr>
          <a:r>
            <a:rPr lang="en-AU" sz="1200" kern="1200">
              <a:solidFill>
                <a:prstClr val="white"/>
              </a:solidFill>
              <a:latin typeface="VIC SemiBold"/>
              <a:ea typeface="+mn-ea"/>
              <a:cs typeface="+mn-cs"/>
            </a:rPr>
            <a:t>Step 2: </a:t>
          </a:r>
          <a:br>
            <a:rPr lang="en-AU" sz="1200" kern="1200">
              <a:solidFill>
                <a:prstClr val="white"/>
              </a:solidFill>
              <a:latin typeface="VIC SemiBold"/>
              <a:ea typeface="+mn-ea"/>
              <a:cs typeface="+mn-cs"/>
            </a:rPr>
          </a:br>
          <a:r>
            <a:rPr lang="en-AU" sz="1200" kern="1200">
              <a:solidFill>
                <a:prstClr val="white"/>
              </a:solidFill>
              <a:latin typeface="VIC SemiBold"/>
              <a:ea typeface="+mn-ea"/>
              <a:cs typeface="+mn-cs"/>
            </a:rPr>
            <a:t>Build</a:t>
          </a:r>
        </a:p>
      </dsp:txBody>
      <dsp:txXfrm>
        <a:off x="1904990" y="0"/>
        <a:ext cx="1466865" cy="647700"/>
      </dsp:txXfrm>
    </dsp:sp>
    <dsp:sp modelId="{F51D2992-3D45-48FD-B41A-02E7BB364D9E}">
      <dsp:nvSpPr>
        <dsp:cNvPr id="0" name=""/>
        <dsp:cNvSpPr/>
      </dsp:nvSpPr>
      <dsp:spPr>
        <a:xfrm>
          <a:off x="3924284" y="0"/>
          <a:ext cx="1628790" cy="647700"/>
        </a:xfrm>
        <a:prstGeom prst="homePlate">
          <a:avLst/>
        </a:prstGeom>
        <a:solidFill>
          <a:srgbClr val="BCDE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latin typeface="+mj-lt"/>
            </a:rPr>
            <a:t>Step 3: </a:t>
          </a:r>
          <a:br>
            <a:rPr lang="en-AU" sz="1200" kern="1200">
              <a:latin typeface="+mj-lt"/>
            </a:rPr>
          </a:br>
          <a:r>
            <a:rPr lang="en-AU" sz="1200" kern="1200">
              <a:latin typeface="+mj-lt"/>
            </a:rPr>
            <a:t>Evidence</a:t>
          </a:r>
        </a:p>
      </dsp:txBody>
      <dsp:txXfrm>
        <a:off x="3924284" y="0"/>
        <a:ext cx="1466865" cy="6477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52063-1DEA-4315-9E11-DC30931C2F6A}">
      <dsp:nvSpPr>
        <dsp:cNvPr id="0" name=""/>
        <dsp:cNvSpPr/>
      </dsp:nvSpPr>
      <dsp:spPr>
        <a:xfrm>
          <a:off x="0" y="0"/>
          <a:ext cx="1628790" cy="647700"/>
        </a:xfrm>
        <a:prstGeom prst="homePlate">
          <a:avLst/>
        </a:prstGeom>
        <a:solidFill>
          <a:srgbClr val="BCDEC4"/>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solidFill>
                <a:prstClr val="white"/>
              </a:solidFill>
              <a:latin typeface="VIC SemiBold"/>
              <a:ea typeface="+mn-ea"/>
              <a:cs typeface="+mn-cs"/>
            </a:rPr>
            <a:t>Step</a:t>
          </a:r>
          <a:r>
            <a:rPr lang="en-AU" sz="1200" kern="1200">
              <a:latin typeface="+mj-lt"/>
            </a:rPr>
            <a:t> 1: </a:t>
          </a:r>
          <a:br>
            <a:rPr lang="en-AU" sz="1200" kern="1200">
              <a:latin typeface="+mj-lt"/>
            </a:rPr>
          </a:br>
          <a:r>
            <a:rPr lang="en-AU" sz="1200" kern="1200">
              <a:latin typeface="+mj-lt"/>
            </a:rPr>
            <a:t>Legislation</a:t>
          </a:r>
        </a:p>
      </dsp:txBody>
      <dsp:txXfrm>
        <a:off x="0" y="0"/>
        <a:ext cx="1466865" cy="647700"/>
      </dsp:txXfrm>
    </dsp:sp>
    <dsp:sp modelId="{026EE8A7-2BE4-4F8B-BC25-EA55C2EDA0B5}">
      <dsp:nvSpPr>
        <dsp:cNvPr id="0" name=""/>
        <dsp:cNvSpPr/>
      </dsp:nvSpPr>
      <dsp:spPr>
        <a:xfrm>
          <a:off x="1904990" y="0"/>
          <a:ext cx="1628790" cy="647700"/>
        </a:xfrm>
        <a:prstGeom prst="homePlate">
          <a:avLst/>
        </a:prstGeom>
        <a:solidFill>
          <a:srgbClr val="BCDEC4"/>
        </a:solidFill>
        <a:ln w="12700" cap="flat" cmpd="sng" algn="ctr">
          <a:solidFill>
            <a:prstClr val="white">
              <a:hueOff val="0"/>
              <a:satOff val="0"/>
              <a:lumOff val="0"/>
              <a:alphaOff val="0"/>
            </a:prst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08000" tIns="16002" rIns="108000" bIns="16002" numCol="1" spcCol="1270" rtlCol="0" anchor="ctr" anchorCtr="0">
          <a:noAutofit/>
        </a:bodyPr>
        <a:lstStyle/>
        <a:p>
          <a:pPr marL="0" lvl="0" indent="0" algn="l" defTabSz="533400" rtl="0" eaLnBrk="1" latinLnBrk="0" hangingPunct="1">
            <a:lnSpc>
              <a:spcPct val="90000"/>
            </a:lnSpc>
            <a:spcBef>
              <a:spcPct val="0"/>
            </a:spcBef>
            <a:spcAft>
              <a:spcPct val="35000"/>
            </a:spcAft>
            <a:buNone/>
          </a:pPr>
          <a:r>
            <a:rPr lang="en-AU" sz="1200" kern="1200">
              <a:solidFill>
                <a:prstClr val="white"/>
              </a:solidFill>
              <a:latin typeface="VIC SemiBold"/>
              <a:ea typeface="+mn-ea"/>
              <a:cs typeface="+mn-cs"/>
            </a:rPr>
            <a:t>Step 2: </a:t>
          </a:r>
          <a:br>
            <a:rPr lang="en-AU" sz="1200" kern="1200">
              <a:solidFill>
                <a:prstClr val="white"/>
              </a:solidFill>
              <a:latin typeface="VIC SemiBold"/>
              <a:ea typeface="+mn-ea"/>
              <a:cs typeface="+mn-cs"/>
            </a:rPr>
          </a:br>
          <a:r>
            <a:rPr lang="en-AU" sz="1200" kern="1200">
              <a:solidFill>
                <a:prstClr val="white"/>
              </a:solidFill>
              <a:latin typeface="VIC SemiBold"/>
              <a:ea typeface="+mn-ea"/>
              <a:cs typeface="+mn-cs"/>
            </a:rPr>
            <a:t>Build</a:t>
          </a:r>
        </a:p>
      </dsp:txBody>
      <dsp:txXfrm>
        <a:off x="1904990" y="0"/>
        <a:ext cx="1466865" cy="647700"/>
      </dsp:txXfrm>
    </dsp:sp>
    <dsp:sp modelId="{F51D2992-3D45-48FD-B41A-02E7BB364D9E}">
      <dsp:nvSpPr>
        <dsp:cNvPr id="0" name=""/>
        <dsp:cNvSpPr/>
      </dsp:nvSpPr>
      <dsp:spPr>
        <a:xfrm>
          <a:off x="3924284" y="0"/>
          <a:ext cx="1628790" cy="647700"/>
        </a:xfrm>
        <a:prstGeom prst="homePlate">
          <a:avLst/>
        </a:prstGeom>
        <a:solidFill>
          <a:schemeClr val="accent3"/>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08000" tIns="16002" rIns="108000" bIns="16002" numCol="1" spcCol="1270" rtlCol="0" anchor="ctr" anchorCtr="0">
          <a:noAutofit/>
        </a:bodyPr>
        <a:lstStyle/>
        <a:p>
          <a:pPr marL="0" lvl="0" indent="0" algn="l" defTabSz="533400">
            <a:lnSpc>
              <a:spcPct val="90000"/>
            </a:lnSpc>
            <a:spcBef>
              <a:spcPct val="0"/>
            </a:spcBef>
            <a:spcAft>
              <a:spcPct val="35000"/>
            </a:spcAft>
            <a:buNone/>
          </a:pPr>
          <a:r>
            <a:rPr lang="en-AU" sz="1200" kern="1200">
              <a:solidFill>
                <a:prstClr val="white"/>
              </a:solidFill>
              <a:latin typeface="VIC SemiBold"/>
              <a:ea typeface="+mn-ea"/>
              <a:cs typeface="+mn-cs"/>
            </a:rPr>
            <a:t>Step</a:t>
          </a:r>
          <a:r>
            <a:rPr lang="en-AU" sz="1200" kern="1200">
              <a:latin typeface="+mj-lt"/>
            </a:rPr>
            <a:t> 3: </a:t>
          </a:r>
          <a:br>
            <a:rPr lang="en-AU" sz="1200" kern="1200">
              <a:latin typeface="+mj-lt"/>
            </a:rPr>
          </a:br>
          <a:r>
            <a:rPr lang="en-AU" sz="1200" kern="1200">
              <a:latin typeface="+mj-lt"/>
            </a:rPr>
            <a:t>Evidence</a:t>
          </a:r>
        </a:p>
      </dsp:txBody>
      <dsp:txXfrm>
        <a:off x="3924284" y="0"/>
        <a:ext cx="1466865" cy="6477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964550-C2D5-4AE1-BF5B-0AEA270F17F4}" type="datetimeFigureOut">
              <a:rPr lang="en-AU" smtClean="0"/>
              <a:t>31/07/2024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9D1C26-4759-4C87-8928-66BF474A4AB1}" type="slidenum">
              <a:rPr lang="en-AU" smtClean="0"/>
              <a:t>‹#›</a:t>
            </a:fld>
            <a:endParaRPr lang="en-AU"/>
          </a:p>
        </p:txBody>
      </p:sp>
    </p:spTree>
    <p:extLst>
      <p:ext uri="{BB962C8B-B14F-4D97-AF65-F5344CB8AC3E}">
        <p14:creationId xmlns:p14="http://schemas.microsoft.com/office/powerpoint/2010/main" val="1309399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1</a:t>
            </a:fld>
            <a:endParaRPr lang="en-AU"/>
          </a:p>
        </p:txBody>
      </p:sp>
    </p:spTree>
    <p:extLst>
      <p:ext uri="{BB962C8B-B14F-4D97-AF65-F5344CB8AC3E}">
        <p14:creationId xmlns:p14="http://schemas.microsoft.com/office/powerpoint/2010/main" val="93852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prstClr val="black"/>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2489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3CAAA-1C2E-5595-62BE-432BB029E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ABB54D-EC23-A542-A934-C0AF405BDC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A8C83D-6721-0D5C-B08E-04CE0CDB7E2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BB88BA0-6B00-6A13-0A95-51CDF7F83945}"/>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2813039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3CAAA-1C2E-5595-62BE-432BB029E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ABB54D-EC23-A542-A934-C0AF405BDC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A8C83D-6721-0D5C-B08E-04CE0CDB7E2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BB88BA0-6B00-6A13-0A95-51CDF7F83945}"/>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4138413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3CAAA-1C2E-5595-62BE-432BB029E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ABB54D-EC23-A542-A934-C0AF405BDC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A8C83D-6721-0D5C-B08E-04CE0CDB7E2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BB88BA0-6B00-6A13-0A95-51CDF7F83945}"/>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2079560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3CAAA-1C2E-5595-62BE-432BB029E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ABB54D-EC23-A542-A934-C0AF405BDC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A8C83D-6721-0D5C-B08E-04CE0CDB7E2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BB88BA0-6B00-6A13-0A95-51CDF7F83945}"/>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1934045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3CAAA-1C2E-5595-62BE-432BB029E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ABB54D-EC23-A542-A934-C0AF405BDC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A8C83D-6721-0D5C-B08E-04CE0CDB7E2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BB88BA0-6B00-6A13-0A95-51CDF7F83945}"/>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26</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1232519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638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6874D38-DBA6-43F8-9733-B37B6B159FBA}"/>
              </a:ext>
            </a:extLst>
          </p:cNvPr>
          <p:cNvGrpSpPr/>
          <p:nvPr userDrawn="1"/>
        </p:nvGrpSpPr>
        <p:grpSpPr>
          <a:xfrm>
            <a:off x="0" y="-4136"/>
            <a:ext cx="12191202" cy="6867016"/>
            <a:chOff x="0" y="-4136"/>
            <a:chExt cx="12191202" cy="6867016"/>
          </a:xfrm>
        </p:grpSpPr>
        <p:pic>
          <p:nvPicPr>
            <p:cNvPr id="23" name="Graphic 22">
              <a:extLst>
                <a:ext uri="{FF2B5EF4-FFF2-40B4-BE49-F238E27FC236}">
                  <a16:creationId xmlns:a16="http://schemas.microsoft.com/office/drawing/2014/main" id="{B6194598-5CAF-4BE1-91F1-9CA866B22B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83574" y="-4136"/>
              <a:ext cx="4607628" cy="6867016"/>
            </a:xfrm>
            <a:prstGeom prst="rect">
              <a:avLst/>
            </a:prstGeom>
          </p:spPr>
        </p:pic>
        <p:grpSp>
          <p:nvGrpSpPr>
            <p:cNvPr id="15" name="Graphic 13">
              <a:extLst>
                <a:ext uri="{FF2B5EF4-FFF2-40B4-BE49-F238E27FC236}">
                  <a16:creationId xmlns:a16="http://schemas.microsoft.com/office/drawing/2014/main" id="{BE037D89-3333-4CE4-8230-C343DA0CDD9B}"/>
                </a:ext>
              </a:extLst>
            </p:cNvPr>
            <p:cNvGrpSpPr/>
            <p:nvPr/>
          </p:nvGrpSpPr>
          <p:grpSpPr>
            <a:xfrm>
              <a:off x="0" y="-4136"/>
              <a:ext cx="9672701" cy="6867016"/>
              <a:chOff x="0" y="0"/>
              <a:chExt cx="9672701" cy="6867016"/>
            </a:xfrm>
          </p:grpSpPr>
          <p:sp>
            <p:nvSpPr>
              <p:cNvPr id="17" name="Freeform: Shape 16">
                <a:extLst>
                  <a:ext uri="{FF2B5EF4-FFF2-40B4-BE49-F238E27FC236}">
                    <a16:creationId xmlns:a16="http://schemas.microsoft.com/office/drawing/2014/main" id="{D57A52D7-C745-4577-8BEC-428A901D8EF5}"/>
                  </a:ext>
                </a:extLst>
              </p:cNvPr>
              <p:cNvSpPr/>
              <p:nvPr/>
            </p:nvSpPr>
            <p:spPr>
              <a:xfrm>
                <a:off x="0" y="0"/>
                <a:ext cx="8742044" cy="3599941"/>
              </a:xfrm>
              <a:custGeom>
                <a:avLst/>
                <a:gdLst>
                  <a:gd name="connsiteX0" fmla="*/ 0 w 8742044"/>
                  <a:gd name="connsiteY0" fmla="*/ 3599942 h 3599941"/>
                  <a:gd name="connsiteX1" fmla="*/ 7040245 w 8742044"/>
                  <a:gd name="connsiteY1" fmla="*/ 3599942 h 3599941"/>
                  <a:gd name="connsiteX2" fmla="*/ 8742045 w 8742044"/>
                  <a:gd name="connsiteY2" fmla="*/ 0 h 3599941"/>
                  <a:gd name="connsiteX3" fmla="*/ 0 w 8742044"/>
                  <a:gd name="connsiteY3" fmla="*/ 0 h 3599941"/>
                  <a:gd name="connsiteX4" fmla="*/ 0 w 8742044"/>
                  <a:gd name="connsiteY4" fmla="*/ 3599942 h 3599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2044" h="3599941">
                    <a:moveTo>
                      <a:pt x="0" y="3599942"/>
                    </a:moveTo>
                    <a:lnTo>
                      <a:pt x="7040245" y="3599942"/>
                    </a:lnTo>
                    <a:lnTo>
                      <a:pt x="8742045" y="0"/>
                    </a:lnTo>
                    <a:lnTo>
                      <a:pt x="0" y="0"/>
                    </a:lnTo>
                    <a:lnTo>
                      <a:pt x="0" y="3599942"/>
                    </a:lnTo>
                  </a:path>
                </a:pathLst>
              </a:custGeom>
              <a:solidFill>
                <a:schemeClr val="tx1"/>
              </a:solidFill>
              <a:ln w="12700" cap="flat">
                <a:noFill/>
                <a:prstDash val="solid"/>
                <a:miter/>
              </a:ln>
            </p:spPr>
            <p:txBody>
              <a:bodyPr lIns="90000" tIns="0" bIns="0" rtlCol="0" anchor="t" anchorCtr="0"/>
              <a:lstStyle/>
              <a:p>
                <a:endParaRPr lang="en-AU"/>
              </a:p>
            </p:txBody>
          </p:sp>
          <p:sp>
            <p:nvSpPr>
              <p:cNvPr id="18" name="Freeform: Shape 17">
                <a:extLst>
                  <a:ext uri="{FF2B5EF4-FFF2-40B4-BE49-F238E27FC236}">
                    <a16:creationId xmlns:a16="http://schemas.microsoft.com/office/drawing/2014/main" id="{72E88E30-3F66-46B0-904A-A5930D02B33E}"/>
                  </a:ext>
                </a:extLst>
              </p:cNvPr>
              <p:cNvSpPr/>
              <p:nvPr/>
            </p:nvSpPr>
            <p:spPr>
              <a:xfrm>
                <a:off x="0" y="1673986"/>
                <a:ext cx="9672701" cy="5193030"/>
              </a:xfrm>
              <a:custGeom>
                <a:avLst/>
                <a:gdLst>
                  <a:gd name="connsiteX0" fmla="*/ 9672701 w 9672701"/>
                  <a:gd name="connsiteY0" fmla="*/ 5193031 h 5193030"/>
                  <a:gd name="connsiteX1" fmla="*/ 0 w 9672701"/>
                  <a:gd name="connsiteY1" fmla="*/ 5193031 h 5193030"/>
                  <a:gd name="connsiteX2" fmla="*/ 0 w 9672701"/>
                  <a:gd name="connsiteY2" fmla="*/ 0 h 5193030"/>
                  <a:gd name="connsiteX3" fmla="*/ 0 w 9672701"/>
                  <a:gd name="connsiteY3" fmla="*/ 1925955 h 5193030"/>
                  <a:gd name="connsiteX4" fmla="*/ 7040245 w 9672701"/>
                  <a:gd name="connsiteY4" fmla="*/ 1925955 h 5193030"/>
                  <a:gd name="connsiteX5" fmla="*/ 7584313 w 9672701"/>
                  <a:gd name="connsiteY5" fmla="*/ 775081 h 5193030"/>
                  <a:gd name="connsiteX6" fmla="*/ 9672701 w 9672701"/>
                  <a:gd name="connsiteY6" fmla="*/ 5193031 h 519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2701" h="5193030">
                    <a:moveTo>
                      <a:pt x="9672701" y="5193031"/>
                    </a:moveTo>
                    <a:lnTo>
                      <a:pt x="0" y="5193031"/>
                    </a:lnTo>
                    <a:lnTo>
                      <a:pt x="0" y="0"/>
                    </a:lnTo>
                    <a:lnTo>
                      <a:pt x="0" y="1925955"/>
                    </a:lnTo>
                    <a:lnTo>
                      <a:pt x="7040245" y="1925955"/>
                    </a:lnTo>
                    <a:lnTo>
                      <a:pt x="7584313" y="775081"/>
                    </a:lnTo>
                    <a:lnTo>
                      <a:pt x="9672701" y="5193031"/>
                    </a:lnTo>
                  </a:path>
                </a:pathLst>
              </a:custGeom>
              <a:solidFill>
                <a:schemeClr val="accent2"/>
              </a:solidFill>
              <a:ln w="12700" cap="flat">
                <a:noFill/>
                <a:prstDash val="solid"/>
                <a:miter/>
              </a:ln>
            </p:spPr>
            <p:txBody>
              <a:bodyPr lIns="90000" tIns="0" bIns="0" rtlCol="0" anchor="t" anchorCtr="0"/>
              <a:lstStyle/>
              <a:p>
                <a:endParaRPr lang="en-AU"/>
              </a:p>
            </p:txBody>
          </p:sp>
          <p:sp>
            <p:nvSpPr>
              <p:cNvPr id="19" name="Freeform: Shape 18">
                <a:extLst>
                  <a:ext uri="{FF2B5EF4-FFF2-40B4-BE49-F238E27FC236}">
                    <a16:creationId xmlns:a16="http://schemas.microsoft.com/office/drawing/2014/main" id="{CF7AEDA5-D9FF-482C-8946-D863A452C7B5}"/>
                  </a:ext>
                </a:extLst>
              </p:cNvPr>
              <p:cNvSpPr/>
              <p:nvPr/>
            </p:nvSpPr>
            <p:spPr>
              <a:xfrm>
                <a:off x="0" y="1673986"/>
                <a:ext cx="7584313" cy="1925954"/>
              </a:xfrm>
              <a:custGeom>
                <a:avLst/>
                <a:gdLst>
                  <a:gd name="connsiteX0" fmla="*/ 7040245 w 7584313"/>
                  <a:gd name="connsiteY0" fmla="*/ 1925955 h 1925954"/>
                  <a:gd name="connsiteX1" fmla="*/ 0 w 7584313"/>
                  <a:gd name="connsiteY1" fmla="*/ 1925955 h 1925954"/>
                  <a:gd name="connsiteX2" fmla="*/ 0 w 7584313"/>
                  <a:gd name="connsiteY2" fmla="*/ 0 h 1925954"/>
                  <a:gd name="connsiteX3" fmla="*/ 7218045 w 7584313"/>
                  <a:gd name="connsiteY3" fmla="*/ 0 h 1925954"/>
                  <a:gd name="connsiteX4" fmla="*/ 7584313 w 7584313"/>
                  <a:gd name="connsiteY4" fmla="*/ 775081 h 1925954"/>
                  <a:gd name="connsiteX5" fmla="*/ 7040245 w 7584313"/>
                  <a:gd name="connsiteY5" fmla="*/ 1925955 h 192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4313" h="1925954">
                    <a:moveTo>
                      <a:pt x="7040245" y="1925955"/>
                    </a:moveTo>
                    <a:lnTo>
                      <a:pt x="0" y="1925955"/>
                    </a:lnTo>
                    <a:lnTo>
                      <a:pt x="0" y="0"/>
                    </a:lnTo>
                    <a:lnTo>
                      <a:pt x="7218045" y="0"/>
                    </a:lnTo>
                    <a:lnTo>
                      <a:pt x="7584313" y="775081"/>
                    </a:lnTo>
                    <a:lnTo>
                      <a:pt x="7040245" y="1925955"/>
                    </a:lnTo>
                  </a:path>
                </a:pathLst>
              </a:custGeom>
              <a:solidFill>
                <a:srgbClr val="4F5561"/>
              </a:solidFill>
              <a:ln w="12700" cap="flat">
                <a:noFill/>
                <a:prstDash val="solid"/>
                <a:miter/>
              </a:ln>
            </p:spPr>
            <p:txBody>
              <a:bodyPr lIns="90000" tIns="0" bIns="0" rtlCol="0" anchor="t" anchorCtr="0"/>
              <a:lstStyle/>
              <a:p>
                <a:endParaRPr lang="en-AU"/>
              </a:p>
            </p:txBody>
          </p:sp>
          <p:sp>
            <p:nvSpPr>
              <p:cNvPr id="20" name="Freeform: Shape 19">
                <a:extLst>
                  <a:ext uri="{FF2B5EF4-FFF2-40B4-BE49-F238E27FC236}">
                    <a16:creationId xmlns:a16="http://schemas.microsoft.com/office/drawing/2014/main" id="{673BB894-AFB6-4D6E-95F9-DF236DFFC520}"/>
                  </a:ext>
                </a:extLst>
              </p:cNvPr>
              <p:cNvSpPr/>
              <p:nvPr/>
            </p:nvSpPr>
            <p:spPr>
              <a:xfrm>
                <a:off x="0" y="819022"/>
                <a:ext cx="7584567" cy="5517006"/>
              </a:xfrm>
              <a:custGeom>
                <a:avLst/>
                <a:gdLst>
                  <a:gd name="connsiteX0" fmla="*/ 7584568 w 7584567"/>
                  <a:gd name="connsiteY0" fmla="*/ 5517007 h 5517006"/>
                  <a:gd name="connsiteX1" fmla="*/ 7584568 w 7584567"/>
                  <a:gd name="connsiteY1" fmla="*/ 0 h 5517006"/>
                  <a:gd name="connsiteX2" fmla="*/ 0 w 7584567"/>
                  <a:gd name="connsiteY2" fmla="*/ 0 h 5517006"/>
                  <a:gd name="connsiteX3" fmla="*/ 0 w 7584567"/>
                  <a:gd name="connsiteY3" fmla="*/ 3030728 h 5517006"/>
                  <a:gd name="connsiteX4" fmla="*/ 1175258 w 7584567"/>
                  <a:gd name="connsiteY4" fmla="*/ 5517007 h 5517006"/>
                  <a:gd name="connsiteX5" fmla="*/ 7584568 w 7584567"/>
                  <a:gd name="connsiteY5" fmla="*/ 5517007 h 551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4567" h="5517006">
                    <a:moveTo>
                      <a:pt x="7584568" y="5517007"/>
                    </a:moveTo>
                    <a:lnTo>
                      <a:pt x="7584568" y="0"/>
                    </a:lnTo>
                    <a:lnTo>
                      <a:pt x="0" y="0"/>
                    </a:lnTo>
                    <a:lnTo>
                      <a:pt x="0" y="3030728"/>
                    </a:lnTo>
                    <a:lnTo>
                      <a:pt x="1175258" y="5517007"/>
                    </a:lnTo>
                    <a:lnTo>
                      <a:pt x="7584568" y="5517007"/>
                    </a:lnTo>
                    <a:close/>
                  </a:path>
                </a:pathLst>
              </a:custGeom>
              <a:solidFill>
                <a:schemeClr val="bg1"/>
              </a:solidFill>
              <a:ln w="12700" cap="flat">
                <a:noFill/>
                <a:prstDash val="solid"/>
                <a:miter/>
              </a:ln>
            </p:spPr>
            <p:txBody>
              <a:bodyPr lIns="90000" tIns="0" bIns="0" rtlCol="0" anchor="t" anchorCtr="0"/>
              <a:lstStyle/>
              <a:p>
                <a:endParaRPr lang="en-AU"/>
              </a:p>
            </p:txBody>
          </p:sp>
        </p:grpSp>
      </p:grpSp>
      <p:sp>
        <p:nvSpPr>
          <p:cNvPr id="2" name="Title 1">
            <a:extLst>
              <a:ext uri="{FF2B5EF4-FFF2-40B4-BE49-F238E27FC236}">
                <a16:creationId xmlns:a16="http://schemas.microsoft.com/office/drawing/2014/main" id="{6270A466-1F91-4B26-A807-CCFAAB29578E}"/>
              </a:ext>
            </a:extLst>
          </p:cNvPr>
          <p:cNvSpPr>
            <a:spLocks noGrp="1"/>
          </p:cNvSpPr>
          <p:nvPr>
            <p:ph type="ctrTitle" hasCustomPrompt="1"/>
          </p:nvPr>
        </p:nvSpPr>
        <p:spPr>
          <a:xfrm>
            <a:off x="1504950" y="2952269"/>
            <a:ext cx="5819480" cy="1170873"/>
          </a:xfrm>
          <a:prstGeom prst="rect">
            <a:avLst/>
          </a:prstGeom>
        </p:spPr>
        <p:txBody>
          <a:bodyPr anchor="b">
            <a:noAutofit/>
          </a:bodyPr>
          <a:lstStyle>
            <a:lvl1pPr algn="r">
              <a:lnSpc>
                <a:spcPct val="80000"/>
              </a:lnSpc>
              <a:defRPr sz="3600" b="0"/>
            </a:lvl1pPr>
          </a:lstStyle>
          <a:p>
            <a:r>
              <a:rPr lang="en-AU"/>
              <a:t>Title of presentation (use two lines max)</a:t>
            </a:r>
          </a:p>
        </p:txBody>
      </p:sp>
      <p:sp>
        <p:nvSpPr>
          <p:cNvPr id="3" name="Subtitle 2">
            <a:extLst>
              <a:ext uri="{FF2B5EF4-FFF2-40B4-BE49-F238E27FC236}">
                <a16:creationId xmlns:a16="http://schemas.microsoft.com/office/drawing/2014/main" id="{51C60A82-7491-4BCE-B7C9-7F229FF10CBF}"/>
              </a:ext>
            </a:extLst>
          </p:cNvPr>
          <p:cNvSpPr>
            <a:spLocks noGrp="1"/>
          </p:cNvSpPr>
          <p:nvPr>
            <p:ph type="subTitle" idx="1" hasCustomPrompt="1"/>
          </p:nvPr>
        </p:nvSpPr>
        <p:spPr>
          <a:xfrm>
            <a:off x="1487489" y="4973937"/>
            <a:ext cx="5836942" cy="847441"/>
          </a:xfrm>
        </p:spPr>
        <p:txBody>
          <a:bodyPr/>
          <a:lstStyle>
            <a:lvl1pPr marL="0" indent="0" algn="r">
              <a:spcBef>
                <a:spcPts val="3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a:t>Subtitle (three lines max)</a:t>
            </a:r>
          </a:p>
        </p:txBody>
      </p:sp>
      <p:cxnSp>
        <p:nvCxnSpPr>
          <p:cNvPr id="16" name="Straight Connector 15">
            <a:extLst>
              <a:ext uri="{FF2B5EF4-FFF2-40B4-BE49-F238E27FC236}">
                <a16:creationId xmlns:a16="http://schemas.microsoft.com/office/drawing/2014/main" id="{B35DD447-65A0-4318-8407-02C927BEC5B2}"/>
              </a:ext>
            </a:extLst>
          </p:cNvPr>
          <p:cNvCxnSpPr/>
          <p:nvPr userDrawn="1"/>
        </p:nvCxnSpPr>
        <p:spPr>
          <a:xfrm>
            <a:off x="5926138" y="4762500"/>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0794052E-1EFD-44CF-838D-F2B29FDD5D7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083769" y="5614187"/>
            <a:ext cx="2403381" cy="715409"/>
          </a:xfrm>
          <a:prstGeom prst="rect">
            <a:avLst/>
          </a:prstGeom>
        </p:spPr>
      </p:pic>
      <p:sp>
        <p:nvSpPr>
          <p:cNvPr id="5" name="Text Placeholder 4">
            <a:extLst>
              <a:ext uri="{FF2B5EF4-FFF2-40B4-BE49-F238E27FC236}">
                <a16:creationId xmlns:a16="http://schemas.microsoft.com/office/drawing/2014/main" id="{4D6C8AB3-F241-43A4-B3C7-C7BBA4C1CC4E}"/>
              </a:ext>
            </a:extLst>
          </p:cNvPr>
          <p:cNvSpPr>
            <a:spLocks noGrp="1"/>
          </p:cNvSpPr>
          <p:nvPr>
            <p:ph type="body" sz="quarter" idx="14"/>
          </p:nvPr>
        </p:nvSpPr>
        <p:spPr>
          <a:xfrm>
            <a:off x="1487489" y="5915678"/>
            <a:ext cx="5836942" cy="358047"/>
          </a:xfrm>
        </p:spPr>
        <p:txBody>
          <a:bodyPr tIns="0">
            <a:noAutofit/>
          </a:bodyPr>
          <a:lstStyle>
            <a:lvl1pPr algn="r">
              <a:spcBef>
                <a:spcPts val="0"/>
              </a:spcBef>
              <a:defRPr sz="1600">
                <a:latin typeface="+mn-lt"/>
              </a:defRPr>
            </a:lvl1pPr>
            <a:lvl2pPr marL="0" indent="0" algn="r">
              <a:buNone/>
              <a:defRPr/>
            </a:lvl2pPr>
            <a:lvl3pPr marL="360000" indent="0">
              <a:buNone/>
              <a:defRPr/>
            </a:lvl3pPr>
          </a:lstStyle>
          <a:p>
            <a:pPr lvl="0"/>
            <a:endParaRPr lang="en-AU"/>
          </a:p>
        </p:txBody>
      </p:sp>
    </p:spTree>
    <p:extLst>
      <p:ext uri="{BB962C8B-B14F-4D97-AF65-F5344CB8AC3E}">
        <p14:creationId xmlns:p14="http://schemas.microsoft.com/office/powerpoint/2010/main" val="3219373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two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E1D2D59-4E38-3B8E-20D4-2F2FFA1FBAE4}"/>
              </a:ext>
            </a:extLst>
          </p:cNvPr>
          <p:cNvSpPr>
            <a:spLocks noGrp="1"/>
          </p:cNvSpPr>
          <p:nvPr>
            <p:ph idx="14" hasCustomPrompt="1"/>
          </p:nvPr>
        </p:nvSpPr>
        <p:spPr>
          <a:xfrm>
            <a:off x="695325" y="1700214"/>
            <a:ext cx="5189427" cy="4500562"/>
          </a:xfrm>
        </p:spPr>
        <p:txBody>
          <a:bodyPr lIns="36000" rIns="36000"/>
          <a:lstStyle>
            <a:lvl1pPr>
              <a:defRPr sz="2000"/>
            </a:lvl1pPr>
            <a:lvl2pPr>
              <a:defRPr sz="1600"/>
            </a:lvl2pPr>
            <a:lvl3pPr>
              <a:spcBef>
                <a:spcPts val="300"/>
              </a:spcBef>
              <a:defRPr sz="1600"/>
            </a:lvl3pPr>
            <a:lvl4pPr>
              <a:spcBef>
                <a:spcPts val="300"/>
              </a:spcBef>
              <a:defRPr sz="1600"/>
            </a:lvl4pPr>
          </a:lstStyle>
          <a:p>
            <a:pPr lvl="0"/>
            <a:r>
              <a:rPr lang="en-AU" noProof="0"/>
              <a:t>Heading text</a:t>
            </a:r>
          </a:p>
          <a:p>
            <a:pPr lvl="1"/>
            <a:r>
              <a:rPr lang="en-AU" noProof="0"/>
              <a:t>Body text</a:t>
            </a:r>
          </a:p>
          <a:p>
            <a:pPr lvl="2"/>
            <a:r>
              <a:rPr lang="en-AU" noProof="0"/>
              <a:t>Bullet text</a:t>
            </a:r>
          </a:p>
          <a:p>
            <a:pPr lvl="3"/>
            <a:r>
              <a:rPr lang="en-AU" noProof="0"/>
              <a:t>Dash text</a:t>
            </a:r>
          </a:p>
        </p:txBody>
      </p:sp>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704850" y="204552"/>
            <a:ext cx="10515600" cy="1034638"/>
          </a:xfrm>
          <a:prstGeom prst="rect">
            <a:avLst/>
          </a:prstGeom>
        </p:spPr>
        <p:txBody>
          <a:bodyPr lIns="36000" rIns="36000" anchor="b" anchorCtr="0">
            <a:noAutofit/>
          </a:bodyPr>
          <a:lstStyle>
            <a:lvl1pPr>
              <a:defRPr sz="3000"/>
            </a:lvl1pPr>
          </a:lstStyle>
          <a:p>
            <a:r>
              <a:rPr lang="en-US"/>
              <a:t>Slide title</a:t>
            </a:r>
            <a:endParaRPr lang="en-AU"/>
          </a:p>
        </p:txBody>
      </p:sp>
      <p:sp>
        <p:nvSpPr>
          <p:cNvPr id="3" name="Content Placeholder 2">
            <a:extLst>
              <a:ext uri="{FF2B5EF4-FFF2-40B4-BE49-F238E27FC236}">
                <a16:creationId xmlns:a16="http://schemas.microsoft.com/office/drawing/2014/main" id="{22227260-7A54-1AE4-A644-CB4529DE8304}"/>
              </a:ext>
            </a:extLst>
          </p:cNvPr>
          <p:cNvSpPr>
            <a:spLocks noGrp="1"/>
          </p:cNvSpPr>
          <p:nvPr>
            <p:ph idx="15" hasCustomPrompt="1"/>
          </p:nvPr>
        </p:nvSpPr>
        <p:spPr>
          <a:xfrm>
            <a:off x="6008200" y="1700213"/>
            <a:ext cx="5189427" cy="4500562"/>
          </a:xfrm>
        </p:spPr>
        <p:txBody>
          <a:bodyPr lIns="36000" rIns="36000"/>
          <a:lstStyle>
            <a:lvl1pPr>
              <a:defRPr sz="2000"/>
            </a:lvl1pPr>
            <a:lvl2pPr>
              <a:defRPr sz="1600"/>
            </a:lvl2pPr>
            <a:lvl3pPr>
              <a:spcBef>
                <a:spcPts val="300"/>
              </a:spcBef>
              <a:defRPr sz="1600"/>
            </a:lvl3pPr>
            <a:lvl4pPr>
              <a:spcBef>
                <a:spcPts val="300"/>
              </a:spcBef>
              <a:defRPr sz="1600"/>
            </a:lvl4pPr>
          </a:lstStyle>
          <a:p>
            <a:pPr lvl="0"/>
            <a:r>
              <a:rPr lang="en-AU" noProof="0"/>
              <a:t>Heading text</a:t>
            </a:r>
          </a:p>
          <a:p>
            <a:pPr lvl="1"/>
            <a:r>
              <a:rPr lang="en-AU" noProof="0"/>
              <a:t>Body text</a:t>
            </a:r>
          </a:p>
          <a:p>
            <a:pPr lvl="2"/>
            <a:r>
              <a:rPr lang="en-AU" noProof="0"/>
              <a:t>Bullet text</a:t>
            </a:r>
          </a:p>
          <a:p>
            <a:pPr lvl="3"/>
            <a:r>
              <a:rPr lang="en-AU" noProof="0"/>
              <a:t>Dash text</a:t>
            </a:r>
          </a:p>
        </p:txBody>
      </p:sp>
    </p:spTree>
    <p:extLst>
      <p:ext uri="{BB962C8B-B14F-4D97-AF65-F5344CB8AC3E}">
        <p14:creationId xmlns:p14="http://schemas.microsoft.com/office/powerpoint/2010/main" val="894773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6874D38-DBA6-43F8-9733-B37B6B159FBA}"/>
              </a:ext>
            </a:extLst>
          </p:cNvPr>
          <p:cNvGrpSpPr/>
          <p:nvPr userDrawn="1"/>
        </p:nvGrpSpPr>
        <p:grpSpPr>
          <a:xfrm>
            <a:off x="0" y="-4136"/>
            <a:ext cx="12191202" cy="6867016"/>
            <a:chOff x="0" y="-4136"/>
            <a:chExt cx="12191202" cy="6867016"/>
          </a:xfrm>
        </p:grpSpPr>
        <p:pic>
          <p:nvPicPr>
            <p:cNvPr id="23" name="Graphic 22">
              <a:extLst>
                <a:ext uri="{FF2B5EF4-FFF2-40B4-BE49-F238E27FC236}">
                  <a16:creationId xmlns:a16="http://schemas.microsoft.com/office/drawing/2014/main" id="{B6194598-5CAF-4BE1-91F1-9CA866B22B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83574" y="-4136"/>
              <a:ext cx="4607628" cy="6867016"/>
            </a:xfrm>
            <a:prstGeom prst="rect">
              <a:avLst/>
            </a:prstGeom>
          </p:spPr>
        </p:pic>
        <p:grpSp>
          <p:nvGrpSpPr>
            <p:cNvPr id="15" name="Graphic 13">
              <a:extLst>
                <a:ext uri="{FF2B5EF4-FFF2-40B4-BE49-F238E27FC236}">
                  <a16:creationId xmlns:a16="http://schemas.microsoft.com/office/drawing/2014/main" id="{BE037D89-3333-4CE4-8230-C343DA0CDD9B}"/>
                </a:ext>
              </a:extLst>
            </p:cNvPr>
            <p:cNvGrpSpPr/>
            <p:nvPr/>
          </p:nvGrpSpPr>
          <p:grpSpPr>
            <a:xfrm>
              <a:off x="0" y="-4136"/>
              <a:ext cx="9672701" cy="6867016"/>
              <a:chOff x="0" y="0"/>
              <a:chExt cx="9672701" cy="6867016"/>
            </a:xfrm>
          </p:grpSpPr>
          <p:sp>
            <p:nvSpPr>
              <p:cNvPr id="17" name="Freeform: Shape 16">
                <a:extLst>
                  <a:ext uri="{FF2B5EF4-FFF2-40B4-BE49-F238E27FC236}">
                    <a16:creationId xmlns:a16="http://schemas.microsoft.com/office/drawing/2014/main" id="{D57A52D7-C745-4577-8BEC-428A901D8EF5}"/>
                  </a:ext>
                </a:extLst>
              </p:cNvPr>
              <p:cNvSpPr/>
              <p:nvPr/>
            </p:nvSpPr>
            <p:spPr>
              <a:xfrm>
                <a:off x="0" y="0"/>
                <a:ext cx="8742044" cy="3599941"/>
              </a:xfrm>
              <a:custGeom>
                <a:avLst/>
                <a:gdLst>
                  <a:gd name="connsiteX0" fmla="*/ 0 w 8742044"/>
                  <a:gd name="connsiteY0" fmla="*/ 3599942 h 3599941"/>
                  <a:gd name="connsiteX1" fmla="*/ 7040245 w 8742044"/>
                  <a:gd name="connsiteY1" fmla="*/ 3599942 h 3599941"/>
                  <a:gd name="connsiteX2" fmla="*/ 8742045 w 8742044"/>
                  <a:gd name="connsiteY2" fmla="*/ 0 h 3599941"/>
                  <a:gd name="connsiteX3" fmla="*/ 0 w 8742044"/>
                  <a:gd name="connsiteY3" fmla="*/ 0 h 3599941"/>
                  <a:gd name="connsiteX4" fmla="*/ 0 w 8742044"/>
                  <a:gd name="connsiteY4" fmla="*/ 3599942 h 3599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2044" h="3599941">
                    <a:moveTo>
                      <a:pt x="0" y="3599942"/>
                    </a:moveTo>
                    <a:lnTo>
                      <a:pt x="7040245" y="3599942"/>
                    </a:lnTo>
                    <a:lnTo>
                      <a:pt x="8742045" y="0"/>
                    </a:lnTo>
                    <a:lnTo>
                      <a:pt x="0" y="0"/>
                    </a:lnTo>
                    <a:lnTo>
                      <a:pt x="0" y="3599942"/>
                    </a:lnTo>
                  </a:path>
                </a:pathLst>
              </a:custGeom>
              <a:solidFill>
                <a:schemeClr val="tx1"/>
              </a:solidFill>
              <a:ln w="12700" cap="flat">
                <a:noFill/>
                <a:prstDash val="solid"/>
                <a:miter/>
              </a:ln>
            </p:spPr>
            <p:txBody>
              <a:bodyPr lIns="90000" tIns="0" bIns="0" rtlCol="0" anchor="t" anchorCtr="0"/>
              <a:lstStyle/>
              <a:p>
                <a:endParaRPr lang="en-AU"/>
              </a:p>
            </p:txBody>
          </p:sp>
          <p:sp>
            <p:nvSpPr>
              <p:cNvPr id="18" name="Freeform: Shape 17">
                <a:extLst>
                  <a:ext uri="{FF2B5EF4-FFF2-40B4-BE49-F238E27FC236}">
                    <a16:creationId xmlns:a16="http://schemas.microsoft.com/office/drawing/2014/main" id="{72E88E30-3F66-46B0-904A-A5930D02B33E}"/>
                  </a:ext>
                </a:extLst>
              </p:cNvPr>
              <p:cNvSpPr/>
              <p:nvPr/>
            </p:nvSpPr>
            <p:spPr>
              <a:xfrm>
                <a:off x="0" y="1673986"/>
                <a:ext cx="9672701" cy="5193030"/>
              </a:xfrm>
              <a:custGeom>
                <a:avLst/>
                <a:gdLst>
                  <a:gd name="connsiteX0" fmla="*/ 9672701 w 9672701"/>
                  <a:gd name="connsiteY0" fmla="*/ 5193031 h 5193030"/>
                  <a:gd name="connsiteX1" fmla="*/ 0 w 9672701"/>
                  <a:gd name="connsiteY1" fmla="*/ 5193031 h 5193030"/>
                  <a:gd name="connsiteX2" fmla="*/ 0 w 9672701"/>
                  <a:gd name="connsiteY2" fmla="*/ 0 h 5193030"/>
                  <a:gd name="connsiteX3" fmla="*/ 0 w 9672701"/>
                  <a:gd name="connsiteY3" fmla="*/ 1925955 h 5193030"/>
                  <a:gd name="connsiteX4" fmla="*/ 7040245 w 9672701"/>
                  <a:gd name="connsiteY4" fmla="*/ 1925955 h 5193030"/>
                  <a:gd name="connsiteX5" fmla="*/ 7584313 w 9672701"/>
                  <a:gd name="connsiteY5" fmla="*/ 775081 h 5193030"/>
                  <a:gd name="connsiteX6" fmla="*/ 9672701 w 9672701"/>
                  <a:gd name="connsiteY6" fmla="*/ 5193031 h 519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2701" h="5193030">
                    <a:moveTo>
                      <a:pt x="9672701" y="5193031"/>
                    </a:moveTo>
                    <a:lnTo>
                      <a:pt x="0" y="5193031"/>
                    </a:lnTo>
                    <a:lnTo>
                      <a:pt x="0" y="0"/>
                    </a:lnTo>
                    <a:lnTo>
                      <a:pt x="0" y="1925955"/>
                    </a:lnTo>
                    <a:lnTo>
                      <a:pt x="7040245" y="1925955"/>
                    </a:lnTo>
                    <a:lnTo>
                      <a:pt x="7584313" y="775081"/>
                    </a:lnTo>
                    <a:lnTo>
                      <a:pt x="9672701" y="5193031"/>
                    </a:lnTo>
                  </a:path>
                </a:pathLst>
              </a:custGeom>
              <a:solidFill>
                <a:schemeClr val="accent2"/>
              </a:solidFill>
              <a:ln w="12700" cap="flat">
                <a:noFill/>
                <a:prstDash val="solid"/>
                <a:miter/>
              </a:ln>
            </p:spPr>
            <p:txBody>
              <a:bodyPr lIns="90000" tIns="0" bIns="0" rtlCol="0" anchor="t" anchorCtr="0"/>
              <a:lstStyle/>
              <a:p>
                <a:endParaRPr lang="en-AU"/>
              </a:p>
            </p:txBody>
          </p:sp>
          <p:sp>
            <p:nvSpPr>
              <p:cNvPr id="19" name="Freeform: Shape 18">
                <a:extLst>
                  <a:ext uri="{FF2B5EF4-FFF2-40B4-BE49-F238E27FC236}">
                    <a16:creationId xmlns:a16="http://schemas.microsoft.com/office/drawing/2014/main" id="{CF7AEDA5-D9FF-482C-8946-D863A452C7B5}"/>
                  </a:ext>
                </a:extLst>
              </p:cNvPr>
              <p:cNvSpPr/>
              <p:nvPr/>
            </p:nvSpPr>
            <p:spPr>
              <a:xfrm>
                <a:off x="0" y="1673986"/>
                <a:ext cx="7584313" cy="1925954"/>
              </a:xfrm>
              <a:custGeom>
                <a:avLst/>
                <a:gdLst>
                  <a:gd name="connsiteX0" fmla="*/ 7040245 w 7584313"/>
                  <a:gd name="connsiteY0" fmla="*/ 1925955 h 1925954"/>
                  <a:gd name="connsiteX1" fmla="*/ 0 w 7584313"/>
                  <a:gd name="connsiteY1" fmla="*/ 1925955 h 1925954"/>
                  <a:gd name="connsiteX2" fmla="*/ 0 w 7584313"/>
                  <a:gd name="connsiteY2" fmla="*/ 0 h 1925954"/>
                  <a:gd name="connsiteX3" fmla="*/ 7218045 w 7584313"/>
                  <a:gd name="connsiteY3" fmla="*/ 0 h 1925954"/>
                  <a:gd name="connsiteX4" fmla="*/ 7584313 w 7584313"/>
                  <a:gd name="connsiteY4" fmla="*/ 775081 h 1925954"/>
                  <a:gd name="connsiteX5" fmla="*/ 7040245 w 7584313"/>
                  <a:gd name="connsiteY5" fmla="*/ 1925955 h 192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4313" h="1925954">
                    <a:moveTo>
                      <a:pt x="7040245" y="1925955"/>
                    </a:moveTo>
                    <a:lnTo>
                      <a:pt x="0" y="1925955"/>
                    </a:lnTo>
                    <a:lnTo>
                      <a:pt x="0" y="0"/>
                    </a:lnTo>
                    <a:lnTo>
                      <a:pt x="7218045" y="0"/>
                    </a:lnTo>
                    <a:lnTo>
                      <a:pt x="7584313" y="775081"/>
                    </a:lnTo>
                    <a:lnTo>
                      <a:pt x="7040245" y="1925955"/>
                    </a:lnTo>
                  </a:path>
                </a:pathLst>
              </a:custGeom>
              <a:solidFill>
                <a:srgbClr val="4F5561"/>
              </a:solidFill>
              <a:ln w="12700" cap="flat">
                <a:noFill/>
                <a:prstDash val="solid"/>
                <a:miter/>
              </a:ln>
            </p:spPr>
            <p:txBody>
              <a:bodyPr lIns="90000" tIns="0" bIns="0" rtlCol="0" anchor="t" anchorCtr="0"/>
              <a:lstStyle/>
              <a:p>
                <a:endParaRPr lang="en-AU"/>
              </a:p>
            </p:txBody>
          </p:sp>
          <p:sp>
            <p:nvSpPr>
              <p:cNvPr id="20" name="Freeform: Shape 19">
                <a:extLst>
                  <a:ext uri="{FF2B5EF4-FFF2-40B4-BE49-F238E27FC236}">
                    <a16:creationId xmlns:a16="http://schemas.microsoft.com/office/drawing/2014/main" id="{673BB894-AFB6-4D6E-95F9-DF236DFFC520}"/>
                  </a:ext>
                </a:extLst>
              </p:cNvPr>
              <p:cNvSpPr/>
              <p:nvPr/>
            </p:nvSpPr>
            <p:spPr>
              <a:xfrm>
                <a:off x="0" y="819022"/>
                <a:ext cx="7584567" cy="5517006"/>
              </a:xfrm>
              <a:custGeom>
                <a:avLst/>
                <a:gdLst>
                  <a:gd name="connsiteX0" fmla="*/ 7584568 w 7584567"/>
                  <a:gd name="connsiteY0" fmla="*/ 5517007 h 5517006"/>
                  <a:gd name="connsiteX1" fmla="*/ 7584568 w 7584567"/>
                  <a:gd name="connsiteY1" fmla="*/ 0 h 5517006"/>
                  <a:gd name="connsiteX2" fmla="*/ 0 w 7584567"/>
                  <a:gd name="connsiteY2" fmla="*/ 0 h 5517006"/>
                  <a:gd name="connsiteX3" fmla="*/ 0 w 7584567"/>
                  <a:gd name="connsiteY3" fmla="*/ 3030728 h 5517006"/>
                  <a:gd name="connsiteX4" fmla="*/ 1175258 w 7584567"/>
                  <a:gd name="connsiteY4" fmla="*/ 5517007 h 5517006"/>
                  <a:gd name="connsiteX5" fmla="*/ 7584568 w 7584567"/>
                  <a:gd name="connsiteY5" fmla="*/ 5517007 h 551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4567" h="5517006">
                    <a:moveTo>
                      <a:pt x="7584568" y="5517007"/>
                    </a:moveTo>
                    <a:lnTo>
                      <a:pt x="7584568" y="0"/>
                    </a:lnTo>
                    <a:lnTo>
                      <a:pt x="0" y="0"/>
                    </a:lnTo>
                    <a:lnTo>
                      <a:pt x="0" y="3030728"/>
                    </a:lnTo>
                    <a:lnTo>
                      <a:pt x="1175258" y="5517007"/>
                    </a:lnTo>
                    <a:lnTo>
                      <a:pt x="7584568" y="5517007"/>
                    </a:lnTo>
                    <a:close/>
                  </a:path>
                </a:pathLst>
              </a:custGeom>
              <a:solidFill>
                <a:schemeClr val="bg1"/>
              </a:solidFill>
              <a:ln w="12700" cap="flat">
                <a:noFill/>
                <a:prstDash val="solid"/>
                <a:miter/>
              </a:ln>
            </p:spPr>
            <p:txBody>
              <a:bodyPr lIns="90000" tIns="0" bIns="0" rtlCol="0" anchor="t" anchorCtr="0"/>
              <a:lstStyle/>
              <a:p>
                <a:endParaRPr lang="en-AU"/>
              </a:p>
            </p:txBody>
          </p:sp>
        </p:grpSp>
      </p:grpSp>
      <p:sp>
        <p:nvSpPr>
          <p:cNvPr id="2" name="Title 1">
            <a:extLst>
              <a:ext uri="{FF2B5EF4-FFF2-40B4-BE49-F238E27FC236}">
                <a16:creationId xmlns:a16="http://schemas.microsoft.com/office/drawing/2014/main" id="{6270A466-1F91-4B26-A807-CCFAAB29578E}"/>
              </a:ext>
            </a:extLst>
          </p:cNvPr>
          <p:cNvSpPr>
            <a:spLocks noGrp="1"/>
          </p:cNvSpPr>
          <p:nvPr>
            <p:ph type="ctrTitle" hasCustomPrompt="1"/>
          </p:nvPr>
        </p:nvSpPr>
        <p:spPr>
          <a:xfrm>
            <a:off x="1504950" y="3450210"/>
            <a:ext cx="5819480" cy="1170873"/>
          </a:xfrm>
          <a:prstGeom prst="rect">
            <a:avLst/>
          </a:prstGeom>
        </p:spPr>
        <p:txBody>
          <a:bodyPr anchor="b">
            <a:noAutofit/>
          </a:bodyPr>
          <a:lstStyle>
            <a:lvl1pPr algn="r">
              <a:lnSpc>
                <a:spcPct val="80000"/>
              </a:lnSpc>
              <a:defRPr sz="3600" b="0"/>
            </a:lvl1pPr>
          </a:lstStyle>
          <a:p>
            <a:r>
              <a:rPr lang="en-AU"/>
              <a:t>Title of presentation (use two lines max)</a:t>
            </a:r>
          </a:p>
        </p:txBody>
      </p:sp>
      <p:sp>
        <p:nvSpPr>
          <p:cNvPr id="3" name="Subtitle 2">
            <a:extLst>
              <a:ext uri="{FF2B5EF4-FFF2-40B4-BE49-F238E27FC236}">
                <a16:creationId xmlns:a16="http://schemas.microsoft.com/office/drawing/2014/main" id="{51C60A82-7491-4BCE-B7C9-7F229FF10CBF}"/>
              </a:ext>
            </a:extLst>
          </p:cNvPr>
          <p:cNvSpPr>
            <a:spLocks noGrp="1"/>
          </p:cNvSpPr>
          <p:nvPr>
            <p:ph type="subTitle" idx="1" hasCustomPrompt="1"/>
          </p:nvPr>
        </p:nvSpPr>
        <p:spPr>
          <a:xfrm>
            <a:off x="1487489" y="4973937"/>
            <a:ext cx="5836942" cy="1256153"/>
          </a:xfrm>
        </p:spPr>
        <p:txBody>
          <a:bodyPr/>
          <a:lstStyle>
            <a:lvl1pPr marL="0" indent="0" algn="r">
              <a:spcBef>
                <a:spcPts val="3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a:t>Subtitle (three lines max)</a:t>
            </a:r>
          </a:p>
        </p:txBody>
      </p:sp>
      <p:cxnSp>
        <p:nvCxnSpPr>
          <p:cNvPr id="16" name="Straight Connector 15">
            <a:extLst>
              <a:ext uri="{FF2B5EF4-FFF2-40B4-BE49-F238E27FC236}">
                <a16:creationId xmlns:a16="http://schemas.microsoft.com/office/drawing/2014/main" id="{B35DD447-65A0-4318-8407-02C927BEC5B2}"/>
              </a:ext>
            </a:extLst>
          </p:cNvPr>
          <p:cNvCxnSpPr/>
          <p:nvPr userDrawn="1"/>
        </p:nvCxnSpPr>
        <p:spPr>
          <a:xfrm>
            <a:off x="5926138" y="4762500"/>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4F16A128-7BA5-44BB-A610-D2E53ABD74C0}"/>
              </a:ext>
            </a:extLst>
          </p:cNvPr>
          <p:cNvSpPr>
            <a:spLocks noGrp="1"/>
          </p:cNvSpPr>
          <p:nvPr>
            <p:ph type="body" sz="quarter" idx="13" hasCustomPrompt="1"/>
          </p:nvPr>
        </p:nvSpPr>
        <p:spPr>
          <a:xfrm>
            <a:off x="1487488" y="1382998"/>
            <a:ext cx="5836943" cy="458619"/>
          </a:xfrm>
        </p:spPr>
        <p:txBody>
          <a:bodyPr tIns="0" bIns="0" anchor="b" anchorCtr="0"/>
          <a:lstStyle>
            <a:lvl1pPr marL="0" indent="0" algn="r">
              <a:spcBef>
                <a:spcPts val="0"/>
              </a:spcBef>
              <a:buNone/>
              <a:defRPr sz="2500" cap="all" baseline="0">
                <a:latin typeface="+mj-lt"/>
              </a:defRPr>
            </a:lvl1pPr>
            <a:lvl2pPr marL="0" indent="0" algn="r">
              <a:spcBef>
                <a:spcPts val="0"/>
              </a:spcBef>
              <a:buNone/>
              <a:defRPr sz="2400"/>
            </a:lvl2pPr>
          </a:lstStyle>
          <a:p>
            <a:r>
              <a:rPr lang="en-AU"/>
              <a:t>Date of presentation</a:t>
            </a:r>
          </a:p>
        </p:txBody>
      </p:sp>
      <p:pic>
        <p:nvPicPr>
          <p:cNvPr id="14" name="Picture 13">
            <a:extLst>
              <a:ext uri="{FF2B5EF4-FFF2-40B4-BE49-F238E27FC236}">
                <a16:creationId xmlns:a16="http://schemas.microsoft.com/office/drawing/2014/main" id="{0794052E-1EFD-44CF-838D-F2B29FDD5D7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083769" y="5614187"/>
            <a:ext cx="2403381" cy="715409"/>
          </a:xfrm>
          <a:prstGeom prst="rect">
            <a:avLst/>
          </a:prstGeom>
        </p:spPr>
      </p:pic>
      <p:sp>
        <p:nvSpPr>
          <p:cNvPr id="5" name="Text Placeholder 4">
            <a:extLst>
              <a:ext uri="{FF2B5EF4-FFF2-40B4-BE49-F238E27FC236}">
                <a16:creationId xmlns:a16="http://schemas.microsoft.com/office/drawing/2014/main" id="{4D6C8AB3-F241-43A4-B3C7-C7BBA4C1CC4E}"/>
              </a:ext>
            </a:extLst>
          </p:cNvPr>
          <p:cNvSpPr>
            <a:spLocks noGrp="1"/>
          </p:cNvSpPr>
          <p:nvPr>
            <p:ph type="body" sz="quarter" idx="14" hasCustomPrompt="1"/>
          </p:nvPr>
        </p:nvSpPr>
        <p:spPr>
          <a:xfrm>
            <a:off x="1487489" y="1841618"/>
            <a:ext cx="5836942" cy="358047"/>
          </a:xfrm>
        </p:spPr>
        <p:txBody>
          <a:bodyPr tIns="0">
            <a:noAutofit/>
          </a:bodyPr>
          <a:lstStyle>
            <a:lvl1pPr algn="r">
              <a:spcBef>
                <a:spcPts val="0"/>
              </a:spcBef>
              <a:defRPr sz="2400">
                <a:latin typeface="+mn-lt"/>
              </a:defRPr>
            </a:lvl1pPr>
            <a:lvl2pPr marL="0" indent="0" algn="r">
              <a:buNone/>
              <a:defRPr/>
            </a:lvl2pPr>
            <a:lvl3pPr marL="360000" indent="0">
              <a:buNone/>
              <a:defRPr/>
            </a:lvl3pPr>
          </a:lstStyle>
          <a:p>
            <a:pPr lvl="0"/>
            <a:r>
              <a:rPr lang="en-AU"/>
              <a:t>Speaker name | Title</a:t>
            </a:r>
          </a:p>
        </p:txBody>
      </p:sp>
    </p:spTree>
    <p:extLst>
      <p:ext uri="{BB962C8B-B14F-4D97-AF65-F5344CB8AC3E}">
        <p14:creationId xmlns:p14="http://schemas.microsoft.com/office/powerpoint/2010/main" val="2192059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76BE1D-27EF-3C69-54BD-29DD2F0CE0A0}"/>
              </a:ext>
            </a:extLst>
          </p:cNvPr>
          <p:cNvSpPr/>
          <p:nvPr userDrawn="1"/>
        </p:nvSpPr>
        <p:spPr>
          <a:xfrm>
            <a:off x="1" y="0"/>
            <a:ext cx="6305550" cy="6858000"/>
          </a:xfrm>
          <a:custGeom>
            <a:avLst/>
            <a:gdLst>
              <a:gd name="connsiteX0" fmla="*/ 0 w 6096000"/>
              <a:gd name="connsiteY0" fmla="*/ 0 h 6515100"/>
              <a:gd name="connsiteX1" fmla="*/ 6096000 w 6096000"/>
              <a:gd name="connsiteY1" fmla="*/ 0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0 h 6515100"/>
              <a:gd name="connsiteX1" fmla="*/ 1714500 w 6096000"/>
              <a:gd name="connsiteY1" fmla="*/ 0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0 h 6515100"/>
              <a:gd name="connsiteX1" fmla="*/ 2959523 w 6096000"/>
              <a:gd name="connsiteY1" fmla="*/ 9049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2262 h 6517362"/>
              <a:gd name="connsiteX1" fmla="*/ 2959523 w 6096000"/>
              <a:gd name="connsiteY1" fmla="*/ 0 h 6517362"/>
              <a:gd name="connsiteX2" fmla="*/ 6096000 w 6096000"/>
              <a:gd name="connsiteY2" fmla="*/ 6517362 h 6517362"/>
              <a:gd name="connsiteX3" fmla="*/ 0 w 6096000"/>
              <a:gd name="connsiteY3" fmla="*/ 6517362 h 6517362"/>
              <a:gd name="connsiteX4" fmla="*/ 0 w 6096000"/>
              <a:gd name="connsiteY4" fmla="*/ 2262 h 6517362"/>
              <a:gd name="connsiteX0" fmla="*/ 0 w 6105222"/>
              <a:gd name="connsiteY0" fmla="*/ 2262 h 6517362"/>
              <a:gd name="connsiteX1" fmla="*/ 2959523 w 6105222"/>
              <a:gd name="connsiteY1" fmla="*/ 0 h 6517362"/>
              <a:gd name="connsiteX2" fmla="*/ 6105222 w 6105222"/>
              <a:gd name="connsiteY2" fmla="*/ 6517362 h 6517362"/>
              <a:gd name="connsiteX3" fmla="*/ 0 w 6105222"/>
              <a:gd name="connsiteY3" fmla="*/ 6517362 h 6517362"/>
              <a:gd name="connsiteX4" fmla="*/ 0 w 6105222"/>
              <a:gd name="connsiteY4" fmla="*/ 2262 h 6517362"/>
              <a:gd name="connsiteX0" fmla="*/ 0 w 6105222"/>
              <a:gd name="connsiteY0" fmla="*/ 0 h 6515100"/>
              <a:gd name="connsiteX1" fmla="*/ 2971052 w 6105222"/>
              <a:gd name="connsiteY1" fmla="*/ 0 h 6515100"/>
              <a:gd name="connsiteX2" fmla="*/ 6105222 w 6105222"/>
              <a:gd name="connsiteY2" fmla="*/ 6515100 h 6515100"/>
              <a:gd name="connsiteX3" fmla="*/ 0 w 6105222"/>
              <a:gd name="connsiteY3" fmla="*/ 6515100 h 6515100"/>
              <a:gd name="connsiteX4" fmla="*/ 0 w 6105222"/>
              <a:gd name="connsiteY4" fmla="*/ 0 h 651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5222" h="6515100">
                <a:moveTo>
                  <a:pt x="0" y="0"/>
                </a:moveTo>
                <a:lnTo>
                  <a:pt x="2971052" y="0"/>
                </a:lnTo>
                <a:lnTo>
                  <a:pt x="6105222" y="6515100"/>
                </a:lnTo>
                <a:lnTo>
                  <a:pt x="0" y="6515100"/>
                </a:lnTo>
                <a:lnTo>
                  <a:pt x="0" y="0"/>
                </a:lnTo>
                <a:close/>
              </a:path>
            </a:pathLst>
          </a:custGeom>
          <a:solidFill>
            <a:srgbClr val="7895A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Shape 10">
            <a:extLst>
              <a:ext uri="{FF2B5EF4-FFF2-40B4-BE49-F238E27FC236}">
                <a16:creationId xmlns:a16="http://schemas.microsoft.com/office/drawing/2014/main" id="{205BAA18-8288-4524-83DB-261EAE38B500}"/>
              </a:ext>
            </a:extLst>
          </p:cNvPr>
          <p:cNvSpPr/>
          <p:nvPr/>
        </p:nvSpPr>
        <p:spPr>
          <a:xfrm>
            <a:off x="3062722" y="0"/>
            <a:ext cx="9159987" cy="6777467"/>
          </a:xfrm>
          <a:custGeom>
            <a:avLst/>
            <a:gdLst>
              <a:gd name="connsiteX0" fmla="*/ 6933343 w 6933342"/>
              <a:gd name="connsiteY0" fmla="*/ 0 h 5129974"/>
              <a:gd name="connsiteX1" fmla="*/ 0 w 6933342"/>
              <a:gd name="connsiteY1" fmla="*/ 0 h 5129974"/>
              <a:gd name="connsiteX2" fmla="*/ 2424970 w 6933342"/>
              <a:gd name="connsiteY2" fmla="*/ 5129975 h 5129974"/>
              <a:gd name="connsiteX3" fmla="*/ 6933343 w 6933342"/>
              <a:gd name="connsiteY3" fmla="*/ 5129975 h 5129974"/>
              <a:gd name="connsiteX4" fmla="*/ 6933343 w 6933342"/>
              <a:gd name="connsiteY4" fmla="*/ 0 h 5129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42" h="5129974">
                <a:moveTo>
                  <a:pt x="6933343" y="0"/>
                </a:moveTo>
                <a:lnTo>
                  <a:pt x="0" y="0"/>
                </a:lnTo>
                <a:lnTo>
                  <a:pt x="2424970" y="5129975"/>
                </a:lnTo>
                <a:lnTo>
                  <a:pt x="6933343" y="5129975"/>
                </a:lnTo>
                <a:lnTo>
                  <a:pt x="6933343" y="0"/>
                </a:lnTo>
                <a:close/>
              </a:path>
            </a:pathLst>
          </a:custGeom>
          <a:blipFill>
            <a:blip r:embed="rId2"/>
            <a:stretch>
              <a:fillRect l="-2656" t="-24985" r="-32502" b="-13499"/>
            </a:stretch>
          </a:blipFill>
          <a:ln w="9525" cap="flat">
            <a:noFill/>
            <a:prstDash val="solid"/>
            <a:miter/>
          </a:ln>
        </p:spPr>
        <p:txBody>
          <a:bodyPr rtlCol="0" anchor="ctr"/>
          <a:lstStyle/>
          <a:p>
            <a:endParaRPr lang="en-AU"/>
          </a:p>
        </p:txBody>
      </p:sp>
      <p:sp>
        <p:nvSpPr>
          <p:cNvPr id="7" name="Slide Number Placeholder 6">
            <a:extLst>
              <a:ext uri="{FF2B5EF4-FFF2-40B4-BE49-F238E27FC236}">
                <a16:creationId xmlns:a16="http://schemas.microsoft.com/office/drawing/2014/main" id="{DFAF234B-2579-413B-A7B7-C756D497F8B4}"/>
              </a:ext>
            </a:extLst>
          </p:cNvPr>
          <p:cNvSpPr>
            <a:spLocks noGrp="1"/>
          </p:cNvSpPr>
          <p:nvPr userDrawn="1">
            <p:ph type="sldNum" sz="quarter" idx="12"/>
          </p:nvPr>
        </p:nvSpPr>
        <p:spPr/>
        <p:txBody>
          <a:bodyPr/>
          <a:lstStyle/>
          <a:p>
            <a:fld id="{E4E047A3-478C-4E7E-BF3D-3786245819C0}" type="slidenum">
              <a:rPr lang="en-AU" smtClean="0"/>
              <a:t>‹#›</a:t>
            </a:fld>
            <a:endParaRPr lang="en-AU"/>
          </a:p>
        </p:txBody>
      </p:sp>
      <p:sp>
        <p:nvSpPr>
          <p:cNvPr id="12" name="Freeform: Shape 11">
            <a:extLst>
              <a:ext uri="{FF2B5EF4-FFF2-40B4-BE49-F238E27FC236}">
                <a16:creationId xmlns:a16="http://schemas.microsoft.com/office/drawing/2014/main" id="{2DDBD81E-20CE-47EF-BBDF-02A066937526}"/>
              </a:ext>
            </a:extLst>
          </p:cNvPr>
          <p:cNvSpPr/>
          <p:nvPr/>
        </p:nvSpPr>
        <p:spPr>
          <a:xfrm>
            <a:off x="-2817" y="4402237"/>
            <a:ext cx="12225528" cy="2469787"/>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4" name="Title 1">
            <a:extLst>
              <a:ext uri="{FF2B5EF4-FFF2-40B4-BE49-F238E27FC236}">
                <a16:creationId xmlns:a16="http://schemas.microsoft.com/office/drawing/2014/main" id="{8B338611-89A5-609E-5215-C5E508946016}"/>
              </a:ext>
            </a:extLst>
          </p:cNvPr>
          <p:cNvSpPr>
            <a:spLocks noGrp="1"/>
          </p:cNvSpPr>
          <p:nvPr>
            <p:ph type="title" hasCustomPrompt="1"/>
          </p:nvPr>
        </p:nvSpPr>
        <p:spPr>
          <a:xfrm>
            <a:off x="606425" y="4273550"/>
            <a:ext cx="4130675" cy="1301750"/>
          </a:xfrm>
        </p:spPr>
        <p:txBody>
          <a:bodyPr/>
          <a:lstStyle>
            <a:lvl1pPr>
              <a:defRPr sz="3200"/>
            </a:lvl1pPr>
          </a:lstStyle>
          <a:p>
            <a:r>
              <a:rPr lang="en-US"/>
              <a:t>Acknowledgement of Country</a:t>
            </a:r>
            <a:endParaRPr lang="en-AU"/>
          </a:p>
        </p:txBody>
      </p:sp>
    </p:spTree>
    <p:extLst>
      <p:ext uri="{BB962C8B-B14F-4D97-AF65-F5344CB8AC3E}">
        <p14:creationId xmlns:p14="http://schemas.microsoft.com/office/powerpoint/2010/main" val="3702047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2AB7E3C-5F3E-4754-94DE-88FEEF85A2A5}"/>
              </a:ext>
            </a:extLst>
          </p:cNvPr>
          <p:cNvGrpSpPr/>
          <p:nvPr userDrawn="1"/>
        </p:nvGrpSpPr>
        <p:grpSpPr>
          <a:xfrm>
            <a:off x="-13814" y="-18142"/>
            <a:ext cx="12203745" cy="6876309"/>
            <a:chOff x="-13814" y="-18142"/>
            <a:chExt cx="12203745" cy="6876309"/>
          </a:xfrm>
        </p:grpSpPr>
        <p:sp>
          <p:nvSpPr>
            <p:cNvPr id="19" name="Freeform: Shape 18">
              <a:extLst>
                <a:ext uri="{FF2B5EF4-FFF2-40B4-BE49-F238E27FC236}">
                  <a16:creationId xmlns:a16="http://schemas.microsoft.com/office/drawing/2014/main" id="{07CAF55A-02C2-40EE-BF47-7BF2BBE8F1FA}"/>
                </a:ext>
              </a:extLst>
            </p:cNvPr>
            <p:cNvSpPr/>
            <p:nvPr userDrawn="1"/>
          </p:nvSpPr>
          <p:spPr>
            <a:xfrm>
              <a:off x="5134006" y="647798"/>
              <a:ext cx="7055925" cy="5495185"/>
            </a:xfrm>
            <a:custGeom>
              <a:avLst/>
              <a:gdLst>
                <a:gd name="connsiteX0" fmla="*/ 958024 w 5278469"/>
                <a:gd name="connsiteY0" fmla="*/ 4110895 h 4110894"/>
                <a:gd name="connsiteX1" fmla="*/ 5278470 w 5278469"/>
                <a:gd name="connsiteY1" fmla="*/ 4110895 h 4110894"/>
                <a:gd name="connsiteX2" fmla="*/ 5278470 w 5278469"/>
                <a:gd name="connsiteY2" fmla="*/ 0 h 4110894"/>
                <a:gd name="connsiteX3" fmla="*/ 993743 w 5278469"/>
                <a:gd name="connsiteY3" fmla="*/ 0 h 4110894"/>
                <a:gd name="connsiteX4" fmla="*/ 0 w 5278469"/>
                <a:gd name="connsiteY4" fmla="*/ 0 h 4110894"/>
                <a:gd name="connsiteX5" fmla="*/ 0 w 5278469"/>
                <a:gd name="connsiteY5" fmla="*/ 2080546 h 4110894"/>
                <a:gd name="connsiteX6" fmla="*/ 0 w 5278469"/>
                <a:gd name="connsiteY6" fmla="*/ 2084070 h 411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8469" h="4110894">
                  <a:moveTo>
                    <a:pt x="958024" y="4110895"/>
                  </a:moveTo>
                  <a:lnTo>
                    <a:pt x="5278470" y="4110895"/>
                  </a:lnTo>
                  <a:lnTo>
                    <a:pt x="5278470" y="0"/>
                  </a:lnTo>
                  <a:lnTo>
                    <a:pt x="993743" y="0"/>
                  </a:lnTo>
                  <a:lnTo>
                    <a:pt x="0" y="0"/>
                  </a:lnTo>
                  <a:lnTo>
                    <a:pt x="0" y="2080546"/>
                  </a:lnTo>
                  <a:lnTo>
                    <a:pt x="0" y="2084070"/>
                  </a:lnTo>
                  <a:close/>
                </a:path>
              </a:pathLst>
            </a:custGeom>
            <a:solidFill>
              <a:schemeClr val="bg1">
                <a:lumMod val="95000"/>
              </a:schemeClr>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416C8AE6-3EBB-4855-AD29-BF3DFC1F817D}"/>
                </a:ext>
              </a:extLst>
            </p:cNvPr>
            <p:cNvSpPr/>
            <p:nvPr userDrawn="1"/>
          </p:nvSpPr>
          <p:spPr>
            <a:xfrm>
              <a:off x="-13814" y="1561608"/>
              <a:ext cx="6787907" cy="5296559"/>
            </a:xfrm>
            <a:custGeom>
              <a:avLst/>
              <a:gdLst>
                <a:gd name="connsiteX0" fmla="*/ 0 w 5077967"/>
                <a:gd name="connsiteY0" fmla="*/ 0 h 3962304"/>
                <a:gd name="connsiteX1" fmla="*/ 0 w 5077967"/>
                <a:gd name="connsiteY1" fmla="*/ 0 h 3962304"/>
                <a:gd name="connsiteX2" fmla="*/ 0 w 5077967"/>
                <a:gd name="connsiteY2" fmla="*/ 3962305 h 3962304"/>
                <a:gd name="connsiteX3" fmla="*/ 5077968 w 5077967"/>
                <a:gd name="connsiteY3" fmla="*/ 3962305 h 3962304"/>
                <a:gd name="connsiteX4" fmla="*/ 3867817 w 5077967"/>
                <a:gd name="connsiteY4" fmla="*/ 1403985 h 3962304"/>
                <a:gd name="connsiteX5" fmla="*/ 0 w 5077967"/>
                <a:gd name="connsiteY5" fmla="*/ 1403985 h 396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7967" h="3962304">
                  <a:moveTo>
                    <a:pt x="0" y="0"/>
                  </a:moveTo>
                  <a:lnTo>
                    <a:pt x="0" y="0"/>
                  </a:lnTo>
                  <a:lnTo>
                    <a:pt x="0" y="3962305"/>
                  </a:lnTo>
                  <a:lnTo>
                    <a:pt x="5077968" y="3962305"/>
                  </a:lnTo>
                  <a:lnTo>
                    <a:pt x="3867817" y="1403985"/>
                  </a:lnTo>
                  <a:lnTo>
                    <a:pt x="0" y="1403985"/>
                  </a:lnTo>
                  <a:close/>
                </a:path>
              </a:pathLst>
            </a:custGeom>
            <a:solidFill>
              <a:schemeClr val="accent1"/>
            </a:solidFill>
            <a:ln w="9525" cap="flat">
              <a:noFill/>
              <a:prstDash val="solid"/>
              <a:miter/>
            </a:ln>
          </p:spPr>
          <p:txBody>
            <a:bodyPr rtlCol="0" anchor="ctr"/>
            <a:lstStyle/>
            <a:p>
              <a:endParaRPr lang="en-AU"/>
            </a:p>
          </p:txBody>
        </p:sp>
        <p:pic>
          <p:nvPicPr>
            <p:cNvPr id="4" name="Graphic 3">
              <a:extLst>
                <a:ext uri="{FF2B5EF4-FFF2-40B4-BE49-F238E27FC236}">
                  <a16:creationId xmlns:a16="http://schemas.microsoft.com/office/drawing/2014/main" id="{5120BE1B-CBA4-4EF7-B249-7361E5A4FF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09" y="-18142"/>
              <a:ext cx="6811200" cy="3456430"/>
            </a:xfrm>
            <a:prstGeom prst="rect">
              <a:avLst/>
            </a:prstGeom>
          </p:spPr>
        </p:pic>
      </p:grpSp>
      <p:sp>
        <p:nvSpPr>
          <p:cNvPr id="17" name="Freeform: Shape 16">
            <a:extLst>
              <a:ext uri="{FF2B5EF4-FFF2-40B4-BE49-F238E27FC236}">
                <a16:creationId xmlns:a16="http://schemas.microsoft.com/office/drawing/2014/main" id="{7D192453-705A-4A8D-8537-9DFCD1EA7449}"/>
              </a:ext>
            </a:extLst>
          </p:cNvPr>
          <p:cNvSpPr/>
          <p:nvPr/>
        </p:nvSpPr>
        <p:spPr>
          <a:xfrm>
            <a:off x="-15240" y="-7143"/>
            <a:ext cx="12194537" cy="6859427"/>
          </a:xfrm>
          <a:custGeom>
            <a:avLst/>
            <a:gdLst>
              <a:gd name="connsiteX0" fmla="*/ 0 w 12194537"/>
              <a:gd name="connsiteY0" fmla="*/ 0 h 6859427"/>
              <a:gd name="connsiteX1" fmla="*/ 12194537 w 12194537"/>
              <a:gd name="connsiteY1" fmla="*/ 0 h 6859427"/>
              <a:gd name="connsiteX2" fmla="*/ 12194537 w 12194537"/>
              <a:gd name="connsiteY2" fmla="*/ 6859428 h 6859427"/>
              <a:gd name="connsiteX3" fmla="*/ 0 w 12194537"/>
              <a:gd name="connsiteY3" fmla="*/ 6859428 h 6859427"/>
            </a:gdLst>
            <a:ahLst/>
            <a:cxnLst>
              <a:cxn ang="0">
                <a:pos x="connsiteX0" y="connsiteY0"/>
              </a:cxn>
              <a:cxn ang="0">
                <a:pos x="connsiteX1" y="connsiteY1"/>
              </a:cxn>
              <a:cxn ang="0">
                <a:pos x="connsiteX2" y="connsiteY2"/>
              </a:cxn>
              <a:cxn ang="0">
                <a:pos x="connsiteX3" y="connsiteY3"/>
              </a:cxn>
            </a:cxnLst>
            <a:rect l="l" t="t" r="r" b="b"/>
            <a:pathLst>
              <a:path w="12194537" h="6859427">
                <a:moveTo>
                  <a:pt x="0" y="0"/>
                </a:moveTo>
                <a:lnTo>
                  <a:pt x="12194537" y="0"/>
                </a:lnTo>
                <a:lnTo>
                  <a:pt x="12194537" y="6859428"/>
                </a:lnTo>
                <a:lnTo>
                  <a:pt x="0" y="6859428"/>
                </a:lnTo>
                <a:close/>
              </a:path>
            </a:pathLst>
          </a:custGeom>
          <a:noFill/>
          <a:ln w="12697" cap="flat">
            <a:noFill/>
            <a:prstDash val="solid"/>
            <a:miter/>
          </a:ln>
        </p:spPr>
        <p:txBody>
          <a:bodyPr rtlCol="0" anchor="ctr"/>
          <a:lstStyle/>
          <a:p>
            <a:endParaRPr lang="en-AU"/>
          </a:p>
        </p:txBody>
      </p:sp>
      <p:sp>
        <p:nvSpPr>
          <p:cNvPr id="2" name="Title 1">
            <a:extLst>
              <a:ext uri="{FF2B5EF4-FFF2-40B4-BE49-F238E27FC236}">
                <a16:creationId xmlns:a16="http://schemas.microsoft.com/office/drawing/2014/main" id="{6A915B94-2FD1-4B40-9CE1-DA7F101C9700}"/>
              </a:ext>
            </a:extLst>
          </p:cNvPr>
          <p:cNvSpPr>
            <a:spLocks noGrp="1"/>
          </p:cNvSpPr>
          <p:nvPr userDrawn="1">
            <p:ph type="title" hasCustomPrompt="1"/>
          </p:nvPr>
        </p:nvSpPr>
        <p:spPr>
          <a:xfrm>
            <a:off x="6881812" y="1709739"/>
            <a:ext cx="4465637" cy="1719262"/>
          </a:xfrm>
          <a:prstGeom prst="rect">
            <a:avLst/>
          </a:prstGeom>
        </p:spPr>
        <p:txBody>
          <a:bodyPr anchor="b">
            <a:noAutofit/>
          </a:bodyPr>
          <a:lstStyle>
            <a:lvl1pPr algn="l">
              <a:defRPr sz="3400"/>
            </a:lvl1pPr>
          </a:lstStyle>
          <a:p>
            <a:r>
              <a:rPr lang="en-US"/>
              <a:t>Section heading</a:t>
            </a:r>
            <a:endParaRPr lang="en-AU"/>
          </a:p>
        </p:txBody>
      </p:sp>
      <p:sp>
        <p:nvSpPr>
          <p:cNvPr id="3" name="Text Placeholder 2">
            <a:extLst>
              <a:ext uri="{FF2B5EF4-FFF2-40B4-BE49-F238E27FC236}">
                <a16:creationId xmlns:a16="http://schemas.microsoft.com/office/drawing/2014/main" id="{91826383-20A6-4F3B-8BB5-C0F533F0B752}"/>
              </a:ext>
            </a:extLst>
          </p:cNvPr>
          <p:cNvSpPr>
            <a:spLocks noGrp="1"/>
          </p:cNvSpPr>
          <p:nvPr userDrawn="1">
            <p:ph type="body" idx="1" hasCustomPrompt="1"/>
          </p:nvPr>
        </p:nvSpPr>
        <p:spPr>
          <a:xfrm>
            <a:off x="6888163" y="3552516"/>
            <a:ext cx="4465637" cy="1424298"/>
          </a:xfrm>
        </p:spPr>
        <p:txBody>
          <a:bodyPr/>
          <a:lstStyle>
            <a:lvl1pPr marL="0" indent="0" algn="l">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subheading or presenter name</a:t>
            </a:r>
          </a:p>
        </p:txBody>
      </p:sp>
      <p:sp>
        <p:nvSpPr>
          <p:cNvPr id="6" name="Slide Number Placeholder 5">
            <a:extLst>
              <a:ext uri="{FF2B5EF4-FFF2-40B4-BE49-F238E27FC236}">
                <a16:creationId xmlns:a16="http://schemas.microsoft.com/office/drawing/2014/main" id="{E593EF89-B757-44F8-9C0F-8533E2B21B31}"/>
              </a:ext>
            </a:extLst>
          </p:cNvPr>
          <p:cNvSpPr>
            <a:spLocks noGrp="1"/>
          </p:cNvSpPr>
          <p:nvPr userDrawn="1">
            <p:ph type="sldNum" sz="quarter" idx="12"/>
          </p:nvPr>
        </p:nvSpPr>
        <p:spPr/>
        <p:txBody>
          <a:bodyPr/>
          <a:lstStyle>
            <a:lvl1pPr>
              <a:defRPr>
                <a:solidFill>
                  <a:schemeClr val="tx1"/>
                </a:solidFill>
              </a:defRPr>
            </a:lvl1pPr>
          </a:lstStyle>
          <a:p>
            <a:fld id="{E4E047A3-478C-4E7E-BF3D-3786245819C0}" type="slidenum">
              <a:rPr lang="en-AU" smtClean="0"/>
              <a:pPr/>
              <a:t>‹#›</a:t>
            </a:fld>
            <a:endParaRPr lang="en-AU"/>
          </a:p>
        </p:txBody>
      </p:sp>
    </p:spTree>
    <p:extLst>
      <p:ext uri="{BB962C8B-B14F-4D97-AF65-F5344CB8AC3E}">
        <p14:creationId xmlns:p14="http://schemas.microsoft.com/office/powerpoint/2010/main" val="258147427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695325" y="139906"/>
            <a:ext cx="10450697" cy="1034638"/>
          </a:xfrm>
          <a:prstGeom prst="rect">
            <a:avLst/>
          </a:prstGeom>
        </p:spPr>
        <p:txBody>
          <a:bodyPr lIns="36000" rIns="36000" anchor="b" anchorCtr="0">
            <a:noAutofit/>
          </a:bodyPr>
          <a:lstStyle>
            <a:lvl1pPr>
              <a:defRPr sz="3000"/>
            </a:lvl1pPr>
          </a:lstStyle>
          <a:p>
            <a:r>
              <a:rPr lang="en-US"/>
              <a:t>Slide title</a:t>
            </a:r>
            <a:endParaRPr lang="en-AU"/>
          </a:p>
        </p:txBody>
      </p:sp>
      <p:sp>
        <p:nvSpPr>
          <p:cNvPr id="2" name="Content Placeholder 2">
            <a:extLst>
              <a:ext uri="{FF2B5EF4-FFF2-40B4-BE49-F238E27FC236}">
                <a16:creationId xmlns:a16="http://schemas.microsoft.com/office/drawing/2014/main" id="{6391713D-C627-F2B7-4FA6-D05450BD2167}"/>
              </a:ext>
            </a:extLst>
          </p:cNvPr>
          <p:cNvSpPr>
            <a:spLocks noGrp="1"/>
          </p:cNvSpPr>
          <p:nvPr>
            <p:ph idx="1" hasCustomPrompt="1"/>
          </p:nvPr>
        </p:nvSpPr>
        <p:spPr>
          <a:xfrm>
            <a:off x="704850" y="1700213"/>
            <a:ext cx="10515600" cy="4476749"/>
          </a:xfrm>
        </p:spPr>
        <p:txBody>
          <a:bodyPr lIns="36000" rIns="36000"/>
          <a:lstStyle>
            <a:lvl1pPr>
              <a:defRPr sz="2000"/>
            </a:lvl1pPr>
            <a:lvl2pPr>
              <a:defRPr sz="1600"/>
            </a:lvl2pPr>
            <a:lvl3pPr>
              <a:spcBef>
                <a:spcPts val="300"/>
              </a:spcBef>
              <a:defRPr sz="1600"/>
            </a:lvl3pPr>
            <a:lvl4pPr>
              <a:spcBef>
                <a:spcPts val="300"/>
              </a:spcBef>
              <a:defRPr sz="1600"/>
            </a:lvl4pPr>
          </a:lstStyle>
          <a:p>
            <a:pPr lvl="0"/>
            <a:r>
              <a:rPr lang="en-AU" noProof="0"/>
              <a:t>Heading text</a:t>
            </a:r>
          </a:p>
          <a:p>
            <a:pPr lvl="1"/>
            <a:r>
              <a:rPr lang="en-AU" noProof="0"/>
              <a:t>Body text</a:t>
            </a:r>
          </a:p>
          <a:p>
            <a:pPr lvl="2"/>
            <a:r>
              <a:rPr lang="en-AU" noProof="0"/>
              <a:t>Bullet text</a:t>
            </a:r>
          </a:p>
          <a:p>
            <a:pPr lvl="3"/>
            <a:r>
              <a:rPr lang="en-AU" noProof="0"/>
              <a:t>Dash text</a:t>
            </a:r>
          </a:p>
        </p:txBody>
      </p:sp>
    </p:spTree>
    <p:extLst>
      <p:ext uri="{BB962C8B-B14F-4D97-AF65-F5344CB8AC3E}">
        <p14:creationId xmlns:p14="http://schemas.microsoft.com/office/powerpoint/2010/main" val="64745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E1D2D59-4E38-3B8E-20D4-2F2FFA1FBAE4}"/>
              </a:ext>
            </a:extLst>
          </p:cNvPr>
          <p:cNvSpPr>
            <a:spLocks noGrp="1"/>
          </p:cNvSpPr>
          <p:nvPr>
            <p:ph idx="14" hasCustomPrompt="1"/>
          </p:nvPr>
        </p:nvSpPr>
        <p:spPr>
          <a:xfrm>
            <a:off x="695325" y="1700214"/>
            <a:ext cx="5189427" cy="4500562"/>
          </a:xfrm>
        </p:spPr>
        <p:txBody>
          <a:bodyPr lIns="36000" rIns="36000"/>
          <a:lstStyle>
            <a:lvl1pPr>
              <a:defRPr sz="2000"/>
            </a:lvl1pPr>
            <a:lvl2pPr>
              <a:defRPr sz="1600"/>
            </a:lvl2pPr>
            <a:lvl3pPr>
              <a:spcBef>
                <a:spcPts val="300"/>
              </a:spcBef>
              <a:defRPr sz="1600"/>
            </a:lvl3pPr>
            <a:lvl4pPr>
              <a:spcBef>
                <a:spcPts val="300"/>
              </a:spcBef>
              <a:defRPr sz="1600"/>
            </a:lvl4pPr>
          </a:lstStyle>
          <a:p>
            <a:pPr lvl="0"/>
            <a:r>
              <a:rPr lang="en-AU" noProof="0"/>
              <a:t>Heading text</a:t>
            </a:r>
          </a:p>
          <a:p>
            <a:pPr lvl="1"/>
            <a:r>
              <a:rPr lang="en-AU" noProof="0"/>
              <a:t>Body text</a:t>
            </a:r>
          </a:p>
          <a:p>
            <a:pPr lvl="2"/>
            <a:r>
              <a:rPr lang="en-AU" noProof="0"/>
              <a:t>Bullet text</a:t>
            </a:r>
          </a:p>
          <a:p>
            <a:pPr lvl="3"/>
            <a:r>
              <a:rPr lang="en-AU" noProof="0"/>
              <a:t>Dash text</a:t>
            </a:r>
          </a:p>
        </p:txBody>
      </p:sp>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704850" y="204552"/>
            <a:ext cx="10515600" cy="1034638"/>
          </a:xfrm>
          <a:prstGeom prst="rect">
            <a:avLst/>
          </a:prstGeom>
        </p:spPr>
        <p:txBody>
          <a:bodyPr lIns="36000" rIns="36000" anchor="b" anchorCtr="0">
            <a:noAutofit/>
          </a:bodyPr>
          <a:lstStyle>
            <a:lvl1pPr>
              <a:defRPr sz="3000"/>
            </a:lvl1pPr>
          </a:lstStyle>
          <a:p>
            <a:r>
              <a:rPr lang="en-US"/>
              <a:t>Slide title</a:t>
            </a:r>
            <a:endParaRPr lang="en-AU"/>
          </a:p>
        </p:txBody>
      </p:sp>
      <p:sp>
        <p:nvSpPr>
          <p:cNvPr id="3" name="Content Placeholder 2">
            <a:extLst>
              <a:ext uri="{FF2B5EF4-FFF2-40B4-BE49-F238E27FC236}">
                <a16:creationId xmlns:a16="http://schemas.microsoft.com/office/drawing/2014/main" id="{22227260-7A54-1AE4-A644-CB4529DE8304}"/>
              </a:ext>
            </a:extLst>
          </p:cNvPr>
          <p:cNvSpPr>
            <a:spLocks noGrp="1"/>
          </p:cNvSpPr>
          <p:nvPr>
            <p:ph idx="15" hasCustomPrompt="1"/>
          </p:nvPr>
        </p:nvSpPr>
        <p:spPr>
          <a:xfrm>
            <a:off x="6008200" y="1700213"/>
            <a:ext cx="5189427" cy="4500562"/>
          </a:xfrm>
        </p:spPr>
        <p:txBody>
          <a:bodyPr lIns="36000" rIns="36000"/>
          <a:lstStyle>
            <a:lvl1pPr>
              <a:defRPr sz="2000"/>
            </a:lvl1pPr>
            <a:lvl2pPr>
              <a:defRPr sz="1600"/>
            </a:lvl2pPr>
            <a:lvl3pPr>
              <a:spcBef>
                <a:spcPts val="300"/>
              </a:spcBef>
              <a:defRPr sz="1600"/>
            </a:lvl3pPr>
            <a:lvl4pPr>
              <a:spcBef>
                <a:spcPts val="300"/>
              </a:spcBef>
              <a:defRPr sz="1600"/>
            </a:lvl4pPr>
          </a:lstStyle>
          <a:p>
            <a:pPr lvl="0"/>
            <a:r>
              <a:rPr lang="en-AU" noProof="0"/>
              <a:t>Heading text</a:t>
            </a:r>
          </a:p>
          <a:p>
            <a:pPr lvl="1"/>
            <a:r>
              <a:rPr lang="en-AU" noProof="0"/>
              <a:t>Body text</a:t>
            </a:r>
          </a:p>
          <a:p>
            <a:pPr lvl="2"/>
            <a:r>
              <a:rPr lang="en-AU" noProof="0"/>
              <a:t>Bullet text</a:t>
            </a:r>
          </a:p>
          <a:p>
            <a:pPr lvl="3"/>
            <a:r>
              <a:rPr lang="en-AU" noProof="0"/>
              <a:t>Dash text</a:t>
            </a:r>
          </a:p>
        </p:txBody>
      </p:sp>
    </p:spTree>
    <p:extLst>
      <p:ext uri="{BB962C8B-B14F-4D97-AF65-F5344CB8AC3E}">
        <p14:creationId xmlns:p14="http://schemas.microsoft.com/office/powerpoint/2010/main" val="1548371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1)">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704850" y="403728"/>
            <a:ext cx="10515600" cy="510672"/>
          </a:xfrm>
          <a:prstGeom prst="rect">
            <a:avLst/>
          </a:prstGeom>
        </p:spPr>
        <p:txBody>
          <a:bodyPr lIns="36000" rIns="36000" anchor="b" anchorCtr="0">
            <a:noAutofit/>
          </a:bodyPr>
          <a:lstStyle>
            <a:lvl1pPr>
              <a:defRPr sz="2400"/>
            </a:lvl1pPr>
          </a:lstStyle>
          <a:p>
            <a:r>
              <a:rPr lang="en-US"/>
              <a:t>Slide title</a:t>
            </a:r>
            <a:endParaRPr lang="en-AU"/>
          </a:p>
        </p:txBody>
      </p:sp>
      <p:sp>
        <p:nvSpPr>
          <p:cNvPr id="14" name="Content Placeholder 2">
            <a:extLst>
              <a:ext uri="{FF2B5EF4-FFF2-40B4-BE49-F238E27FC236}">
                <a16:creationId xmlns:a16="http://schemas.microsoft.com/office/drawing/2014/main" id="{9D8C1D86-51F1-4107-845F-FB555F05FADF}"/>
              </a:ext>
            </a:extLst>
          </p:cNvPr>
          <p:cNvSpPr>
            <a:spLocks noGrp="1"/>
          </p:cNvSpPr>
          <p:nvPr>
            <p:ph idx="1" hasCustomPrompt="1"/>
          </p:nvPr>
        </p:nvSpPr>
        <p:spPr>
          <a:xfrm>
            <a:off x="704850" y="1448554"/>
            <a:ext cx="10515600" cy="4728409"/>
          </a:xfrm>
        </p:spPr>
        <p:txBody>
          <a:bodyPr lIns="36000" rIns="36000"/>
          <a:lstStyle>
            <a:lvl1pPr>
              <a:spcBef>
                <a:spcPts val="600"/>
              </a:spcBef>
              <a:defRPr sz="2000"/>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a:p>
            <a:pPr lvl="1"/>
            <a:r>
              <a:rPr lang="en-US"/>
              <a:t>Body text</a:t>
            </a:r>
          </a:p>
          <a:p>
            <a:pPr lvl="2"/>
            <a:r>
              <a:rPr lang="en-US"/>
              <a:t>Bullet text</a:t>
            </a:r>
          </a:p>
          <a:p>
            <a:pPr lvl="3"/>
            <a:r>
              <a:rPr lang="en-US"/>
              <a:t>Dash text</a:t>
            </a:r>
          </a:p>
        </p:txBody>
      </p:sp>
    </p:spTree>
    <p:extLst>
      <p:ext uri="{BB962C8B-B14F-4D97-AF65-F5344CB8AC3E}">
        <p14:creationId xmlns:p14="http://schemas.microsoft.com/office/powerpoint/2010/main" val="3684681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3" name="Title 1">
            <a:extLst>
              <a:ext uri="{FF2B5EF4-FFF2-40B4-BE49-F238E27FC236}">
                <a16:creationId xmlns:a16="http://schemas.microsoft.com/office/drawing/2014/main" id="{4AE20A3D-DB20-78B7-72C7-352ED2ECD83D}"/>
              </a:ext>
            </a:extLst>
          </p:cNvPr>
          <p:cNvSpPr>
            <a:spLocks noGrp="1"/>
          </p:cNvSpPr>
          <p:nvPr>
            <p:ph type="title" hasCustomPrompt="1"/>
          </p:nvPr>
        </p:nvSpPr>
        <p:spPr>
          <a:xfrm>
            <a:off x="704850" y="403729"/>
            <a:ext cx="10515600" cy="510671"/>
          </a:xfrm>
          <a:prstGeom prst="rect">
            <a:avLst/>
          </a:prstGeom>
        </p:spPr>
        <p:txBody>
          <a:bodyPr lIns="36000" rIns="36000" anchor="b" anchorCtr="0">
            <a:noAutofit/>
          </a:bodyPr>
          <a:lstStyle>
            <a:lvl1pPr>
              <a:defRPr sz="2400"/>
            </a:lvl1pPr>
          </a:lstStyle>
          <a:p>
            <a:r>
              <a:rPr lang="en-US"/>
              <a:t>Slide title</a:t>
            </a:r>
            <a:endParaRPr lang="en-AU"/>
          </a:p>
        </p:txBody>
      </p:sp>
      <p:sp>
        <p:nvSpPr>
          <p:cNvPr id="4" name="Content Placeholder 2">
            <a:extLst>
              <a:ext uri="{FF2B5EF4-FFF2-40B4-BE49-F238E27FC236}">
                <a16:creationId xmlns:a16="http://schemas.microsoft.com/office/drawing/2014/main" id="{50C7A4EF-2E2F-F6C4-C6A9-252F2C41706C}"/>
              </a:ext>
            </a:extLst>
          </p:cNvPr>
          <p:cNvSpPr>
            <a:spLocks noGrp="1"/>
          </p:cNvSpPr>
          <p:nvPr>
            <p:ph idx="1" hasCustomPrompt="1"/>
          </p:nvPr>
        </p:nvSpPr>
        <p:spPr>
          <a:xfrm>
            <a:off x="704850" y="1450063"/>
            <a:ext cx="5098421" cy="4726899"/>
          </a:xfrm>
        </p:spPr>
        <p:txBody>
          <a:bodyPr lIns="36000" rIns="36000"/>
          <a:lstStyle>
            <a:lvl1pPr>
              <a:spcBef>
                <a:spcPts val="600"/>
              </a:spcBef>
              <a:defRPr sz="2000"/>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a:p>
            <a:pPr lvl="1"/>
            <a:r>
              <a:rPr lang="en-US"/>
              <a:t>Body text</a:t>
            </a:r>
          </a:p>
          <a:p>
            <a:pPr lvl="2"/>
            <a:r>
              <a:rPr lang="en-US"/>
              <a:t>Bullet text</a:t>
            </a:r>
          </a:p>
          <a:p>
            <a:pPr lvl="3"/>
            <a:r>
              <a:rPr lang="en-US"/>
              <a:t>Dash text</a:t>
            </a:r>
          </a:p>
        </p:txBody>
      </p:sp>
      <p:sp>
        <p:nvSpPr>
          <p:cNvPr id="5" name="Content Placeholder 2">
            <a:extLst>
              <a:ext uri="{FF2B5EF4-FFF2-40B4-BE49-F238E27FC236}">
                <a16:creationId xmlns:a16="http://schemas.microsoft.com/office/drawing/2014/main" id="{139A3BAB-C928-D48D-A631-0EE5352A1120}"/>
              </a:ext>
            </a:extLst>
          </p:cNvPr>
          <p:cNvSpPr>
            <a:spLocks noGrp="1"/>
          </p:cNvSpPr>
          <p:nvPr>
            <p:ph idx="13" hasCustomPrompt="1"/>
          </p:nvPr>
        </p:nvSpPr>
        <p:spPr>
          <a:xfrm>
            <a:off x="6122029" y="1457607"/>
            <a:ext cx="5098421" cy="4726899"/>
          </a:xfrm>
        </p:spPr>
        <p:txBody>
          <a:bodyPr lIns="36000" rIns="36000"/>
          <a:lstStyle>
            <a:lvl1pPr>
              <a:spcBef>
                <a:spcPts val="600"/>
              </a:spcBef>
              <a:defRPr sz="2000"/>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a:p>
            <a:pPr lvl="1"/>
            <a:r>
              <a:rPr lang="en-US"/>
              <a:t>Body text</a:t>
            </a:r>
          </a:p>
          <a:p>
            <a:pPr lvl="2"/>
            <a:r>
              <a:rPr lang="en-US"/>
              <a:t>Bullet text</a:t>
            </a:r>
          </a:p>
          <a:p>
            <a:pPr lvl="3"/>
            <a:r>
              <a:rPr lang="en-US"/>
              <a:t>Dash text</a:t>
            </a:r>
          </a:p>
        </p:txBody>
      </p:sp>
      <p:cxnSp>
        <p:nvCxnSpPr>
          <p:cNvPr id="8" name="Straight Connector 7">
            <a:extLst>
              <a:ext uri="{FF2B5EF4-FFF2-40B4-BE49-F238E27FC236}">
                <a16:creationId xmlns:a16="http://schemas.microsoft.com/office/drawing/2014/main" id="{A61D2D05-5E4D-9F28-99CB-91636617BA18}"/>
              </a:ext>
            </a:extLst>
          </p:cNvPr>
          <p:cNvCxnSpPr/>
          <p:nvPr userDrawn="1"/>
        </p:nvCxnSpPr>
        <p:spPr>
          <a:xfrm>
            <a:off x="734289" y="1162019"/>
            <a:ext cx="12858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5244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C78C430-4EF7-130F-0099-C1A81EB0D6AE}"/>
              </a:ext>
            </a:extLst>
          </p:cNvPr>
          <p:cNvSpPr/>
          <p:nvPr userDrawn="1"/>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7" name="Text Placeholder 6">
            <a:extLst>
              <a:ext uri="{FF2B5EF4-FFF2-40B4-BE49-F238E27FC236}">
                <a16:creationId xmlns:a16="http://schemas.microsoft.com/office/drawing/2014/main" id="{30D229A7-DD28-C327-31F2-D9E843B13EC5}"/>
              </a:ext>
            </a:extLst>
          </p:cNvPr>
          <p:cNvSpPr>
            <a:spLocks noGrp="1"/>
          </p:cNvSpPr>
          <p:nvPr>
            <p:ph type="body" sz="quarter" idx="11"/>
          </p:nvPr>
        </p:nvSpPr>
        <p:spPr>
          <a:xfrm>
            <a:off x="461325" y="821655"/>
            <a:ext cx="11236751" cy="509204"/>
          </a:xfrm>
          <a:ln w="15875">
            <a:solidFill>
              <a:schemeClr val="accent3"/>
            </a:solidFill>
          </a:ln>
        </p:spPr>
        <p:txBody>
          <a:bodyPr anchor="ctr" anchorCtr="0"/>
          <a:lstStyle>
            <a:lvl1pPr>
              <a:defRPr sz="1400"/>
            </a:lvl1pPr>
          </a:lstStyle>
          <a:p>
            <a:pPr lvl="0"/>
            <a:r>
              <a:rPr lang="en-US"/>
              <a:t>Click to edit Master text styles</a:t>
            </a:r>
          </a:p>
        </p:txBody>
      </p:sp>
      <p:sp>
        <p:nvSpPr>
          <p:cNvPr id="3" name="Slide Number Placeholder 2">
            <a:extLst>
              <a:ext uri="{FF2B5EF4-FFF2-40B4-BE49-F238E27FC236}">
                <a16:creationId xmlns:a16="http://schemas.microsoft.com/office/drawing/2014/main" id="{12FF8888-E3C8-317B-D5CF-50ECA06C7142}"/>
              </a:ext>
            </a:extLst>
          </p:cNvPr>
          <p:cNvSpPr>
            <a:spLocks noGrp="1"/>
          </p:cNvSpPr>
          <p:nvPr>
            <p:ph type="sldNum" sz="quarter" idx="10"/>
          </p:nvPr>
        </p:nvSpPr>
        <p:spPr>
          <a:xfrm>
            <a:off x="11496675" y="6492875"/>
            <a:ext cx="441063" cy="365125"/>
          </a:xfrm>
        </p:spPr>
        <p:txBody>
          <a:bodyPr/>
          <a:lstStyle/>
          <a:p>
            <a:fld id="{E4E047A3-478C-4E7E-BF3D-3786245819C0}" type="slidenum">
              <a:rPr lang="en-AU" smtClean="0"/>
              <a:pPr/>
              <a:t>‹#›</a:t>
            </a:fld>
            <a:endParaRPr lang="en-AU"/>
          </a:p>
        </p:txBody>
      </p:sp>
      <p:sp>
        <p:nvSpPr>
          <p:cNvPr id="4" name="Title 3">
            <a:extLst>
              <a:ext uri="{FF2B5EF4-FFF2-40B4-BE49-F238E27FC236}">
                <a16:creationId xmlns:a16="http://schemas.microsoft.com/office/drawing/2014/main" id="{D2D61B65-802A-6349-7678-3BE8E3D43EF3}"/>
              </a:ext>
            </a:extLst>
          </p:cNvPr>
          <p:cNvSpPr txBox="1">
            <a:spLocks/>
          </p:cNvSpPr>
          <p:nvPr userDrawn="1"/>
        </p:nvSpPr>
        <p:spPr>
          <a:xfrm>
            <a:off x="0" y="5376"/>
            <a:ext cx="12192000" cy="642796"/>
          </a:xfrm>
          <a:prstGeom prst="rect">
            <a:avLst/>
          </a:prstGeom>
          <a:solidFill>
            <a:schemeClr val="accent3"/>
          </a:solidFill>
          <a:ln>
            <a:solidFill>
              <a:schemeClr val="accent3"/>
            </a:solid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sz="3000" kern="1200">
                <a:solidFill>
                  <a:schemeClr val="tx1"/>
                </a:solidFill>
                <a:latin typeface="+mj-lt"/>
                <a:ea typeface="+mj-ea"/>
                <a:cs typeface="+mj-cs"/>
              </a:defRPr>
            </a:lvl1pPr>
          </a:lstStyle>
          <a:p>
            <a:pPr>
              <a:spcBef>
                <a:spcPts val="600"/>
              </a:spcBef>
            </a:pPr>
            <a:endParaRPr lang="en-AU" sz="2400">
              <a:solidFill>
                <a:schemeClr val="bg1"/>
              </a:solidFill>
            </a:endParaRPr>
          </a:p>
        </p:txBody>
      </p:sp>
      <p:sp>
        <p:nvSpPr>
          <p:cNvPr id="2" name="Title 1">
            <a:extLst>
              <a:ext uri="{FF2B5EF4-FFF2-40B4-BE49-F238E27FC236}">
                <a16:creationId xmlns:a16="http://schemas.microsoft.com/office/drawing/2014/main" id="{A9325787-1584-27BB-C212-4C6BEF860CF7}"/>
              </a:ext>
            </a:extLst>
          </p:cNvPr>
          <p:cNvSpPr>
            <a:spLocks noGrp="1"/>
          </p:cNvSpPr>
          <p:nvPr>
            <p:ph type="title"/>
          </p:nvPr>
        </p:nvSpPr>
        <p:spPr>
          <a:xfrm>
            <a:off x="1131683" y="152700"/>
            <a:ext cx="10026853" cy="468313"/>
          </a:xfrm>
        </p:spPr>
        <p:txBody>
          <a:bodyPr/>
          <a:lstStyle>
            <a:lvl1pPr>
              <a:defRPr sz="2400">
                <a:solidFill>
                  <a:schemeClr val="bg1"/>
                </a:solidFill>
              </a:defRPr>
            </a:lvl1pPr>
          </a:lstStyle>
          <a:p>
            <a:r>
              <a:rPr lang="en-US"/>
              <a:t>Click to edit Master title style</a:t>
            </a:r>
            <a:endParaRPr lang="en-AU"/>
          </a:p>
        </p:txBody>
      </p:sp>
      <p:sp>
        <p:nvSpPr>
          <p:cNvPr id="8" name="Content Placeholder 2">
            <a:extLst>
              <a:ext uri="{FF2B5EF4-FFF2-40B4-BE49-F238E27FC236}">
                <a16:creationId xmlns:a16="http://schemas.microsoft.com/office/drawing/2014/main" id="{F842EFE2-92EF-8B41-D0EC-D8B59A4A233E}"/>
              </a:ext>
            </a:extLst>
          </p:cNvPr>
          <p:cNvSpPr>
            <a:spLocks noGrp="1"/>
          </p:cNvSpPr>
          <p:nvPr>
            <p:ph idx="1" hasCustomPrompt="1"/>
          </p:nvPr>
        </p:nvSpPr>
        <p:spPr>
          <a:xfrm>
            <a:off x="461325" y="1450062"/>
            <a:ext cx="5525933" cy="324059"/>
          </a:xfrm>
          <a:solidFill>
            <a:schemeClr val="accent3"/>
          </a:solidFill>
          <a:ln>
            <a:solidFill>
              <a:schemeClr val="accent3"/>
            </a:solidFill>
          </a:ln>
        </p:spPr>
        <p:txBody>
          <a:bodyPr lIns="72000" rIns="72000" anchor="ctr" anchorCtr="0"/>
          <a:lstStyle>
            <a:lvl1pPr>
              <a:spcBef>
                <a:spcPts val="600"/>
              </a:spcBef>
              <a:defRPr sz="1400">
                <a:solidFill>
                  <a:schemeClr val="bg1"/>
                </a:solidFill>
              </a:defRPr>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p:txBody>
      </p:sp>
      <p:sp>
        <p:nvSpPr>
          <p:cNvPr id="9" name="Content Placeholder 2">
            <a:extLst>
              <a:ext uri="{FF2B5EF4-FFF2-40B4-BE49-F238E27FC236}">
                <a16:creationId xmlns:a16="http://schemas.microsoft.com/office/drawing/2014/main" id="{BFACDDB6-035C-38FD-8D54-B1113D0F797C}"/>
              </a:ext>
            </a:extLst>
          </p:cNvPr>
          <p:cNvSpPr>
            <a:spLocks noGrp="1"/>
          </p:cNvSpPr>
          <p:nvPr>
            <p:ph idx="13" hasCustomPrompt="1"/>
          </p:nvPr>
        </p:nvSpPr>
        <p:spPr>
          <a:xfrm>
            <a:off x="6191518" y="1457607"/>
            <a:ext cx="5526000" cy="324059"/>
          </a:xfrm>
          <a:solidFill>
            <a:schemeClr val="accent3"/>
          </a:solidFill>
          <a:ln>
            <a:solidFill>
              <a:schemeClr val="accent3"/>
            </a:solidFill>
          </a:ln>
        </p:spPr>
        <p:txBody>
          <a:bodyPr lIns="72000" rIns="72000" anchor="ctr" anchorCtr="0"/>
          <a:lstStyle>
            <a:lvl1pPr>
              <a:spcBef>
                <a:spcPts val="600"/>
              </a:spcBef>
              <a:defRPr sz="1400">
                <a:solidFill>
                  <a:schemeClr val="bg1"/>
                </a:solidFill>
              </a:defRPr>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p:txBody>
      </p:sp>
      <p:sp>
        <p:nvSpPr>
          <p:cNvPr id="12" name="Content Placeholder 2">
            <a:extLst>
              <a:ext uri="{FF2B5EF4-FFF2-40B4-BE49-F238E27FC236}">
                <a16:creationId xmlns:a16="http://schemas.microsoft.com/office/drawing/2014/main" id="{8BE1D326-EAE5-18C2-0C93-225F3B5CB0E6}"/>
              </a:ext>
            </a:extLst>
          </p:cNvPr>
          <p:cNvSpPr>
            <a:spLocks noGrp="1"/>
          </p:cNvSpPr>
          <p:nvPr>
            <p:ph idx="14" hasCustomPrompt="1"/>
          </p:nvPr>
        </p:nvSpPr>
        <p:spPr>
          <a:xfrm>
            <a:off x="461325" y="1780654"/>
            <a:ext cx="5525933" cy="4620145"/>
          </a:xfrm>
          <a:ln>
            <a:solidFill>
              <a:schemeClr val="accent3"/>
            </a:solidFill>
          </a:ln>
        </p:spPr>
        <p:txBody>
          <a:bodyPr lIns="72000" rIns="72000"/>
          <a:lstStyle>
            <a:lvl1pPr>
              <a:spcBef>
                <a:spcPts val="600"/>
              </a:spcBef>
              <a:defRPr sz="1100">
                <a:latin typeface="+mn-lt"/>
              </a:defRPr>
            </a:lvl1pPr>
            <a:lvl2pPr marL="182563" indent="-182563">
              <a:buClr>
                <a:schemeClr val="accent3"/>
              </a:buClr>
              <a:buSzPct val="120000"/>
              <a:buFont typeface="Arial" panose="020B0604020202020204" pitchFamily="34" charset="0"/>
              <a:buChar char="•"/>
              <a:defRPr sz="1100"/>
            </a:lvl2pPr>
            <a:lvl3pPr marL="358775" indent="-176213">
              <a:spcBef>
                <a:spcPts val="300"/>
              </a:spcBef>
              <a:buClr>
                <a:schemeClr val="accent3"/>
              </a:buClr>
              <a:buSzPct val="120000"/>
              <a:buFont typeface="VIC" panose="00000500000000000000" pitchFamily="50" charset="0"/>
              <a:buChar char="–"/>
              <a:defRPr sz="1100"/>
            </a:lvl3pPr>
            <a:lvl4pPr>
              <a:spcBef>
                <a:spcPts val="300"/>
              </a:spcBef>
              <a:defRPr sz="1100"/>
            </a:lvl4pPr>
          </a:lstStyle>
          <a:p>
            <a:pPr lvl="0"/>
            <a:r>
              <a:rPr lang="en-US"/>
              <a:t>Heading text</a:t>
            </a:r>
          </a:p>
          <a:p>
            <a:pPr lvl="1"/>
            <a:r>
              <a:rPr lang="en-US"/>
              <a:t>Body text</a:t>
            </a:r>
          </a:p>
          <a:p>
            <a:pPr lvl="2"/>
            <a:r>
              <a:rPr lang="en-US"/>
              <a:t>Dash text</a:t>
            </a:r>
          </a:p>
        </p:txBody>
      </p:sp>
      <p:sp>
        <p:nvSpPr>
          <p:cNvPr id="13" name="Content Placeholder 2">
            <a:extLst>
              <a:ext uri="{FF2B5EF4-FFF2-40B4-BE49-F238E27FC236}">
                <a16:creationId xmlns:a16="http://schemas.microsoft.com/office/drawing/2014/main" id="{49C0C179-AB05-670F-A247-D5BC9D906F9C}"/>
              </a:ext>
            </a:extLst>
          </p:cNvPr>
          <p:cNvSpPr>
            <a:spLocks noGrp="1"/>
          </p:cNvSpPr>
          <p:nvPr>
            <p:ph idx="15" hasCustomPrompt="1"/>
          </p:nvPr>
        </p:nvSpPr>
        <p:spPr>
          <a:xfrm>
            <a:off x="6191518" y="1788199"/>
            <a:ext cx="5526000" cy="4620145"/>
          </a:xfrm>
          <a:solidFill>
            <a:schemeClr val="accent1">
              <a:lumMod val="20000"/>
              <a:lumOff val="80000"/>
            </a:schemeClr>
          </a:solidFill>
          <a:ln>
            <a:solidFill>
              <a:schemeClr val="accent3"/>
            </a:solidFill>
          </a:ln>
        </p:spPr>
        <p:txBody>
          <a:bodyPr lIns="72000" tIns="72000" rIns="72000"/>
          <a:lstStyle>
            <a:lvl1pPr>
              <a:spcBef>
                <a:spcPts val="600"/>
              </a:spcBef>
              <a:defRPr sz="1100">
                <a:latin typeface="+mn-lt"/>
              </a:defRPr>
            </a:lvl1pPr>
            <a:lvl2pPr marL="182563" indent="-182563">
              <a:buClr>
                <a:schemeClr val="accent3"/>
              </a:buClr>
              <a:buSzPct val="120000"/>
              <a:buFont typeface="Arial" panose="020B0604020202020204" pitchFamily="34" charset="0"/>
              <a:buChar char="•"/>
              <a:defRPr sz="1100"/>
            </a:lvl2pPr>
            <a:lvl3pPr marL="358775" indent="-176213">
              <a:spcBef>
                <a:spcPts val="300"/>
              </a:spcBef>
              <a:buClr>
                <a:schemeClr val="accent3"/>
              </a:buClr>
              <a:buSzPct val="120000"/>
              <a:buFont typeface="VIC" panose="00000500000000000000" pitchFamily="50" charset="0"/>
              <a:buChar char="–"/>
              <a:defRPr sz="1100"/>
            </a:lvl3pPr>
            <a:lvl4pPr>
              <a:spcBef>
                <a:spcPts val="300"/>
              </a:spcBef>
              <a:defRPr sz="1100"/>
            </a:lvl4pPr>
          </a:lstStyle>
          <a:p>
            <a:pPr lvl="0"/>
            <a:r>
              <a:rPr lang="en-US"/>
              <a:t>Heading text</a:t>
            </a:r>
          </a:p>
          <a:p>
            <a:pPr lvl="1"/>
            <a:r>
              <a:rPr lang="en-US"/>
              <a:t>Body text</a:t>
            </a:r>
          </a:p>
          <a:p>
            <a:pPr lvl="2"/>
            <a:r>
              <a:rPr lang="en-US"/>
              <a:t>Dash text</a:t>
            </a:r>
          </a:p>
        </p:txBody>
      </p:sp>
      <p:sp>
        <p:nvSpPr>
          <p:cNvPr id="15" name="Oval 14">
            <a:extLst>
              <a:ext uri="{FF2B5EF4-FFF2-40B4-BE49-F238E27FC236}">
                <a16:creationId xmlns:a16="http://schemas.microsoft.com/office/drawing/2014/main" id="{917C5275-63CA-DA8A-EABA-A6FC38F25EBF}"/>
              </a:ext>
            </a:extLst>
          </p:cNvPr>
          <p:cNvSpPr/>
          <p:nvPr userDrawn="1"/>
        </p:nvSpPr>
        <p:spPr>
          <a:xfrm>
            <a:off x="461325" y="132458"/>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200"/>
              </a:spcBef>
              <a:spcAft>
                <a:spcPts val="200"/>
              </a:spcAft>
              <a:buClrTx/>
              <a:buSzTx/>
              <a:buFontTx/>
              <a:buNone/>
              <a:tabLst/>
              <a:defRPr/>
            </a:pPr>
            <a:endParaRPr kumimoji="0" lang="en-US" sz="2400" b="0" i="0" u="none" strike="noStrike" kern="1200" cap="none" spc="0" normalizeH="0" baseline="0" noProof="0">
              <a:ln>
                <a:noFill/>
              </a:ln>
              <a:solidFill>
                <a:srgbClr val="4C9E61"/>
              </a:solidFill>
              <a:effectLst/>
              <a:uLnTx/>
              <a:uFillTx/>
              <a:latin typeface="VIC SemiBold"/>
              <a:ea typeface="+mn-ea"/>
              <a:cs typeface="+mn-cs"/>
            </a:endParaRPr>
          </a:p>
        </p:txBody>
      </p:sp>
      <p:sp>
        <p:nvSpPr>
          <p:cNvPr id="17" name="Text Placeholder 16">
            <a:extLst>
              <a:ext uri="{FF2B5EF4-FFF2-40B4-BE49-F238E27FC236}">
                <a16:creationId xmlns:a16="http://schemas.microsoft.com/office/drawing/2014/main" id="{5F654D8F-ABCD-33CB-8908-9DD86047EBD3}"/>
              </a:ext>
            </a:extLst>
          </p:cNvPr>
          <p:cNvSpPr>
            <a:spLocks noGrp="1"/>
          </p:cNvSpPr>
          <p:nvPr>
            <p:ph type="body" sz="quarter" idx="16"/>
          </p:nvPr>
        </p:nvSpPr>
        <p:spPr>
          <a:xfrm>
            <a:off x="425450" y="127000"/>
            <a:ext cx="534988" cy="530225"/>
          </a:xfrm>
        </p:spPr>
        <p:txBody>
          <a:bodyPr/>
          <a:lstStyle>
            <a:lvl1pPr algn="ctr">
              <a:defRPr>
                <a:solidFill>
                  <a:schemeClr val="accent3"/>
                </a:solidFill>
              </a:defRPr>
            </a:lvl1pPr>
          </a:lstStyle>
          <a:p>
            <a:pPr lvl="0"/>
            <a:endParaRPr lang="en-US"/>
          </a:p>
        </p:txBody>
      </p:sp>
    </p:spTree>
    <p:extLst>
      <p:ext uri="{BB962C8B-B14F-4D97-AF65-F5344CB8AC3E}">
        <p14:creationId xmlns:p14="http://schemas.microsoft.com/office/powerpoint/2010/main" val="2137430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nfographic/diagram">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31CB079-AD7C-411B-ACBA-55A7CAD4BB9A}"/>
              </a:ext>
            </a:extLst>
          </p:cNvPr>
          <p:cNvSpPr/>
          <p:nvPr userDrawn="1"/>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2" name="Title 1">
            <a:extLst>
              <a:ext uri="{FF2B5EF4-FFF2-40B4-BE49-F238E27FC236}">
                <a16:creationId xmlns:a16="http://schemas.microsoft.com/office/drawing/2014/main" id="{0548B168-7FB2-4AB4-8615-E3323D90122A}"/>
              </a:ext>
            </a:extLst>
          </p:cNvPr>
          <p:cNvSpPr>
            <a:spLocks noGrp="1"/>
          </p:cNvSpPr>
          <p:nvPr>
            <p:ph type="title" hasCustomPrompt="1"/>
          </p:nvPr>
        </p:nvSpPr>
        <p:spPr>
          <a:xfrm>
            <a:off x="667043" y="1700214"/>
            <a:ext cx="2792594" cy="2182322"/>
          </a:xfrm>
          <a:prstGeom prst="rect">
            <a:avLst/>
          </a:prstGeom>
        </p:spPr>
        <p:txBody>
          <a:bodyPr anchor="b" anchorCtr="0">
            <a:noAutofit/>
          </a:bodyPr>
          <a:lstStyle>
            <a:lvl1pPr>
              <a:defRPr sz="2400"/>
            </a:lvl1pPr>
          </a:lstStyle>
          <a:p>
            <a:r>
              <a:rPr lang="en-AU"/>
              <a:t>Add title</a:t>
            </a:r>
          </a:p>
        </p:txBody>
      </p:sp>
      <p:sp>
        <p:nvSpPr>
          <p:cNvPr id="5" name="Slide Number Placeholder 4">
            <a:extLst>
              <a:ext uri="{FF2B5EF4-FFF2-40B4-BE49-F238E27FC236}">
                <a16:creationId xmlns:a16="http://schemas.microsoft.com/office/drawing/2014/main" id="{260A3BBD-0FFD-4144-914F-AA1F2A46171B}"/>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9" name="Content Placeholder 8">
            <a:extLst>
              <a:ext uri="{FF2B5EF4-FFF2-40B4-BE49-F238E27FC236}">
                <a16:creationId xmlns:a16="http://schemas.microsoft.com/office/drawing/2014/main" id="{68F0265D-5F37-461D-873A-5F7694CB57ED}"/>
              </a:ext>
            </a:extLst>
          </p:cNvPr>
          <p:cNvSpPr>
            <a:spLocks noGrp="1"/>
          </p:cNvSpPr>
          <p:nvPr>
            <p:ph sz="quarter" idx="13" hasCustomPrompt="1"/>
          </p:nvPr>
        </p:nvSpPr>
        <p:spPr>
          <a:xfrm>
            <a:off x="3751263" y="1122363"/>
            <a:ext cx="7626350" cy="4787900"/>
          </a:xfrm>
        </p:spPr>
        <p:txBody>
          <a:bodyPr/>
          <a:lstStyle/>
          <a:p>
            <a:pPr lvl="0"/>
            <a:r>
              <a:rPr lang="en-AU"/>
              <a:t>Insert infographic, chart or diagram</a:t>
            </a:r>
          </a:p>
        </p:txBody>
      </p:sp>
      <p:cxnSp>
        <p:nvCxnSpPr>
          <p:cNvPr id="3" name="Straight Connector 2">
            <a:extLst>
              <a:ext uri="{FF2B5EF4-FFF2-40B4-BE49-F238E27FC236}">
                <a16:creationId xmlns:a16="http://schemas.microsoft.com/office/drawing/2014/main" id="{84DE4138-CBD2-8749-A423-864C1088C97A}"/>
              </a:ext>
            </a:extLst>
          </p:cNvPr>
          <p:cNvCxnSpPr/>
          <p:nvPr userDrawn="1"/>
        </p:nvCxnSpPr>
        <p:spPr>
          <a:xfrm>
            <a:off x="734289" y="3878056"/>
            <a:ext cx="12858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227935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76BE1D-27EF-3C69-54BD-29DD2F0CE0A0}"/>
              </a:ext>
            </a:extLst>
          </p:cNvPr>
          <p:cNvSpPr/>
          <p:nvPr userDrawn="1"/>
        </p:nvSpPr>
        <p:spPr>
          <a:xfrm>
            <a:off x="1" y="0"/>
            <a:ext cx="6305550" cy="6858000"/>
          </a:xfrm>
          <a:custGeom>
            <a:avLst/>
            <a:gdLst>
              <a:gd name="connsiteX0" fmla="*/ 0 w 6096000"/>
              <a:gd name="connsiteY0" fmla="*/ 0 h 6515100"/>
              <a:gd name="connsiteX1" fmla="*/ 6096000 w 6096000"/>
              <a:gd name="connsiteY1" fmla="*/ 0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0 h 6515100"/>
              <a:gd name="connsiteX1" fmla="*/ 1714500 w 6096000"/>
              <a:gd name="connsiteY1" fmla="*/ 0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0 h 6515100"/>
              <a:gd name="connsiteX1" fmla="*/ 2959523 w 6096000"/>
              <a:gd name="connsiteY1" fmla="*/ 9049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2262 h 6517362"/>
              <a:gd name="connsiteX1" fmla="*/ 2959523 w 6096000"/>
              <a:gd name="connsiteY1" fmla="*/ 0 h 6517362"/>
              <a:gd name="connsiteX2" fmla="*/ 6096000 w 6096000"/>
              <a:gd name="connsiteY2" fmla="*/ 6517362 h 6517362"/>
              <a:gd name="connsiteX3" fmla="*/ 0 w 6096000"/>
              <a:gd name="connsiteY3" fmla="*/ 6517362 h 6517362"/>
              <a:gd name="connsiteX4" fmla="*/ 0 w 6096000"/>
              <a:gd name="connsiteY4" fmla="*/ 2262 h 6517362"/>
              <a:gd name="connsiteX0" fmla="*/ 0 w 6105222"/>
              <a:gd name="connsiteY0" fmla="*/ 2262 h 6517362"/>
              <a:gd name="connsiteX1" fmla="*/ 2959523 w 6105222"/>
              <a:gd name="connsiteY1" fmla="*/ 0 h 6517362"/>
              <a:gd name="connsiteX2" fmla="*/ 6105222 w 6105222"/>
              <a:gd name="connsiteY2" fmla="*/ 6517362 h 6517362"/>
              <a:gd name="connsiteX3" fmla="*/ 0 w 6105222"/>
              <a:gd name="connsiteY3" fmla="*/ 6517362 h 6517362"/>
              <a:gd name="connsiteX4" fmla="*/ 0 w 6105222"/>
              <a:gd name="connsiteY4" fmla="*/ 2262 h 6517362"/>
              <a:gd name="connsiteX0" fmla="*/ 0 w 6105222"/>
              <a:gd name="connsiteY0" fmla="*/ 0 h 6515100"/>
              <a:gd name="connsiteX1" fmla="*/ 2971052 w 6105222"/>
              <a:gd name="connsiteY1" fmla="*/ 0 h 6515100"/>
              <a:gd name="connsiteX2" fmla="*/ 6105222 w 6105222"/>
              <a:gd name="connsiteY2" fmla="*/ 6515100 h 6515100"/>
              <a:gd name="connsiteX3" fmla="*/ 0 w 6105222"/>
              <a:gd name="connsiteY3" fmla="*/ 6515100 h 6515100"/>
              <a:gd name="connsiteX4" fmla="*/ 0 w 6105222"/>
              <a:gd name="connsiteY4" fmla="*/ 0 h 651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5222" h="6515100">
                <a:moveTo>
                  <a:pt x="0" y="0"/>
                </a:moveTo>
                <a:lnTo>
                  <a:pt x="2971052" y="0"/>
                </a:lnTo>
                <a:lnTo>
                  <a:pt x="6105222" y="6515100"/>
                </a:lnTo>
                <a:lnTo>
                  <a:pt x="0" y="6515100"/>
                </a:lnTo>
                <a:lnTo>
                  <a:pt x="0" y="0"/>
                </a:lnTo>
                <a:close/>
              </a:path>
            </a:pathLst>
          </a:custGeom>
          <a:solidFill>
            <a:srgbClr val="7895A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Shape 10">
            <a:extLst>
              <a:ext uri="{FF2B5EF4-FFF2-40B4-BE49-F238E27FC236}">
                <a16:creationId xmlns:a16="http://schemas.microsoft.com/office/drawing/2014/main" id="{205BAA18-8288-4524-83DB-261EAE38B500}"/>
              </a:ext>
            </a:extLst>
          </p:cNvPr>
          <p:cNvSpPr/>
          <p:nvPr/>
        </p:nvSpPr>
        <p:spPr>
          <a:xfrm>
            <a:off x="3062722" y="0"/>
            <a:ext cx="9159987" cy="6777467"/>
          </a:xfrm>
          <a:custGeom>
            <a:avLst/>
            <a:gdLst>
              <a:gd name="connsiteX0" fmla="*/ 6933343 w 6933342"/>
              <a:gd name="connsiteY0" fmla="*/ 0 h 5129974"/>
              <a:gd name="connsiteX1" fmla="*/ 0 w 6933342"/>
              <a:gd name="connsiteY1" fmla="*/ 0 h 5129974"/>
              <a:gd name="connsiteX2" fmla="*/ 2424970 w 6933342"/>
              <a:gd name="connsiteY2" fmla="*/ 5129975 h 5129974"/>
              <a:gd name="connsiteX3" fmla="*/ 6933343 w 6933342"/>
              <a:gd name="connsiteY3" fmla="*/ 5129975 h 5129974"/>
              <a:gd name="connsiteX4" fmla="*/ 6933343 w 6933342"/>
              <a:gd name="connsiteY4" fmla="*/ 0 h 5129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42" h="5129974">
                <a:moveTo>
                  <a:pt x="6933343" y="0"/>
                </a:moveTo>
                <a:lnTo>
                  <a:pt x="0" y="0"/>
                </a:lnTo>
                <a:lnTo>
                  <a:pt x="2424970" y="5129975"/>
                </a:lnTo>
                <a:lnTo>
                  <a:pt x="6933343" y="5129975"/>
                </a:lnTo>
                <a:lnTo>
                  <a:pt x="6933343" y="0"/>
                </a:lnTo>
                <a:close/>
              </a:path>
            </a:pathLst>
          </a:custGeom>
          <a:blipFill>
            <a:blip r:embed="rId2"/>
            <a:stretch>
              <a:fillRect l="-2656" t="-24985" r="-32502" b="-13499"/>
            </a:stretch>
          </a:blipFill>
          <a:ln w="9525" cap="flat">
            <a:noFill/>
            <a:prstDash val="solid"/>
            <a:miter/>
          </a:ln>
        </p:spPr>
        <p:txBody>
          <a:bodyPr rtlCol="0" anchor="ctr"/>
          <a:lstStyle/>
          <a:p>
            <a:endParaRPr lang="en-AU"/>
          </a:p>
        </p:txBody>
      </p:sp>
      <p:sp>
        <p:nvSpPr>
          <p:cNvPr id="7" name="Slide Number Placeholder 6">
            <a:extLst>
              <a:ext uri="{FF2B5EF4-FFF2-40B4-BE49-F238E27FC236}">
                <a16:creationId xmlns:a16="http://schemas.microsoft.com/office/drawing/2014/main" id="{DFAF234B-2579-413B-A7B7-C756D497F8B4}"/>
              </a:ext>
            </a:extLst>
          </p:cNvPr>
          <p:cNvSpPr>
            <a:spLocks noGrp="1"/>
          </p:cNvSpPr>
          <p:nvPr userDrawn="1">
            <p:ph type="sldNum" sz="quarter" idx="12"/>
          </p:nvPr>
        </p:nvSpPr>
        <p:spPr/>
        <p:txBody>
          <a:bodyPr/>
          <a:lstStyle/>
          <a:p>
            <a:fld id="{E4E047A3-478C-4E7E-BF3D-3786245819C0}" type="slidenum">
              <a:rPr lang="en-AU" smtClean="0"/>
              <a:t>‹#›</a:t>
            </a:fld>
            <a:endParaRPr lang="en-AU"/>
          </a:p>
        </p:txBody>
      </p:sp>
      <p:sp>
        <p:nvSpPr>
          <p:cNvPr id="12" name="Freeform: Shape 11">
            <a:extLst>
              <a:ext uri="{FF2B5EF4-FFF2-40B4-BE49-F238E27FC236}">
                <a16:creationId xmlns:a16="http://schemas.microsoft.com/office/drawing/2014/main" id="{2DDBD81E-20CE-47EF-BBDF-02A066937526}"/>
              </a:ext>
            </a:extLst>
          </p:cNvPr>
          <p:cNvSpPr/>
          <p:nvPr userDrawn="1"/>
        </p:nvSpPr>
        <p:spPr>
          <a:xfrm>
            <a:off x="-2817" y="4402237"/>
            <a:ext cx="12225528" cy="2469787"/>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4" name="Title 1">
            <a:extLst>
              <a:ext uri="{FF2B5EF4-FFF2-40B4-BE49-F238E27FC236}">
                <a16:creationId xmlns:a16="http://schemas.microsoft.com/office/drawing/2014/main" id="{8B338611-89A5-609E-5215-C5E508946016}"/>
              </a:ext>
            </a:extLst>
          </p:cNvPr>
          <p:cNvSpPr>
            <a:spLocks noGrp="1"/>
          </p:cNvSpPr>
          <p:nvPr>
            <p:ph type="title" hasCustomPrompt="1"/>
          </p:nvPr>
        </p:nvSpPr>
        <p:spPr>
          <a:xfrm>
            <a:off x="606425" y="4273550"/>
            <a:ext cx="4130675" cy="1301750"/>
          </a:xfrm>
        </p:spPr>
        <p:txBody>
          <a:bodyPr/>
          <a:lstStyle>
            <a:lvl1pPr>
              <a:defRPr sz="3200"/>
            </a:lvl1pPr>
          </a:lstStyle>
          <a:p>
            <a:r>
              <a:rPr lang="en-US"/>
              <a:t>Acknowledgement of Country</a:t>
            </a:r>
            <a:endParaRPr lang="en-AU"/>
          </a:p>
        </p:txBody>
      </p:sp>
    </p:spTree>
    <p:extLst>
      <p:ext uri="{BB962C8B-B14F-4D97-AF65-F5344CB8AC3E}">
        <p14:creationId xmlns:p14="http://schemas.microsoft.com/office/powerpoint/2010/main" val="2362484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grpSp>
        <p:nvGrpSpPr>
          <p:cNvPr id="9" name="Graphic 7">
            <a:extLst>
              <a:ext uri="{FF2B5EF4-FFF2-40B4-BE49-F238E27FC236}">
                <a16:creationId xmlns:a16="http://schemas.microsoft.com/office/drawing/2014/main" id="{775F9527-8847-4CD0-8737-8AB9D34244AF}"/>
              </a:ext>
            </a:extLst>
          </p:cNvPr>
          <p:cNvGrpSpPr>
            <a:grpSpLocks noChangeAspect="1"/>
          </p:cNvGrpSpPr>
          <p:nvPr userDrawn="1"/>
        </p:nvGrpSpPr>
        <p:grpSpPr>
          <a:xfrm>
            <a:off x="-9426" y="-526"/>
            <a:ext cx="12232735" cy="6876000"/>
            <a:chOff x="1504923" y="852092"/>
            <a:chExt cx="9163266" cy="5150657"/>
          </a:xfrm>
        </p:grpSpPr>
        <p:sp>
          <p:nvSpPr>
            <p:cNvPr id="10" name="Freeform: Shape 9">
              <a:extLst>
                <a:ext uri="{FF2B5EF4-FFF2-40B4-BE49-F238E27FC236}">
                  <a16:creationId xmlns:a16="http://schemas.microsoft.com/office/drawing/2014/main" id="{BBDA9792-586D-4163-8967-2653034E2252}"/>
                </a:ext>
              </a:extLst>
            </p:cNvPr>
            <p:cNvSpPr/>
            <p:nvPr/>
          </p:nvSpPr>
          <p:spPr>
            <a:xfrm>
              <a:off x="1504923" y="852092"/>
              <a:ext cx="9144476" cy="5150262"/>
            </a:xfrm>
            <a:custGeom>
              <a:avLst/>
              <a:gdLst>
                <a:gd name="connsiteX0" fmla="*/ 0 w 9144476"/>
                <a:gd name="connsiteY0" fmla="*/ 0 h 5150262"/>
                <a:gd name="connsiteX1" fmla="*/ 0 w 9144476"/>
                <a:gd name="connsiteY1" fmla="*/ 5150263 h 5150262"/>
                <a:gd name="connsiteX2" fmla="*/ 9144476 w 9144476"/>
                <a:gd name="connsiteY2" fmla="*/ 5150263 h 5150262"/>
                <a:gd name="connsiteX3" fmla="*/ 9144476 w 9144476"/>
                <a:gd name="connsiteY3" fmla="*/ 0 h 5150262"/>
                <a:gd name="connsiteX4" fmla="*/ 0 w 9144476"/>
                <a:gd name="connsiteY4" fmla="*/ 0 h 515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476" h="5150262">
                  <a:moveTo>
                    <a:pt x="0" y="0"/>
                  </a:moveTo>
                  <a:lnTo>
                    <a:pt x="0" y="5150263"/>
                  </a:lnTo>
                  <a:lnTo>
                    <a:pt x="9144476" y="5150263"/>
                  </a:lnTo>
                  <a:lnTo>
                    <a:pt x="9144476" y="0"/>
                  </a:lnTo>
                  <a:lnTo>
                    <a:pt x="0" y="0"/>
                  </a:lnTo>
                  <a:close/>
                </a:path>
              </a:pathLst>
            </a:custGeom>
            <a:solidFill>
              <a:schemeClr val="tx1"/>
            </a:solidFill>
            <a:ln w="9525" cap="flat">
              <a:noFill/>
              <a:prstDash val="solid"/>
              <a:miter/>
            </a:ln>
          </p:spPr>
          <p:txBody>
            <a:bodyPr rtlCol="0" anchor="ctr"/>
            <a:lstStyle/>
            <a:p>
              <a:endParaRPr lang="en-AU" sz="1500"/>
            </a:p>
          </p:txBody>
        </p:sp>
        <p:sp>
          <p:nvSpPr>
            <p:cNvPr id="11" name="Freeform: Shape 10">
              <a:extLst>
                <a:ext uri="{FF2B5EF4-FFF2-40B4-BE49-F238E27FC236}">
                  <a16:creationId xmlns:a16="http://schemas.microsoft.com/office/drawing/2014/main" id="{6448F7DB-E829-4AD1-A577-E51664E27CF7}"/>
                </a:ext>
              </a:extLst>
            </p:cNvPr>
            <p:cNvSpPr/>
            <p:nvPr/>
          </p:nvSpPr>
          <p:spPr>
            <a:xfrm>
              <a:off x="7212138" y="852487"/>
              <a:ext cx="3456051" cy="5150262"/>
            </a:xfrm>
            <a:custGeom>
              <a:avLst/>
              <a:gdLst>
                <a:gd name="connsiteX0" fmla="*/ 3456051 w 3456051"/>
                <a:gd name="connsiteY0" fmla="*/ 5150263 h 5150262"/>
                <a:gd name="connsiteX1" fmla="*/ 3456051 w 3456051"/>
                <a:gd name="connsiteY1" fmla="*/ 0 h 5150262"/>
                <a:gd name="connsiteX2" fmla="*/ 0 w 3456051"/>
                <a:gd name="connsiteY2" fmla="*/ 0 h 5150262"/>
                <a:gd name="connsiteX3" fmla="*/ 0 w 3456051"/>
                <a:gd name="connsiteY3" fmla="*/ 1542288 h 5150262"/>
                <a:gd name="connsiteX4" fmla="*/ 1710690 w 3456051"/>
                <a:gd name="connsiteY4" fmla="*/ 5150263 h 5150262"/>
                <a:gd name="connsiteX5" fmla="*/ 3456051 w 3456051"/>
                <a:gd name="connsiteY5" fmla="*/ 5150263 h 515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051" h="5150262">
                  <a:moveTo>
                    <a:pt x="3456051" y="5150263"/>
                  </a:moveTo>
                  <a:lnTo>
                    <a:pt x="3456051" y="0"/>
                  </a:lnTo>
                  <a:lnTo>
                    <a:pt x="0" y="0"/>
                  </a:lnTo>
                  <a:lnTo>
                    <a:pt x="0" y="1542288"/>
                  </a:lnTo>
                  <a:lnTo>
                    <a:pt x="1710690" y="5150263"/>
                  </a:lnTo>
                  <a:lnTo>
                    <a:pt x="3456051" y="5150263"/>
                  </a:lnTo>
                  <a:close/>
                </a:path>
              </a:pathLst>
            </a:custGeom>
            <a:solidFill>
              <a:schemeClr val="accent1"/>
            </a:solidFill>
            <a:ln w="9525" cap="flat">
              <a:noFill/>
              <a:prstDash val="solid"/>
              <a:miter/>
            </a:ln>
          </p:spPr>
          <p:txBody>
            <a:bodyPr rtlCol="0" anchor="ctr"/>
            <a:lstStyle/>
            <a:p>
              <a:endParaRPr lang="en-AU" sz="1500"/>
            </a:p>
          </p:txBody>
        </p:sp>
      </p:grpSp>
      <p:cxnSp>
        <p:nvCxnSpPr>
          <p:cNvPr id="14" name="Straight Connector 13">
            <a:extLst>
              <a:ext uri="{FF2B5EF4-FFF2-40B4-BE49-F238E27FC236}">
                <a16:creationId xmlns:a16="http://schemas.microsoft.com/office/drawing/2014/main" id="{9353509A-9D7D-46E3-A85D-1EA0458F74EA}"/>
              </a:ext>
            </a:extLst>
          </p:cNvPr>
          <p:cNvCxnSpPr/>
          <p:nvPr userDrawn="1"/>
        </p:nvCxnSpPr>
        <p:spPr>
          <a:xfrm>
            <a:off x="723900" y="2895600"/>
            <a:ext cx="128587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40D3905-A0A0-4F25-9265-A5E96714FF61}"/>
              </a:ext>
            </a:extLst>
          </p:cNvPr>
          <p:cNvSpPr txBox="1"/>
          <p:nvPr userDrawn="1"/>
        </p:nvSpPr>
        <p:spPr>
          <a:xfrm>
            <a:off x="619909" y="3732364"/>
            <a:ext cx="8033896" cy="2631490"/>
          </a:xfrm>
          <a:prstGeom prst="rect">
            <a:avLst/>
          </a:prstGeom>
          <a:noFill/>
        </p:spPr>
        <p:txBody>
          <a:bodyPr wrap="square" rtlCol="0">
            <a:spAutoFit/>
          </a:bodyPr>
          <a:lstStyle/>
          <a:p>
            <a:pPr lvl="0"/>
            <a:r>
              <a:rPr lang="en-AU" sz="1500">
                <a:solidFill>
                  <a:schemeClr val="bg1"/>
                </a:solidFill>
              </a:rPr>
              <a:t>© State of Victoria 2024</a:t>
            </a:r>
          </a:p>
          <a:p>
            <a:pPr lvl="0"/>
            <a:r>
              <a:rPr lang="en-AU" sz="1500">
                <a:solidFill>
                  <a:schemeClr val="bg1"/>
                </a:solidFill>
              </a:rPr>
              <a:t> </a:t>
            </a:r>
          </a:p>
          <a:p>
            <a:pPr lvl="0"/>
            <a:endParaRPr lang="en-AU" sz="1500">
              <a:solidFill>
                <a:schemeClr val="bg1"/>
              </a:solidFill>
            </a:endParaRPr>
          </a:p>
          <a:p>
            <a:pPr lvl="0"/>
            <a:endParaRPr lang="en-AU" sz="1500">
              <a:solidFill>
                <a:schemeClr val="bg1"/>
              </a:solidFill>
            </a:endParaRPr>
          </a:p>
          <a:p>
            <a:pPr lvl="0"/>
            <a:r>
              <a:rPr lang="en-AU" sz="1500">
                <a:solidFill>
                  <a:schemeClr val="bg1"/>
                </a:solidFill>
              </a:rPr>
              <a:t>You are free to re-use this work under a Creative Commons Attribution 4.0 licence, provided you credit the State of Victoria (Department of Treasury and Finance) </a:t>
            </a:r>
            <a:br>
              <a:rPr lang="en-AU" sz="1500">
                <a:solidFill>
                  <a:schemeClr val="bg1"/>
                </a:solidFill>
              </a:rPr>
            </a:br>
            <a:r>
              <a:rPr lang="en-AU" sz="1500">
                <a:solidFill>
                  <a:schemeClr val="bg1"/>
                </a:solidFill>
              </a:rPr>
              <a:t>as author, indicate if changes were made and comply with the other licence terms. The licence does not apply to any branding, including Government logos.</a:t>
            </a:r>
          </a:p>
          <a:p>
            <a:pPr lvl="0"/>
            <a:r>
              <a:rPr lang="en-AU" sz="1500">
                <a:solidFill>
                  <a:schemeClr val="bg1"/>
                </a:solidFill>
              </a:rPr>
              <a:t> </a:t>
            </a:r>
          </a:p>
          <a:p>
            <a:pPr lvl="0"/>
            <a:r>
              <a:rPr lang="en-AU" sz="1500">
                <a:solidFill>
                  <a:schemeClr val="bg1"/>
                </a:solidFill>
              </a:rPr>
              <a:t>Copyright queries may be directed to IPpolicy@dtf.vic.gov.au</a:t>
            </a:r>
          </a:p>
          <a:p>
            <a:endParaRPr lang="en-AU" sz="1500">
              <a:solidFill>
                <a:schemeClr val="bg1"/>
              </a:solidFill>
            </a:endParaRPr>
          </a:p>
        </p:txBody>
      </p:sp>
      <p:sp>
        <p:nvSpPr>
          <p:cNvPr id="15" name="TextBox 14">
            <a:extLst>
              <a:ext uri="{FF2B5EF4-FFF2-40B4-BE49-F238E27FC236}">
                <a16:creationId xmlns:a16="http://schemas.microsoft.com/office/drawing/2014/main" id="{7CC1ACC0-58A2-4609-8AD0-38FC1712E76E}"/>
              </a:ext>
            </a:extLst>
          </p:cNvPr>
          <p:cNvSpPr txBox="1"/>
          <p:nvPr userDrawn="1"/>
        </p:nvSpPr>
        <p:spPr>
          <a:xfrm>
            <a:off x="10058400" y="6134100"/>
            <a:ext cx="1857375" cy="369332"/>
          </a:xfrm>
          <a:prstGeom prst="rect">
            <a:avLst/>
          </a:prstGeom>
          <a:noFill/>
        </p:spPr>
        <p:txBody>
          <a:bodyPr wrap="square" rtlCol="0">
            <a:spAutoFit/>
          </a:bodyPr>
          <a:lstStyle/>
          <a:p>
            <a:r>
              <a:rPr lang="en-AU">
                <a:solidFill>
                  <a:schemeClr val="bg1"/>
                </a:solidFill>
                <a:latin typeface="+mj-lt"/>
              </a:rPr>
              <a:t>dtf.vic.gov.au</a:t>
            </a:r>
          </a:p>
        </p:txBody>
      </p:sp>
      <p:pic>
        <p:nvPicPr>
          <p:cNvPr id="5" name="Picture 4" descr="A drawing of a face&#10;&#10;Description automatically generated">
            <a:extLst>
              <a:ext uri="{FF2B5EF4-FFF2-40B4-BE49-F238E27FC236}">
                <a16:creationId xmlns:a16="http://schemas.microsoft.com/office/drawing/2014/main" id="{3C1245B0-ED0E-480E-9D8D-8E3F07DB20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 y="4134500"/>
            <a:ext cx="1314450" cy="459895"/>
          </a:xfrm>
          <a:prstGeom prst="rect">
            <a:avLst/>
          </a:prstGeom>
        </p:spPr>
      </p:pic>
    </p:spTree>
    <p:extLst>
      <p:ext uri="{BB962C8B-B14F-4D97-AF65-F5344CB8AC3E}">
        <p14:creationId xmlns:p14="http://schemas.microsoft.com/office/powerpoint/2010/main" val="2754289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1)">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695324" y="144000"/>
            <a:ext cx="10450697" cy="1034638"/>
          </a:xfrm>
          <a:prstGeom prst="rect">
            <a:avLst/>
          </a:prstGeom>
        </p:spPr>
        <p:txBody>
          <a:bodyPr lIns="36000" rIns="36000" anchor="b" anchorCtr="0">
            <a:noAutofit/>
          </a:bodyPr>
          <a:lstStyle>
            <a:lvl1pPr>
              <a:defRPr sz="3000"/>
            </a:lvl1pPr>
          </a:lstStyle>
          <a:p>
            <a:r>
              <a:rPr lang="en-US"/>
              <a:t>Slide title</a:t>
            </a:r>
            <a:endParaRPr lang="en-AU"/>
          </a:p>
        </p:txBody>
      </p:sp>
      <p:sp>
        <p:nvSpPr>
          <p:cNvPr id="2" name="Content Placeholder 2">
            <a:extLst>
              <a:ext uri="{FF2B5EF4-FFF2-40B4-BE49-F238E27FC236}">
                <a16:creationId xmlns:a16="http://schemas.microsoft.com/office/drawing/2014/main" id="{3AA41F21-5C1D-1105-5B6E-8DAAB14B8908}"/>
              </a:ext>
            </a:extLst>
          </p:cNvPr>
          <p:cNvSpPr>
            <a:spLocks noGrp="1"/>
          </p:cNvSpPr>
          <p:nvPr>
            <p:ph idx="1" hasCustomPrompt="1"/>
          </p:nvPr>
        </p:nvSpPr>
        <p:spPr>
          <a:xfrm>
            <a:off x="704850" y="2168525"/>
            <a:ext cx="10515600" cy="4008437"/>
          </a:xfrm>
        </p:spPr>
        <p:txBody>
          <a:bodyPr lIns="36000" rIns="36000"/>
          <a:lstStyle>
            <a:lvl1pPr>
              <a:defRPr sz="2000"/>
            </a:lvl1pPr>
            <a:lvl2pPr>
              <a:defRPr sz="1600"/>
            </a:lvl2pPr>
            <a:lvl3pPr>
              <a:spcBef>
                <a:spcPts val="300"/>
              </a:spcBef>
              <a:defRPr sz="1600"/>
            </a:lvl3pPr>
            <a:lvl4pPr>
              <a:spcBef>
                <a:spcPts val="300"/>
              </a:spcBef>
              <a:defRPr sz="1600"/>
            </a:lvl4pPr>
          </a:lstStyle>
          <a:p>
            <a:pPr lvl="0"/>
            <a:r>
              <a:rPr lang="en-AU" noProof="0"/>
              <a:t>Heading text</a:t>
            </a:r>
          </a:p>
          <a:p>
            <a:pPr lvl="1"/>
            <a:r>
              <a:rPr lang="en-AU" noProof="0"/>
              <a:t>Body text</a:t>
            </a:r>
          </a:p>
          <a:p>
            <a:pPr lvl="2"/>
            <a:r>
              <a:rPr lang="en-AU" noProof="0"/>
              <a:t>Bullet text</a:t>
            </a:r>
          </a:p>
          <a:p>
            <a:pPr lvl="3"/>
            <a:r>
              <a:rPr lang="en-AU" noProof="0"/>
              <a:t>Dash text</a:t>
            </a:r>
          </a:p>
        </p:txBody>
      </p:sp>
    </p:spTree>
    <p:extLst>
      <p:ext uri="{BB962C8B-B14F-4D97-AF65-F5344CB8AC3E}">
        <p14:creationId xmlns:p14="http://schemas.microsoft.com/office/powerpoint/2010/main" val="1200481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2AB7E3C-5F3E-4754-94DE-88FEEF85A2A5}"/>
              </a:ext>
            </a:extLst>
          </p:cNvPr>
          <p:cNvGrpSpPr/>
          <p:nvPr userDrawn="1"/>
        </p:nvGrpSpPr>
        <p:grpSpPr>
          <a:xfrm>
            <a:off x="-13814" y="-18142"/>
            <a:ext cx="12203745" cy="6876309"/>
            <a:chOff x="-13814" y="-18142"/>
            <a:chExt cx="12203745" cy="6876309"/>
          </a:xfrm>
        </p:grpSpPr>
        <p:sp>
          <p:nvSpPr>
            <p:cNvPr id="19" name="Freeform: Shape 18">
              <a:extLst>
                <a:ext uri="{FF2B5EF4-FFF2-40B4-BE49-F238E27FC236}">
                  <a16:creationId xmlns:a16="http://schemas.microsoft.com/office/drawing/2014/main" id="{07CAF55A-02C2-40EE-BF47-7BF2BBE8F1FA}"/>
                </a:ext>
              </a:extLst>
            </p:cNvPr>
            <p:cNvSpPr/>
            <p:nvPr userDrawn="1"/>
          </p:nvSpPr>
          <p:spPr>
            <a:xfrm>
              <a:off x="5134006" y="647798"/>
              <a:ext cx="7055925" cy="5495185"/>
            </a:xfrm>
            <a:custGeom>
              <a:avLst/>
              <a:gdLst>
                <a:gd name="connsiteX0" fmla="*/ 958024 w 5278469"/>
                <a:gd name="connsiteY0" fmla="*/ 4110895 h 4110894"/>
                <a:gd name="connsiteX1" fmla="*/ 5278470 w 5278469"/>
                <a:gd name="connsiteY1" fmla="*/ 4110895 h 4110894"/>
                <a:gd name="connsiteX2" fmla="*/ 5278470 w 5278469"/>
                <a:gd name="connsiteY2" fmla="*/ 0 h 4110894"/>
                <a:gd name="connsiteX3" fmla="*/ 993743 w 5278469"/>
                <a:gd name="connsiteY3" fmla="*/ 0 h 4110894"/>
                <a:gd name="connsiteX4" fmla="*/ 0 w 5278469"/>
                <a:gd name="connsiteY4" fmla="*/ 0 h 4110894"/>
                <a:gd name="connsiteX5" fmla="*/ 0 w 5278469"/>
                <a:gd name="connsiteY5" fmla="*/ 2080546 h 4110894"/>
                <a:gd name="connsiteX6" fmla="*/ 0 w 5278469"/>
                <a:gd name="connsiteY6" fmla="*/ 2084070 h 411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8469" h="4110894">
                  <a:moveTo>
                    <a:pt x="958024" y="4110895"/>
                  </a:moveTo>
                  <a:lnTo>
                    <a:pt x="5278470" y="4110895"/>
                  </a:lnTo>
                  <a:lnTo>
                    <a:pt x="5278470" y="0"/>
                  </a:lnTo>
                  <a:lnTo>
                    <a:pt x="993743" y="0"/>
                  </a:lnTo>
                  <a:lnTo>
                    <a:pt x="0" y="0"/>
                  </a:lnTo>
                  <a:lnTo>
                    <a:pt x="0" y="2080546"/>
                  </a:lnTo>
                  <a:lnTo>
                    <a:pt x="0" y="2084070"/>
                  </a:lnTo>
                  <a:close/>
                </a:path>
              </a:pathLst>
            </a:custGeom>
            <a:solidFill>
              <a:schemeClr val="bg1">
                <a:lumMod val="95000"/>
              </a:schemeClr>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416C8AE6-3EBB-4855-AD29-BF3DFC1F817D}"/>
                </a:ext>
              </a:extLst>
            </p:cNvPr>
            <p:cNvSpPr/>
            <p:nvPr userDrawn="1"/>
          </p:nvSpPr>
          <p:spPr>
            <a:xfrm>
              <a:off x="-13814" y="1561608"/>
              <a:ext cx="6787907" cy="5296559"/>
            </a:xfrm>
            <a:custGeom>
              <a:avLst/>
              <a:gdLst>
                <a:gd name="connsiteX0" fmla="*/ 0 w 5077967"/>
                <a:gd name="connsiteY0" fmla="*/ 0 h 3962304"/>
                <a:gd name="connsiteX1" fmla="*/ 0 w 5077967"/>
                <a:gd name="connsiteY1" fmla="*/ 0 h 3962304"/>
                <a:gd name="connsiteX2" fmla="*/ 0 w 5077967"/>
                <a:gd name="connsiteY2" fmla="*/ 3962305 h 3962304"/>
                <a:gd name="connsiteX3" fmla="*/ 5077968 w 5077967"/>
                <a:gd name="connsiteY3" fmla="*/ 3962305 h 3962304"/>
                <a:gd name="connsiteX4" fmla="*/ 3867817 w 5077967"/>
                <a:gd name="connsiteY4" fmla="*/ 1403985 h 3962304"/>
                <a:gd name="connsiteX5" fmla="*/ 0 w 5077967"/>
                <a:gd name="connsiteY5" fmla="*/ 1403985 h 396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7967" h="3962304">
                  <a:moveTo>
                    <a:pt x="0" y="0"/>
                  </a:moveTo>
                  <a:lnTo>
                    <a:pt x="0" y="0"/>
                  </a:lnTo>
                  <a:lnTo>
                    <a:pt x="0" y="3962305"/>
                  </a:lnTo>
                  <a:lnTo>
                    <a:pt x="5077968" y="3962305"/>
                  </a:lnTo>
                  <a:lnTo>
                    <a:pt x="3867817" y="1403985"/>
                  </a:lnTo>
                  <a:lnTo>
                    <a:pt x="0" y="1403985"/>
                  </a:lnTo>
                  <a:close/>
                </a:path>
              </a:pathLst>
            </a:custGeom>
            <a:solidFill>
              <a:schemeClr val="accent1"/>
            </a:solidFill>
            <a:ln w="9525" cap="flat">
              <a:noFill/>
              <a:prstDash val="solid"/>
              <a:miter/>
            </a:ln>
          </p:spPr>
          <p:txBody>
            <a:bodyPr rtlCol="0" anchor="ctr"/>
            <a:lstStyle/>
            <a:p>
              <a:endParaRPr lang="en-AU"/>
            </a:p>
          </p:txBody>
        </p:sp>
        <p:pic>
          <p:nvPicPr>
            <p:cNvPr id="4" name="Graphic 3">
              <a:extLst>
                <a:ext uri="{FF2B5EF4-FFF2-40B4-BE49-F238E27FC236}">
                  <a16:creationId xmlns:a16="http://schemas.microsoft.com/office/drawing/2014/main" id="{5120BE1B-CBA4-4EF7-B249-7361E5A4FF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09" y="-18142"/>
              <a:ext cx="6811200" cy="3456430"/>
            </a:xfrm>
            <a:prstGeom prst="rect">
              <a:avLst/>
            </a:prstGeom>
          </p:spPr>
        </p:pic>
      </p:grpSp>
      <p:sp>
        <p:nvSpPr>
          <p:cNvPr id="17" name="Freeform: Shape 16">
            <a:extLst>
              <a:ext uri="{FF2B5EF4-FFF2-40B4-BE49-F238E27FC236}">
                <a16:creationId xmlns:a16="http://schemas.microsoft.com/office/drawing/2014/main" id="{7D192453-705A-4A8D-8537-9DFCD1EA7449}"/>
              </a:ext>
            </a:extLst>
          </p:cNvPr>
          <p:cNvSpPr/>
          <p:nvPr/>
        </p:nvSpPr>
        <p:spPr>
          <a:xfrm>
            <a:off x="-15240" y="-7143"/>
            <a:ext cx="12194537" cy="6859427"/>
          </a:xfrm>
          <a:custGeom>
            <a:avLst/>
            <a:gdLst>
              <a:gd name="connsiteX0" fmla="*/ 0 w 12194537"/>
              <a:gd name="connsiteY0" fmla="*/ 0 h 6859427"/>
              <a:gd name="connsiteX1" fmla="*/ 12194537 w 12194537"/>
              <a:gd name="connsiteY1" fmla="*/ 0 h 6859427"/>
              <a:gd name="connsiteX2" fmla="*/ 12194537 w 12194537"/>
              <a:gd name="connsiteY2" fmla="*/ 6859428 h 6859427"/>
              <a:gd name="connsiteX3" fmla="*/ 0 w 12194537"/>
              <a:gd name="connsiteY3" fmla="*/ 6859428 h 6859427"/>
            </a:gdLst>
            <a:ahLst/>
            <a:cxnLst>
              <a:cxn ang="0">
                <a:pos x="connsiteX0" y="connsiteY0"/>
              </a:cxn>
              <a:cxn ang="0">
                <a:pos x="connsiteX1" y="connsiteY1"/>
              </a:cxn>
              <a:cxn ang="0">
                <a:pos x="connsiteX2" y="connsiteY2"/>
              </a:cxn>
              <a:cxn ang="0">
                <a:pos x="connsiteX3" y="connsiteY3"/>
              </a:cxn>
            </a:cxnLst>
            <a:rect l="l" t="t" r="r" b="b"/>
            <a:pathLst>
              <a:path w="12194537" h="6859427">
                <a:moveTo>
                  <a:pt x="0" y="0"/>
                </a:moveTo>
                <a:lnTo>
                  <a:pt x="12194537" y="0"/>
                </a:lnTo>
                <a:lnTo>
                  <a:pt x="12194537" y="6859428"/>
                </a:lnTo>
                <a:lnTo>
                  <a:pt x="0" y="6859428"/>
                </a:lnTo>
                <a:close/>
              </a:path>
            </a:pathLst>
          </a:custGeom>
          <a:noFill/>
          <a:ln w="12697" cap="flat">
            <a:noFill/>
            <a:prstDash val="solid"/>
            <a:miter/>
          </a:ln>
        </p:spPr>
        <p:txBody>
          <a:bodyPr rtlCol="0" anchor="ctr"/>
          <a:lstStyle/>
          <a:p>
            <a:endParaRPr lang="en-AU"/>
          </a:p>
        </p:txBody>
      </p:sp>
      <p:sp>
        <p:nvSpPr>
          <p:cNvPr id="2" name="Title 1">
            <a:extLst>
              <a:ext uri="{FF2B5EF4-FFF2-40B4-BE49-F238E27FC236}">
                <a16:creationId xmlns:a16="http://schemas.microsoft.com/office/drawing/2014/main" id="{6A915B94-2FD1-4B40-9CE1-DA7F101C9700}"/>
              </a:ext>
            </a:extLst>
          </p:cNvPr>
          <p:cNvSpPr>
            <a:spLocks noGrp="1"/>
          </p:cNvSpPr>
          <p:nvPr userDrawn="1">
            <p:ph type="title" hasCustomPrompt="1"/>
          </p:nvPr>
        </p:nvSpPr>
        <p:spPr>
          <a:xfrm>
            <a:off x="6429080" y="1709739"/>
            <a:ext cx="4918369" cy="1719262"/>
          </a:xfrm>
          <a:prstGeom prst="rect">
            <a:avLst/>
          </a:prstGeom>
        </p:spPr>
        <p:txBody>
          <a:bodyPr anchor="b">
            <a:noAutofit/>
          </a:bodyPr>
          <a:lstStyle>
            <a:lvl1pPr algn="r">
              <a:defRPr sz="3400"/>
            </a:lvl1pPr>
          </a:lstStyle>
          <a:p>
            <a:r>
              <a:rPr lang="en-US"/>
              <a:t>Section heading</a:t>
            </a:r>
            <a:endParaRPr lang="en-AU"/>
          </a:p>
        </p:txBody>
      </p:sp>
      <p:sp>
        <p:nvSpPr>
          <p:cNvPr id="3" name="Text Placeholder 2">
            <a:extLst>
              <a:ext uri="{FF2B5EF4-FFF2-40B4-BE49-F238E27FC236}">
                <a16:creationId xmlns:a16="http://schemas.microsoft.com/office/drawing/2014/main" id="{91826383-20A6-4F3B-8BB5-C0F533F0B752}"/>
              </a:ext>
            </a:extLst>
          </p:cNvPr>
          <p:cNvSpPr>
            <a:spLocks noGrp="1"/>
          </p:cNvSpPr>
          <p:nvPr userDrawn="1">
            <p:ph type="body" idx="1" hasCustomPrompt="1"/>
          </p:nvPr>
        </p:nvSpPr>
        <p:spPr>
          <a:xfrm>
            <a:off x="6435431" y="3552516"/>
            <a:ext cx="4918369" cy="1424298"/>
          </a:xfrm>
        </p:spPr>
        <p:txBody>
          <a:bodyPr/>
          <a:lstStyle>
            <a:lvl1pPr marL="0" indent="0" algn="r">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subheading or presenter name</a:t>
            </a:r>
          </a:p>
        </p:txBody>
      </p:sp>
      <p:sp>
        <p:nvSpPr>
          <p:cNvPr id="6" name="Slide Number Placeholder 5">
            <a:extLst>
              <a:ext uri="{FF2B5EF4-FFF2-40B4-BE49-F238E27FC236}">
                <a16:creationId xmlns:a16="http://schemas.microsoft.com/office/drawing/2014/main" id="{E593EF89-B757-44F8-9C0F-8533E2B21B31}"/>
              </a:ext>
            </a:extLst>
          </p:cNvPr>
          <p:cNvSpPr>
            <a:spLocks noGrp="1"/>
          </p:cNvSpPr>
          <p:nvPr userDrawn="1">
            <p:ph type="sldNum" sz="quarter" idx="12"/>
          </p:nvPr>
        </p:nvSpPr>
        <p:spPr/>
        <p:txBody>
          <a:bodyPr/>
          <a:lstStyle>
            <a:lvl1pPr>
              <a:defRPr>
                <a:solidFill>
                  <a:schemeClr val="tx1"/>
                </a:solidFill>
              </a:defRPr>
            </a:lvl1pPr>
          </a:lstStyle>
          <a:p>
            <a:fld id="{E4E047A3-478C-4E7E-BF3D-3786245819C0}" type="slidenum">
              <a:rPr lang="en-AU" smtClean="0"/>
              <a:pPr/>
              <a:t>‹#›</a:t>
            </a:fld>
            <a:endParaRPr lang="en-AU"/>
          </a:p>
        </p:txBody>
      </p:sp>
    </p:spTree>
    <p:extLst>
      <p:ext uri="{BB962C8B-B14F-4D97-AF65-F5344CB8AC3E}">
        <p14:creationId xmlns:p14="http://schemas.microsoft.com/office/powerpoint/2010/main" val="2467812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4" name="Content Placeholder 2">
            <a:extLst>
              <a:ext uri="{FF2B5EF4-FFF2-40B4-BE49-F238E27FC236}">
                <a16:creationId xmlns:a16="http://schemas.microsoft.com/office/drawing/2014/main" id="{9D8C1D86-51F1-4107-845F-FB555F05FADF}"/>
              </a:ext>
            </a:extLst>
          </p:cNvPr>
          <p:cNvSpPr>
            <a:spLocks noGrp="1"/>
          </p:cNvSpPr>
          <p:nvPr>
            <p:ph idx="1" hasCustomPrompt="1"/>
          </p:nvPr>
        </p:nvSpPr>
        <p:spPr>
          <a:xfrm>
            <a:off x="695325" y="1448554"/>
            <a:ext cx="10515600" cy="4728409"/>
          </a:xfrm>
          <a:prstGeom prst="rect">
            <a:avLst/>
          </a:prstGeom>
          <a:ln>
            <a:solidFill>
              <a:schemeClr val="accent3"/>
            </a:solidFill>
          </a:ln>
        </p:spPr>
        <p:txBody>
          <a:bodyPr lIns="72000" rIns="72000"/>
          <a:lstStyle>
            <a:lvl1pPr>
              <a:spcBef>
                <a:spcPts val="600"/>
              </a:spcBef>
              <a:defRPr sz="2000">
                <a:solidFill>
                  <a:schemeClr val="accent3"/>
                </a:solidFill>
              </a:defRPr>
            </a:lvl1pPr>
            <a:lvl2pPr marL="0" indent="0">
              <a:buFont typeface="Arial" panose="020B0604020202020204" pitchFamily="34" charset="0"/>
              <a:buNone/>
              <a:defRPr sz="1150"/>
            </a:lvl2pPr>
            <a:lvl3pPr marL="180975" indent="-180975">
              <a:spcBef>
                <a:spcPts val="300"/>
              </a:spcBef>
              <a:buClr>
                <a:schemeClr val="accent3"/>
              </a:buClr>
              <a:buSzPct val="120000"/>
              <a:buFont typeface="Arial" panose="020B0604020202020204" pitchFamily="34" charset="0"/>
              <a:buChar char="•"/>
              <a:defRPr sz="1150"/>
            </a:lvl3pPr>
            <a:lvl4pPr marL="393700" indent="-171450">
              <a:spcBef>
                <a:spcPts val="300"/>
              </a:spcBef>
              <a:buFont typeface="VIC" panose="00000500000000000000" pitchFamily="50" charset="0"/>
              <a:buChar char="–"/>
              <a:defRPr sz="1150"/>
            </a:lvl4pPr>
          </a:lstStyle>
          <a:p>
            <a:pPr lvl="0"/>
            <a:r>
              <a:rPr lang="en-US"/>
              <a:t>Heading text</a:t>
            </a:r>
          </a:p>
          <a:p>
            <a:pPr lvl="1"/>
            <a:r>
              <a:rPr lang="en-US"/>
              <a:t>Body text</a:t>
            </a:r>
          </a:p>
          <a:p>
            <a:pPr lvl="2"/>
            <a:r>
              <a:rPr lang="en-US"/>
              <a:t>Bullet text</a:t>
            </a:r>
          </a:p>
          <a:p>
            <a:pPr lvl="3"/>
            <a:r>
              <a:rPr lang="en-US"/>
              <a:t>Dash text</a:t>
            </a:r>
          </a:p>
        </p:txBody>
      </p:sp>
      <p:sp>
        <p:nvSpPr>
          <p:cNvPr id="5" name="Title 1">
            <a:extLst>
              <a:ext uri="{FF2B5EF4-FFF2-40B4-BE49-F238E27FC236}">
                <a16:creationId xmlns:a16="http://schemas.microsoft.com/office/drawing/2014/main" id="{78CCEBFB-10DD-0D69-7A18-6500F022C05B}"/>
              </a:ext>
            </a:extLst>
          </p:cNvPr>
          <p:cNvSpPr>
            <a:spLocks noGrp="1"/>
          </p:cNvSpPr>
          <p:nvPr>
            <p:ph type="title" hasCustomPrompt="1"/>
          </p:nvPr>
        </p:nvSpPr>
        <p:spPr>
          <a:xfrm>
            <a:off x="695325" y="139906"/>
            <a:ext cx="10450697" cy="1034638"/>
          </a:xfrm>
          <a:prstGeom prst="rect">
            <a:avLst/>
          </a:prstGeom>
        </p:spPr>
        <p:txBody>
          <a:bodyPr lIns="36000" rIns="36000" anchor="b" anchorCtr="0">
            <a:noAutofit/>
          </a:bodyPr>
          <a:lstStyle>
            <a:lvl1pPr>
              <a:defRPr sz="3000"/>
            </a:lvl1pPr>
          </a:lstStyle>
          <a:p>
            <a:r>
              <a:rPr lang="en-US"/>
              <a:t>Slide title</a:t>
            </a:r>
            <a:endParaRPr lang="en-AU"/>
          </a:p>
        </p:txBody>
      </p:sp>
    </p:spTree>
    <p:extLst>
      <p:ext uri="{BB962C8B-B14F-4D97-AF65-F5344CB8AC3E}">
        <p14:creationId xmlns:p14="http://schemas.microsoft.com/office/powerpoint/2010/main" val="1058715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1)">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5C9A2DA8-97AB-816D-B8FF-6E01F873231B}"/>
              </a:ext>
            </a:extLst>
          </p:cNvPr>
          <p:cNvSpPr>
            <a:spLocks noGrp="1"/>
          </p:cNvSpPr>
          <p:nvPr>
            <p:ph idx="15" hasCustomPrompt="1"/>
          </p:nvPr>
        </p:nvSpPr>
        <p:spPr>
          <a:xfrm>
            <a:off x="695325" y="1905000"/>
            <a:ext cx="10515600" cy="4271963"/>
          </a:xfrm>
          <a:prstGeom prst="rect">
            <a:avLst/>
          </a:prstGeom>
          <a:ln>
            <a:solidFill>
              <a:schemeClr val="accent3"/>
            </a:solidFill>
          </a:ln>
        </p:spPr>
        <p:txBody>
          <a:bodyPr lIns="72000" tIns="108000" rIns="72000"/>
          <a:lstStyle>
            <a:lvl1pPr>
              <a:spcBef>
                <a:spcPts val="600"/>
              </a:spcBef>
              <a:defRPr sz="1400">
                <a:solidFill>
                  <a:schemeClr val="tx1"/>
                </a:solidFill>
              </a:defRPr>
            </a:lvl1pPr>
            <a:lvl2pPr marL="0" indent="0">
              <a:spcBef>
                <a:spcPts val="600"/>
              </a:spcBef>
              <a:buFont typeface="Arial" panose="020B0604020202020204" pitchFamily="34" charset="0"/>
              <a:buNone/>
              <a:defRPr sz="1200"/>
            </a:lvl2pPr>
            <a:lvl3pPr marL="180975" indent="-180975">
              <a:spcBef>
                <a:spcPts val="600"/>
              </a:spcBef>
              <a:buClr>
                <a:schemeClr val="accent3"/>
              </a:buClr>
              <a:buSzPct val="120000"/>
              <a:buFont typeface="Arial" panose="020B0604020202020204" pitchFamily="34" charset="0"/>
              <a:buChar char="•"/>
              <a:defRPr sz="1200"/>
            </a:lvl3pPr>
            <a:lvl4pPr marL="393700" indent="-171450">
              <a:spcBef>
                <a:spcPts val="600"/>
              </a:spcBef>
              <a:buFont typeface="VIC" panose="00000500000000000000" pitchFamily="50" charset="0"/>
              <a:buChar char="–"/>
              <a:defRPr sz="1200"/>
            </a:lvl4pPr>
          </a:lstStyle>
          <a:p>
            <a:pPr lvl="0"/>
            <a:r>
              <a:rPr lang="en-US"/>
              <a:t>Heading text</a:t>
            </a:r>
          </a:p>
          <a:p>
            <a:pPr lvl="1"/>
            <a:r>
              <a:rPr lang="en-US"/>
              <a:t>Body text</a:t>
            </a:r>
          </a:p>
          <a:p>
            <a:pPr lvl="2"/>
            <a:r>
              <a:rPr lang="en-US"/>
              <a:t>Bullet text</a:t>
            </a:r>
          </a:p>
          <a:p>
            <a:pPr lvl="3"/>
            <a:r>
              <a:rPr lang="en-US"/>
              <a:t>Dash text</a:t>
            </a:r>
          </a:p>
        </p:txBody>
      </p:sp>
      <p:sp>
        <p:nvSpPr>
          <p:cNvPr id="8" name="Text Placeholder 7">
            <a:extLst>
              <a:ext uri="{FF2B5EF4-FFF2-40B4-BE49-F238E27FC236}">
                <a16:creationId xmlns:a16="http://schemas.microsoft.com/office/drawing/2014/main" id="{06031867-3EA5-1CD0-47D4-7B75AF8C6EDB}"/>
              </a:ext>
            </a:extLst>
          </p:cNvPr>
          <p:cNvSpPr>
            <a:spLocks noGrp="1"/>
          </p:cNvSpPr>
          <p:nvPr>
            <p:ph type="body" sz="quarter" idx="14"/>
          </p:nvPr>
        </p:nvSpPr>
        <p:spPr>
          <a:xfrm>
            <a:off x="695325" y="1485900"/>
            <a:ext cx="10521315" cy="428625"/>
          </a:xfrm>
          <a:solidFill>
            <a:schemeClr val="accent3"/>
          </a:solidFill>
        </p:spPr>
        <p:txBody>
          <a:bodyPr lIns="72000" rIns="72000" anchor="ctr" anchorCtr="0"/>
          <a:lstStyle>
            <a:lvl1pPr>
              <a:defRPr sz="1600">
                <a:solidFill>
                  <a:schemeClr val="bg1"/>
                </a:solidFill>
              </a:defRPr>
            </a:lvl1pPr>
            <a:lvl2pPr>
              <a:defRPr sz="1300">
                <a:solidFill>
                  <a:schemeClr val="bg1"/>
                </a:solidFill>
              </a:defRPr>
            </a:lvl2pPr>
            <a:lvl3pPr>
              <a:defRPr sz="1300">
                <a:solidFill>
                  <a:schemeClr val="bg1"/>
                </a:solidFill>
              </a:defRPr>
            </a:lvl3pPr>
            <a:lvl4pPr>
              <a:defRPr sz="1300">
                <a:solidFill>
                  <a:schemeClr val="bg1"/>
                </a:solidFill>
              </a:defRPr>
            </a:lvl4pPr>
            <a:lvl5pPr>
              <a:defRPr sz="1300">
                <a:solidFill>
                  <a:schemeClr val="bg1"/>
                </a:solidFill>
              </a:defRPr>
            </a:lvl5pPr>
          </a:lstStyle>
          <a:p>
            <a:pPr lvl="0"/>
            <a:r>
              <a:rPr lang="en-US"/>
              <a:t>Click to edit Master text styles</a:t>
            </a:r>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704850" y="448993"/>
            <a:ext cx="10515600" cy="922607"/>
          </a:xfrm>
          <a:prstGeom prst="rect">
            <a:avLst/>
          </a:prstGeom>
        </p:spPr>
        <p:txBody>
          <a:bodyPr lIns="72000" rIns="72000" anchor="ctr" anchorCtr="0">
            <a:noAutofit/>
          </a:bodyPr>
          <a:lstStyle>
            <a:lvl1pPr>
              <a:lnSpc>
                <a:spcPct val="100000"/>
              </a:lnSpc>
              <a:defRPr sz="3000"/>
            </a:lvl1pPr>
          </a:lstStyle>
          <a:p>
            <a:r>
              <a:rPr lang="en-US"/>
              <a:t>Slide title</a:t>
            </a:r>
            <a:endParaRPr lang="en-AU"/>
          </a:p>
        </p:txBody>
      </p:sp>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5" name="Text Placeholder 3">
            <a:extLst>
              <a:ext uri="{FF2B5EF4-FFF2-40B4-BE49-F238E27FC236}">
                <a16:creationId xmlns:a16="http://schemas.microsoft.com/office/drawing/2014/main" id="{D7BAAC64-B6CF-1FC6-D134-AC4F74AFC705}"/>
              </a:ext>
            </a:extLst>
          </p:cNvPr>
          <p:cNvSpPr>
            <a:spLocks noGrp="1"/>
          </p:cNvSpPr>
          <p:nvPr>
            <p:ph type="body" sz="quarter" idx="13"/>
          </p:nvPr>
        </p:nvSpPr>
        <p:spPr>
          <a:xfrm>
            <a:off x="695325" y="998237"/>
            <a:ext cx="10525125" cy="409575"/>
          </a:xfrm>
        </p:spPr>
        <p:txBody>
          <a:bodyPr lIns="72000" rIns="72000"/>
          <a:lstStyle>
            <a:lvl1pPr>
              <a:defRPr sz="2200"/>
            </a:lvl1pPr>
          </a:lstStyle>
          <a:p>
            <a:pPr lvl="0"/>
            <a:r>
              <a:rPr lang="en-US"/>
              <a:t>Click to edit Master text styles</a:t>
            </a:r>
          </a:p>
        </p:txBody>
      </p:sp>
    </p:spTree>
    <p:extLst>
      <p:ext uri="{BB962C8B-B14F-4D97-AF65-F5344CB8AC3E}">
        <p14:creationId xmlns:p14="http://schemas.microsoft.com/office/powerpoint/2010/main" val="3178771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1)">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704850" y="403728"/>
            <a:ext cx="10515600" cy="510672"/>
          </a:xfrm>
          <a:prstGeom prst="rect">
            <a:avLst/>
          </a:prstGeom>
        </p:spPr>
        <p:txBody>
          <a:bodyPr lIns="36000" rIns="36000" anchor="b" anchorCtr="0">
            <a:noAutofit/>
          </a:bodyPr>
          <a:lstStyle>
            <a:lvl1pPr>
              <a:defRPr sz="2400"/>
            </a:lvl1pPr>
          </a:lstStyle>
          <a:p>
            <a:r>
              <a:rPr lang="en-US"/>
              <a:t>Slide title</a:t>
            </a:r>
            <a:endParaRPr lang="en-AU"/>
          </a:p>
        </p:txBody>
      </p:sp>
      <p:sp>
        <p:nvSpPr>
          <p:cNvPr id="14" name="Content Placeholder 2">
            <a:extLst>
              <a:ext uri="{FF2B5EF4-FFF2-40B4-BE49-F238E27FC236}">
                <a16:creationId xmlns:a16="http://schemas.microsoft.com/office/drawing/2014/main" id="{9D8C1D86-51F1-4107-845F-FB555F05FADF}"/>
              </a:ext>
            </a:extLst>
          </p:cNvPr>
          <p:cNvSpPr>
            <a:spLocks noGrp="1"/>
          </p:cNvSpPr>
          <p:nvPr>
            <p:ph idx="1" hasCustomPrompt="1"/>
          </p:nvPr>
        </p:nvSpPr>
        <p:spPr>
          <a:xfrm>
            <a:off x="704850" y="1448554"/>
            <a:ext cx="10515600" cy="4728409"/>
          </a:xfrm>
        </p:spPr>
        <p:txBody>
          <a:bodyPr lIns="36000" rIns="36000"/>
          <a:lstStyle>
            <a:lvl1pPr>
              <a:spcBef>
                <a:spcPts val="600"/>
              </a:spcBef>
              <a:defRPr sz="2000"/>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a:p>
            <a:pPr lvl="1"/>
            <a:r>
              <a:rPr lang="en-US"/>
              <a:t>Body text</a:t>
            </a:r>
          </a:p>
          <a:p>
            <a:pPr lvl="2"/>
            <a:r>
              <a:rPr lang="en-US"/>
              <a:t>Bullet text</a:t>
            </a:r>
          </a:p>
          <a:p>
            <a:pPr lvl="3"/>
            <a:r>
              <a:rPr lang="en-US"/>
              <a:t>Dash text</a:t>
            </a:r>
          </a:p>
        </p:txBody>
      </p:sp>
    </p:spTree>
    <p:extLst>
      <p:ext uri="{BB962C8B-B14F-4D97-AF65-F5344CB8AC3E}">
        <p14:creationId xmlns:p14="http://schemas.microsoft.com/office/powerpoint/2010/main" val="328722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3" name="Title 1">
            <a:extLst>
              <a:ext uri="{FF2B5EF4-FFF2-40B4-BE49-F238E27FC236}">
                <a16:creationId xmlns:a16="http://schemas.microsoft.com/office/drawing/2014/main" id="{4AE20A3D-DB20-78B7-72C7-352ED2ECD83D}"/>
              </a:ext>
            </a:extLst>
          </p:cNvPr>
          <p:cNvSpPr>
            <a:spLocks noGrp="1"/>
          </p:cNvSpPr>
          <p:nvPr>
            <p:ph type="title" hasCustomPrompt="1"/>
          </p:nvPr>
        </p:nvSpPr>
        <p:spPr>
          <a:xfrm>
            <a:off x="704850" y="403729"/>
            <a:ext cx="10515600" cy="510671"/>
          </a:xfrm>
          <a:prstGeom prst="rect">
            <a:avLst/>
          </a:prstGeom>
        </p:spPr>
        <p:txBody>
          <a:bodyPr lIns="36000" rIns="36000" anchor="b" anchorCtr="0">
            <a:noAutofit/>
          </a:bodyPr>
          <a:lstStyle>
            <a:lvl1pPr>
              <a:defRPr sz="2400"/>
            </a:lvl1pPr>
          </a:lstStyle>
          <a:p>
            <a:r>
              <a:rPr lang="en-US"/>
              <a:t>Slide title</a:t>
            </a:r>
            <a:endParaRPr lang="en-AU"/>
          </a:p>
        </p:txBody>
      </p:sp>
      <p:sp>
        <p:nvSpPr>
          <p:cNvPr id="4" name="Content Placeholder 2">
            <a:extLst>
              <a:ext uri="{FF2B5EF4-FFF2-40B4-BE49-F238E27FC236}">
                <a16:creationId xmlns:a16="http://schemas.microsoft.com/office/drawing/2014/main" id="{50C7A4EF-2E2F-F6C4-C6A9-252F2C41706C}"/>
              </a:ext>
            </a:extLst>
          </p:cNvPr>
          <p:cNvSpPr>
            <a:spLocks noGrp="1"/>
          </p:cNvSpPr>
          <p:nvPr>
            <p:ph idx="1" hasCustomPrompt="1"/>
          </p:nvPr>
        </p:nvSpPr>
        <p:spPr>
          <a:xfrm>
            <a:off x="704850" y="1450063"/>
            <a:ext cx="5098421" cy="4726899"/>
          </a:xfrm>
        </p:spPr>
        <p:txBody>
          <a:bodyPr lIns="36000" rIns="36000"/>
          <a:lstStyle>
            <a:lvl1pPr>
              <a:spcBef>
                <a:spcPts val="600"/>
              </a:spcBef>
              <a:defRPr sz="2000"/>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a:p>
            <a:pPr lvl="1"/>
            <a:r>
              <a:rPr lang="en-US"/>
              <a:t>Body text</a:t>
            </a:r>
          </a:p>
          <a:p>
            <a:pPr lvl="2"/>
            <a:r>
              <a:rPr lang="en-US"/>
              <a:t>Bullet text</a:t>
            </a:r>
          </a:p>
          <a:p>
            <a:pPr lvl="3"/>
            <a:r>
              <a:rPr lang="en-US"/>
              <a:t>Dash text</a:t>
            </a:r>
          </a:p>
        </p:txBody>
      </p:sp>
      <p:sp>
        <p:nvSpPr>
          <p:cNvPr id="5" name="Content Placeholder 2">
            <a:extLst>
              <a:ext uri="{FF2B5EF4-FFF2-40B4-BE49-F238E27FC236}">
                <a16:creationId xmlns:a16="http://schemas.microsoft.com/office/drawing/2014/main" id="{139A3BAB-C928-D48D-A631-0EE5352A1120}"/>
              </a:ext>
            </a:extLst>
          </p:cNvPr>
          <p:cNvSpPr>
            <a:spLocks noGrp="1"/>
          </p:cNvSpPr>
          <p:nvPr>
            <p:ph idx="13" hasCustomPrompt="1"/>
          </p:nvPr>
        </p:nvSpPr>
        <p:spPr>
          <a:xfrm>
            <a:off x="6122029" y="1457607"/>
            <a:ext cx="5098421" cy="4726899"/>
          </a:xfrm>
        </p:spPr>
        <p:txBody>
          <a:bodyPr lIns="36000" rIns="36000"/>
          <a:lstStyle>
            <a:lvl1pPr>
              <a:spcBef>
                <a:spcPts val="600"/>
              </a:spcBef>
              <a:defRPr sz="2000"/>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a:p>
            <a:pPr lvl="1"/>
            <a:r>
              <a:rPr lang="en-US"/>
              <a:t>Body text</a:t>
            </a:r>
          </a:p>
          <a:p>
            <a:pPr lvl="2"/>
            <a:r>
              <a:rPr lang="en-US"/>
              <a:t>Bullet text</a:t>
            </a:r>
          </a:p>
          <a:p>
            <a:pPr lvl="3"/>
            <a:r>
              <a:rPr lang="en-US"/>
              <a:t>Dash text</a:t>
            </a:r>
          </a:p>
        </p:txBody>
      </p:sp>
      <p:cxnSp>
        <p:nvCxnSpPr>
          <p:cNvPr id="8" name="Straight Connector 7">
            <a:extLst>
              <a:ext uri="{FF2B5EF4-FFF2-40B4-BE49-F238E27FC236}">
                <a16:creationId xmlns:a16="http://schemas.microsoft.com/office/drawing/2014/main" id="{A61D2D05-5E4D-9F28-99CB-91636617BA18}"/>
              </a:ext>
            </a:extLst>
          </p:cNvPr>
          <p:cNvCxnSpPr/>
          <p:nvPr userDrawn="1"/>
        </p:nvCxnSpPr>
        <p:spPr>
          <a:xfrm>
            <a:off x="734289" y="1162019"/>
            <a:ext cx="12858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792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fographic/diagram">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31CB079-AD7C-411B-ACBA-55A7CAD4BB9A}"/>
              </a:ext>
            </a:extLst>
          </p:cNvPr>
          <p:cNvSpPr/>
          <p:nvPr userDrawn="1"/>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2" name="Title 1">
            <a:extLst>
              <a:ext uri="{FF2B5EF4-FFF2-40B4-BE49-F238E27FC236}">
                <a16:creationId xmlns:a16="http://schemas.microsoft.com/office/drawing/2014/main" id="{0548B168-7FB2-4AB4-8615-E3323D90122A}"/>
              </a:ext>
            </a:extLst>
          </p:cNvPr>
          <p:cNvSpPr>
            <a:spLocks noGrp="1"/>
          </p:cNvSpPr>
          <p:nvPr>
            <p:ph type="title" hasCustomPrompt="1"/>
          </p:nvPr>
        </p:nvSpPr>
        <p:spPr>
          <a:xfrm>
            <a:off x="667043" y="1700214"/>
            <a:ext cx="2792594" cy="2182322"/>
          </a:xfrm>
          <a:prstGeom prst="rect">
            <a:avLst/>
          </a:prstGeom>
        </p:spPr>
        <p:txBody>
          <a:bodyPr anchor="b" anchorCtr="0">
            <a:noAutofit/>
          </a:bodyPr>
          <a:lstStyle>
            <a:lvl1pPr>
              <a:defRPr sz="2400"/>
            </a:lvl1pPr>
          </a:lstStyle>
          <a:p>
            <a:r>
              <a:rPr lang="en-AU"/>
              <a:t>Add title</a:t>
            </a:r>
          </a:p>
        </p:txBody>
      </p:sp>
      <p:sp>
        <p:nvSpPr>
          <p:cNvPr id="5" name="Slide Number Placeholder 4">
            <a:extLst>
              <a:ext uri="{FF2B5EF4-FFF2-40B4-BE49-F238E27FC236}">
                <a16:creationId xmlns:a16="http://schemas.microsoft.com/office/drawing/2014/main" id="{260A3BBD-0FFD-4144-914F-AA1F2A46171B}"/>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9" name="Content Placeholder 8">
            <a:extLst>
              <a:ext uri="{FF2B5EF4-FFF2-40B4-BE49-F238E27FC236}">
                <a16:creationId xmlns:a16="http://schemas.microsoft.com/office/drawing/2014/main" id="{68F0265D-5F37-461D-873A-5F7694CB57ED}"/>
              </a:ext>
            </a:extLst>
          </p:cNvPr>
          <p:cNvSpPr>
            <a:spLocks noGrp="1"/>
          </p:cNvSpPr>
          <p:nvPr>
            <p:ph sz="quarter" idx="13" hasCustomPrompt="1"/>
          </p:nvPr>
        </p:nvSpPr>
        <p:spPr>
          <a:xfrm>
            <a:off x="3751263" y="1122363"/>
            <a:ext cx="7626350" cy="4787900"/>
          </a:xfrm>
        </p:spPr>
        <p:txBody>
          <a:bodyPr/>
          <a:lstStyle/>
          <a:p>
            <a:pPr lvl="0"/>
            <a:r>
              <a:rPr lang="en-AU"/>
              <a:t>Insert infographic, chart or diagram</a:t>
            </a:r>
          </a:p>
        </p:txBody>
      </p:sp>
      <p:cxnSp>
        <p:nvCxnSpPr>
          <p:cNvPr id="3" name="Straight Connector 2">
            <a:extLst>
              <a:ext uri="{FF2B5EF4-FFF2-40B4-BE49-F238E27FC236}">
                <a16:creationId xmlns:a16="http://schemas.microsoft.com/office/drawing/2014/main" id="{84DE4138-CBD2-8749-A423-864C1088C97A}"/>
              </a:ext>
            </a:extLst>
          </p:cNvPr>
          <p:cNvCxnSpPr/>
          <p:nvPr userDrawn="1"/>
        </p:nvCxnSpPr>
        <p:spPr>
          <a:xfrm>
            <a:off x="734289" y="3878056"/>
            <a:ext cx="12858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6597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grpSp>
        <p:nvGrpSpPr>
          <p:cNvPr id="9" name="Graphic 7">
            <a:extLst>
              <a:ext uri="{FF2B5EF4-FFF2-40B4-BE49-F238E27FC236}">
                <a16:creationId xmlns:a16="http://schemas.microsoft.com/office/drawing/2014/main" id="{775F9527-8847-4CD0-8737-8AB9D34244AF}"/>
              </a:ext>
            </a:extLst>
          </p:cNvPr>
          <p:cNvGrpSpPr>
            <a:grpSpLocks noChangeAspect="1"/>
          </p:cNvGrpSpPr>
          <p:nvPr userDrawn="1"/>
        </p:nvGrpSpPr>
        <p:grpSpPr>
          <a:xfrm>
            <a:off x="-9426" y="-526"/>
            <a:ext cx="12232735" cy="6876000"/>
            <a:chOff x="1504923" y="852092"/>
            <a:chExt cx="9163266" cy="5150657"/>
          </a:xfrm>
        </p:grpSpPr>
        <p:sp>
          <p:nvSpPr>
            <p:cNvPr id="10" name="Freeform: Shape 9">
              <a:extLst>
                <a:ext uri="{FF2B5EF4-FFF2-40B4-BE49-F238E27FC236}">
                  <a16:creationId xmlns:a16="http://schemas.microsoft.com/office/drawing/2014/main" id="{BBDA9792-586D-4163-8967-2653034E2252}"/>
                </a:ext>
              </a:extLst>
            </p:cNvPr>
            <p:cNvSpPr/>
            <p:nvPr/>
          </p:nvSpPr>
          <p:spPr>
            <a:xfrm>
              <a:off x="1504923" y="852092"/>
              <a:ext cx="9144476" cy="5150262"/>
            </a:xfrm>
            <a:custGeom>
              <a:avLst/>
              <a:gdLst>
                <a:gd name="connsiteX0" fmla="*/ 0 w 9144476"/>
                <a:gd name="connsiteY0" fmla="*/ 0 h 5150262"/>
                <a:gd name="connsiteX1" fmla="*/ 0 w 9144476"/>
                <a:gd name="connsiteY1" fmla="*/ 5150263 h 5150262"/>
                <a:gd name="connsiteX2" fmla="*/ 9144476 w 9144476"/>
                <a:gd name="connsiteY2" fmla="*/ 5150263 h 5150262"/>
                <a:gd name="connsiteX3" fmla="*/ 9144476 w 9144476"/>
                <a:gd name="connsiteY3" fmla="*/ 0 h 5150262"/>
                <a:gd name="connsiteX4" fmla="*/ 0 w 9144476"/>
                <a:gd name="connsiteY4" fmla="*/ 0 h 515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476" h="5150262">
                  <a:moveTo>
                    <a:pt x="0" y="0"/>
                  </a:moveTo>
                  <a:lnTo>
                    <a:pt x="0" y="5150263"/>
                  </a:lnTo>
                  <a:lnTo>
                    <a:pt x="9144476" y="5150263"/>
                  </a:lnTo>
                  <a:lnTo>
                    <a:pt x="9144476" y="0"/>
                  </a:lnTo>
                  <a:lnTo>
                    <a:pt x="0" y="0"/>
                  </a:lnTo>
                  <a:close/>
                </a:path>
              </a:pathLst>
            </a:custGeom>
            <a:solidFill>
              <a:schemeClr val="tx1"/>
            </a:solidFill>
            <a:ln w="9525" cap="flat">
              <a:noFill/>
              <a:prstDash val="solid"/>
              <a:miter/>
            </a:ln>
          </p:spPr>
          <p:txBody>
            <a:bodyPr rtlCol="0" anchor="ctr"/>
            <a:lstStyle/>
            <a:p>
              <a:endParaRPr lang="en-AU" sz="1500"/>
            </a:p>
          </p:txBody>
        </p:sp>
        <p:sp>
          <p:nvSpPr>
            <p:cNvPr id="11" name="Freeform: Shape 10">
              <a:extLst>
                <a:ext uri="{FF2B5EF4-FFF2-40B4-BE49-F238E27FC236}">
                  <a16:creationId xmlns:a16="http://schemas.microsoft.com/office/drawing/2014/main" id="{6448F7DB-E829-4AD1-A577-E51664E27CF7}"/>
                </a:ext>
              </a:extLst>
            </p:cNvPr>
            <p:cNvSpPr/>
            <p:nvPr/>
          </p:nvSpPr>
          <p:spPr>
            <a:xfrm>
              <a:off x="7212138" y="852487"/>
              <a:ext cx="3456051" cy="5150262"/>
            </a:xfrm>
            <a:custGeom>
              <a:avLst/>
              <a:gdLst>
                <a:gd name="connsiteX0" fmla="*/ 3456051 w 3456051"/>
                <a:gd name="connsiteY0" fmla="*/ 5150263 h 5150262"/>
                <a:gd name="connsiteX1" fmla="*/ 3456051 w 3456051"/>
                <a:gd name="connsiteY1" fmla="*/ 0 h 5150262"/>
                <a:gd name="connsiteX2" fmla="*/ 0 w 3456051"/>
                <a:gd name="connsiteY2" fmla="*/ 0 h 5150262"/>
                <a:gd name="connsiteX3" fmla="*/ 0 w 3456051"/>
                <a:gd name="connsiteY3" fmla="*/ 1542288 h 5150262"/>
                <a:gd name="connsiteX4" fmla="*/ 1710690 w 3456051"/>
                <a:gd name="connsiteY4" fmla="*/ 5150263 h 5150262"/>
                <a:gd name="connsiteX5" fmla="*/ 3456051 w 3456051"/>
                <a:gd name="connsiteY5" fmla="*/ 5150263 h 515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051" h="5150262">
                  <a:moveTo>
                    <a:pt x="3456051" y="5150263"/>
                  </a:moveTo>
                  <a:lnTo>
                    <a:pt x="3456051" y="0"/>
                  </a:lnTo>
                  <a:lnTo>
                    <a:pt x="0" y="0"/>
                  </a:lnTo>
                  <a:lnTo>
                    <a:pt x="0" y="1542288"/>
                  </a:lnTo>
                  <a:lnTo>
                    <a:pt x="1710690" y="5150263"/>
                  </a:lnTo>
                  <a:lnTo>
                    <a:pt x="3456051" y="5150263"/>
                  </a:lnTo>
                  <a:close/>
                </a:path>
              </a:pathLst>
            </a:custGeom>
            <a:solidFill>
              <a:schemeClr val="accent1"/>
            </a:solidFill>
            <a:ln w="9525" cap="flat">
              <a:noFill/>
              <a:prstDash val="solid"/>
              <a:miter/>
            </a:ln>
          </p:spPr>
          <p:txBody>
            <a:bodyPr rtlCol="0" anchor="ctr"/>
            <a:lstStyle/>
            <a:p>
              <a:endParaRPr lang="en-AU" sz="1500"/>
            </a:p>
          </p:txBody>
        </p:sp>
      </p:grpSp>
      <p:cxnSp>
        <p:nvCxnSpPr>
          <p:cNvPr id="14" name="Straight Connector 13">
            <a:extLst>
              <a:ext uri="{FF2B5EF4-FFF2-40B4-BE49-F238E27FC236}">
                <a16:creationId xmlns:a16="http://schemas.microsoft.com/office/drawing/2014/main" id="{9353509A-9D7D-46E3-A85D-1EA0458F74EA}"/>
              </a:ext>
            </a:extLst>
          </p:cNvPr>
          <p:cNvCxnSpPr/>
          <p:nvPr userDrawn="1"/>
        </p:nvCxnSpPr>
        <p:spPr>
          <a:xfrm>
            <a:off x="723900" y="2895600"/>
            <a:ext cx="128587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40D3905-A0A0-4F25-9265-A5E96714FF61}"/>
              </a:ext>
            </a:extLst>
          </p:cNvPr>
          <p:cNvSpPr txBox="1"/>
          <p:nvPr userDrawn="1"/>
        </p:nvSpPr>
        <p:spPr>
          <a:xfrm>
            <a:off x="619909" y="3732364"/>
            <a:ext cx="8033896" cy="2631490"/>
          </a:xfrm>
          <a:prstGeom prst="rect">
            <a:avLst/>
          </a:prstGeom>
          <a:noFill/>
        </p:spPr>
        <p:txBody>
          <a:bodyPr wrap="square" rtlCol="0">
            <a:spAutoFit/>
          </a:bodyPr>
          <a:lstStyle/>
          <a:p>
            <a:pPr lvl="0"/>
            <a:r>
              <a:rPr lang="en-AU" sz="1500">
                <a:solidFill>
                  <a:schemeClr val="bg1"/>
                </a:solidFill>
              </a:rPr>
              <a:t>© State of Victoria 2024</a:t>
            </a:r>
          </a:p>
          <a:p>
            <a:pPr lvl="0"/>
            <a:r>
              <a:rPr lang="en-AU" sz="1500">
                <a:solidFill>
                  <a:schemeClr val="bg1"/>
                </a:solidFill>
              </a:rPr>
              <a:t> </a:t>
            </a:r>
          </a:p>
          <a:p>
            <a:pPr lvl="0"/>
            <a:endParaRPr lang="en-AU" sz="1500">
              <a:solidFill>
                <a:schemeClr val="bg1"/>
              </a:solidFill>
            </a:endParaRPr>
          </a:p>
          <a:p>
            <a:pPr lvl="0"/>
            <a:endParaRPr lang="en-AU" sz="1500">
              <a:solidFill>
                <a:schemeClr val="bg1"/>
              </a:solidFill>
            </a:endParaRPr>
          </a:p>
          <a:p>
            <a:pPr lvl="0"/>
            <a:r>
              <a:rPr lang="en-AU" sz="1500">
                <a:solidFill>
                  <a:schemeClr val="bg1"/>
                </a:solidFill>
              </a:rPr>
              <a:t>You are free to re-use this work under a Creative Commons Attribution 4.0 licence, provided you credit the State of Victoria (Department of Treasury and Finance) </a:t>
            </a:r>
            <a:br>
              <a:rPr lang="en-AU" sz="1500">
                <a:solidFill>
                  <a:schemeClr val="bg1"/>
                </a:solidFill>
              </a:rPr>
            </a:br>
            <a:r>
              <a:rPr lang="en-AU" sz="1500">
                <a:solidFill>
                  <a:schemeClr val="bg1"/>
                </a:solidFill>
              </a:rPr>
              <a:t>as author, indicate if changes were made and comply with the other licence terms. The licence does not apply to any branding, including Government logos.</a:t>
            </a:r>
          </a:p>
          <a:p>
            <a:pPr lvl="0"/>
            <a:r>
              <a:rPr lang="en-AU" sz="1500">
                <a:solidFill>
                  <a:schemeClr val="bg1"/>
                </a:solidFill>
              </a:rPr>
              <a:t> </a:t>
            </a:r>
          </a:p>
          <a:p>
            <a:pPr lvl="0"/>
            <a:r>
              <a:rPr lang="en-AU" sz="1500">
                <a:solidFill>
                  <a:schemeClr val="bg1"/>
                </a:solidFill>
              </a:rPr>
              <a:t>Copyright queries may be directed to IPpolicy@dtf.vic.gov.au</a:t>
            </a:r>
          </a:p>
          <a:p>
            <a:endParaRPr lang="en-AU" sz="1500">
              <a:solidFill>
                <a:schemeClr val="bg1"/>
              </a:solidFill>
            </a:endParaRPr>
          </a:p>
        </p:txBody>
      </p:sp>
      <p:sp>
        <p:nvSpPr>
          <p:cNvPr id="15" name="TextBox 14">
            <a:extLst>
              <a:ext uri="{FF2B5EF4-FFF2-40B4-BE49-F238E27FC236}">
                <a16:creationId xmlns:a16="http://schemas.microsoft.com/office/drawing/2014/main" id="{7CC1ACC0-58A2-4609-8AD0-38FC1712E76E}"/>
              </a:ext>
            </a:extLst>
          </p:cNvPr>
          <p:cNvSpPr txBox="1"/>
          <p:nvPr userDrawn="1"/>
        </p:nvSpPr>
        <p:spPr>
          <a:xfrm>
            <a:off x="10058400" y="6134100"/>
            <a:ext cx="1857375" cy="369332"/>
          </a:xfrm>
          <a:prstGeom prst="rect">
            <a:avLst/>
          </a:prstGeom>
          <a:noFill/>
        </p:spPr>
        <p:txBody>
          <a:bodyPr wrap="square" rtlCol="0">
            <a:spAutoFit/>
          </a:bodyPr>
          <a:lstStyle/>
          <a:p>
            <a:r>
              <a:rPr lang="en-AU">
                <a:solidFill>
                  <a:schemeClr val="bg1"/>
                </a:solidFill>
                <a:latin typeface="+mj-lt"/>
              </a:rPr>
              <a:t>dtf.vic.gov.au</a:t>
            </a:r>
          </a:p>
        </p:txBody>
      </p:sp>
      <p:pic>
        <p:nvPicPr>
          <p:cNvPr id="5" name="Picture 4" descr="A drawing of a face&#10;&#10;Description automatically generated">
            <a:extLst>
              <a:ext uri="{FF2B5EF4-FFF2-40B4-BE49-F238E27FC236}">
                <a16:creationId xmlns:a16="http://schemas.microsoft.com/office/drawing/2014/main" id="{3C1245B0-ED0E-480E-9D8D-8E3F07DB20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 y="4134500"/>
            <a:ext cx="1314450" cy="459895"/>
          </a:xfrm>
          <a:prstGeom prst="rect">
            <a:avLst/>
          </a:prstGeom>
        </p:spPr>
      </p:pic>
    </p:spTree>
    <p:extLst>
      <p:ext uri="{BB962C8B-B14F-4D97-AF65-F5344CB8AC3E}">
        <p14:creationId xmlns:p14="http://schemas.microsoft.com/office/powerpoint/2010/main" val="902085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Title Placeholder 25">
            <a:extLst>
              <a:ext uri="{FF2B5EF4-FFF2-40B4-BE49-F238E27FC236}">
                <a16:creationId xmlns:a16="http://schemas.microsoft.com/office/drawing/2014/main" id="{FA145450-FC32-4A90-A66E-73F80D53AA31}"/>
              </a:ext>
            </a:extLst>
          </p:cNvPr>
          <p:cNvSpPr>
            <a:spLocks noGrp="1"/>
          </p:cNvSpPr>
          <p:nvPr>
            <p:ph type="title"/>
          </p:nvPr>
        </p:nvSpPr>
        <p:spPr>
          <a:xfrm>
            <a:off x="695324" y="657225"/>
            <a:ext cx="10463211" cy="1042988"/>
          </a:xfrm>
          <a:prstGeom prst="rect">
            <a:avLst/>
          </a:prstGeom>
        </p:spPr>
        <p:txBody>
          <a:bodyPr vert="horz" lIns="91440" tIns="45720" rIns="91440" bIns="45720" rtlCol="0" anchor="b" anchorCtr="0">
            <a:noAutofit/>
          </a:bodyPr>
          <a:lstStyle/>
          <a:p>
            <a:r>
              <a:rPr lang="en-US"/>
              <a:t>Slide title</a:t>
            </a:r>
            <a:endParaRPr lang="en-AU"/>
          </a:p>
        </p:txBody>
      </p:sp>
      <p:sp>
        <p:nvSpPr>
          <p:cNvPr id="3" name="Text Placeholder 2">
            <a:extLst>
              <a:ext uri="{FF2B5EF4-FFF2-40B4-BE49-F238E27FC236}">
                <a16:creationId xmlns:a16="http://schemas.microsoft.com/office/drawing/2014/main" id="{C0CFC412-4506-441D-B6E4-5DAD3D8FC259}"/>
              </a:ext>
            </a:extLst>
          </p:cNvPr>
          <p:cNvSpPr>
            <a:spLocks noGrp="1"/>
          </p:cNvSpPr>
          <p:nvPr>
            <p:ph type="body" idx="1"/>
          </p:nvPr>
        </p:nvSpPr>
        <p:spPr>
          <a:xfrm>
            <a:off x="695324" y="2168525"/>
            <a:ext cx="10410825" cy="4034312"/>
          </a:xfrm>
          <a:prstGeom prst="rect">
            <a:avLst/>
          </a:prstGeom>
        </p:spPr>
        <p:txBody>
          <a:bodyPr vert="horz" lIns="91440" tIns="45720" rIns="91440" bIns="45720" rtlCol="0">
            <a:noAutofit/>
          </a:bodyPr>
          <a:lstStyle/>
          <a:p>
            <a:pPr lvl="0"/>
            <a:endParaRPr lang="en-US"/>
          </a:p>
        </p:txBody>
      </p:sp>
      <p:sp>
        <p:nvSpPr>
          <p:cNvPr id="6" name="Slide Number Placeholder 5">
            <a:extLst>
              <a:ext uri="{FF2B5EF4-FFF2-40B4-BE49-F238E27FC236}">
                <a16:creationId xmlns:a16="http://schemas.microsoft.com/office/drawing/2014/main" id="{F0E0C251-DDB3-465E-9BED-B0BCB0A674D2}"/>
              </a:ext>
            </a:extLst>
          </p:cNvPr>
          <p:cNvSpPr>
            <a:spLocks noGrp="1"/>
          </p:cNvSpPr>
          <p:nvPr>
            <p:ph type="sldNum" sz="quarter" idx="4"/>
          </p:nvPr>
        </p:nvSpPr>
        <p:spPr>
          <a:xfrm>
            <a:off x="11496675" y="6157617"/>
            <a:ext cx="441063" cy="365125"/>
          </a:xfrm>
          <a:prstGeom prst="rect">
            <a:avLst/>
          </a:prstGeom>
        </p:spPr>
        <p:txBody>
          <a:bodyPr vert="horz" lIns="91440" tIns="45720" rIns="91440" bIns="45720" rtlCol="0" anchor="ctr"/>
          <a:lstStyle>
            <a:lvl1pPr algn="r">
              <a:defRPr sz="1200">
                <a:solidFill>
                  <a:schemeClr val="bg1"/>
                </a:solidFill>
              </a:defRPr>
            </a:lvl1pPr>
          </a:lstStyle>
          <a:p>
            <a:fld id="{E4E047A3-478C-4E7E-BF3D-3786245819C0}" type="slidenum">
              <a:rPr lang="en-AU" smtClean="0"/>
              <a:pPr/>
              <a:t>‹#›</a:t>
            </a:fld>
            <a:endParaRPr lang="en-AU"/>
          </a:p>
        </p:txBody>
      </p:sp>
      <p:sp>
        <p:nvSpPr>
          <p:cNvPr id="4" name="TextBox 3">
            <a:extLst>
              <a:ext uri="{FF2B5EF4-FFF2-40B4-BE49-F238E27FC236}">
                <a16:creationId xmlns:a16="http://schemas.microsoft.com/office/drawing/2014/main" id="{E00625AF-52A1-49F4-8A77-5672E2E1BEB8}"/>
              </a:ext>
            </a:extLst>
          </p:cNvPr>
          <p:cNvSpPr txBox="1"/>
          <p:nvPr>
            <p:extLst>
              <p:ext uri="{1162E1C5-73C7-4A58-AE30-91384D911F3F}">
                <p184:classification xmlns:p184="http://schemas.microsoft.com/office/powerpoint/2018/4/main" val="ftr"/>
              </p:ext>
            </p:extLst>
          </p:nvPr>
        </p:nvSpPr>
        <p:spPr>
          <a:xfrm>
            <a:off x="63500" y="6626860"/>
            <a:ext cx="534988" cy="167640"/>
          </a:xfrm>
          <a:prstGeom prst="rect">
            <a:avLst/>
          </a:prstGeom>
        </p:spPr>
        <p:txBody>
          <a:bodyPr horzOverflow="overflow" lIns="0" tIns="0" rIns="0" bIns="0">
            <a:spAutoFit/>
          </a:bodyPr>
          <a:lstStyle/>
          <a:p>
            <a:pPr algn="l"/>
            <a:r>
              <a:rPr lang="en-AU" sz="11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2720587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9" r:id="rId5"/>
    <p:sldLayoutId id="2147483665" r:id="rId6"/>
    <p:sldLayoutId id="2147483666" r:id="rId7"/>
    <p:sldLayoutId id="2147483667" r:id="rId8"/>
    <p:sldLayoutId id="2147483668" r:id="rId9"/>
    <p:sldLayoutId id="2147483670" r:id="rId10"/>
  </p:sldLayoutIdLst>
  <p:txStyles>
    <p:titleStyle>
      <a:lvl1pPr algn="l"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en-AU" sz="2600" b="0" i="0" kern="1200" smtClean="0">
          <a:solidFill>
            <a:schemeClr val="tx1"/>
          </a:solidFill>
          <a:effectLst/>
          <a:latin typeface="+mj-lt"/>
          <a:ea typeface="+mn-ea"/>
          <a:cs typeface="+mn-cs"/>
        </a:defRPr>
      </a:lvl1pPr>
      <a:lvl2pPr marL="0" indent="0" algn="l" defTabSz="914400" rtl="0" eaLnBrk="1" latinLnBrk="0" hangingPunct="1">
        <a:lnSpc>
          <a:spcPct val="100000"/>
        </a:lnSpc>
        <a:spcBef>
          <a:spcPts val="600"/>
        </a:spcBef>
        <a:buClr>
          <a:schemeClr val="accent1"/>
        </a:buClr>
        <a:buFont typeface="Arial" panose="020B0604020202020204" pitchFamily="34" charset="0"/>
        <a:buNone/>
        <a:defRPr sz="2400" kern="1200">
          <a:solidFill>
            <a:schemeClr val="tx1"/>
          </a:solidFill>
          <a:latin typeface="+mn-lt"/>
          <a:ea typeface="+mn-ea"/>
          <a:cs typeface="+mn-cs"/>
        </a:defRPr>
      </a:lvl2pPr>
      <a:lvl3pPr marL="358775" indent="-358775" algn="l" defTabSz="914400" rtl="0" eaLnBrk="1" latinLnBrk="0" hangingPunct="1">
        <a:lnSpc>
          <a:spcPct val="10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715963" indent="-312738" algn="l" defTabSz="914400" rtl="0" eaLnBrk="1" latinLnBrk="0" hangingPunct="1">
        <a:lnSpc>
          <a:spcPct val="90000"/>
        </a:lnSpc>
        <a:spcBef>
          <a:spcPts val="500"/>
        </a:spcBef>
        <a:buClr>
          <a:schemeClr val="tx1"/>
        </a:buClr>
        <a:buFont typeface="VIC" panose="00000500000000000000" pitchFamily="50"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orient="horz" pos="414">
          <p15:clr>
            <a:srgbClr val="F26B43"/>
          </p15:clr>
        </p15:guide>
        <p15:guide id="3" orient="horz" pos="1071">
          <p15:clr>
            <a:srgbClr val="F26B43"/>
          </p15:clr>
        </p15:guide>
        <p15:guide id="4" orient="horz" pos="1366">
          <p15:clr>
            <a:srgbClr val="F26B43"/>
          </p15:clr>
        </p15:guide>
        <p15:guide id="5" orient="horz" pos="2160">
          <p15:clr>
            <a:srgbClr val="F26B43"/>
          </p15:clr>
        </p15:guide>
        <p15:guide id="6" orient="horz" pos="3135">
          <p15:clr>
            <a:srgbClr val="F26B43"/>
          </p15:clr>
        </p15:guide>
        <p15:guide id="7" pos="937">
          <p15:clr>
            <a:srgbClr val="F26B43"/>
          </p15:clr>
        </p15:guide>
        <p15:guide id="8" pos="4543">
          <p15:clr>
            <a:srgbClr val="F26B43"/>
          </p15:clr>
        </p15:guide>
        <p15:guide id="9" orient="horz" pos="390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Title Placeholder 25">
            <a:extLst>
              <a:ext uri="{FF2B5EF4-FFF2-40B4-BE49-F238E27FC236}">
                <a16:creationId xmlns:a16="http://schemas.microsoft.com/office/drawing/2014/main" id="{FA145450-FC32-4A90-A66E-73F80D53AA31}"/>
              </a:ext>
            </a:extLst>
          </p:cNvPr>
          <p:cNvSpPr>
            <a:spLocks noGrp="1"/>
          </p:cNvSpPr>
          <p:nvPr>
            <p:ph type="title"/>
          </p:nvPr>
        </p:nvSpPr>
        <p:spPr>
          <a:xfrm>
            <a:off x="695324" y="657225"/>
            <a:ext cx="10463211" cy="1042988"/>
          </a:xfrm>
          <a:prstGeom prst="rect">
            <a:avLst/>
          </a:prstGeom>
        </p:spPr>
        <p:txBody>
          <a:bodyPr vert="horz" lIns="91440" tIns="45720" rIns="91440" bIns="45720" rtlCol="0" anchor="b" anchorCtr="0">
            <a:noAutofit/>
          </a:bodyPr>
          <a:lstStyle/>
          <a:p>
            <a:r>
              <a:rPr lang="en-US"/>
              <a:t>Slide title</a:t>
            </a:r>
            <a:endParaRPr lang="en-AU"/>
          </a:p>
        </p:txBody>
      </p:sp>
      <p:sp>
        <p:nvSpPr>
          <p:cNvPr id="3" name="Text Placeholder 2">
            <a:extLst>
              <a:ext uri="{FF2B5EF4-FFF2-40B4-BE49-F238E27FC236}">
                <a16:creationId xmlns:a16="http://schemas.microsoft.com/office/drawing/2014/main" id="{C0CFC412-4506-441D-B6E4-5DAD3D8FC259}"/>
              </a:ext>
            </a:extLst>
          </p:cNvPr>
          <p:cNvSpPr>
            <a:spLocks noGrp="1"/>
          </p:cNvSpPr>
          <p:nvPr>
            <p:ph type="body" idx="1"/>
          </p:nvPr>
        </p:nvSpPr>
        <p:spPr>
          <a:xfrm>
            <a:off x="695324" y="2168525"/>
            <a:ext cx="10410825" cy="4034312"/>
          </a:xfrm>
          <a:prstGeom prst="rect">
            <a:avLst/>
          </a:prstGeom>
        </p:spPr>
        <p:txBody>
          <a:bodyPr vert="horz" lIns="91440" tIns="45720" rIns="91440" bIns="45720" rtlCol="0">
            <a:noAutofit/>
          </a:bodyPr>
          <a:lstStyle/>
          <a:p>
            <a:pPr lvl="0"/>
            <a:endParaRPr lang="en-US"/>
          </a:p>
        </p:txBody>
      </p:sp>
      <p:sp>
        <p:nvSpPr>
          <p:cNvPr id="6" name="Slide Number Placeholder 5">
            <a:extLst>
              <a:ext uri="{FF2B5EF4-FFF2-40B4-BE49-F238E27FC236}">
                <a16:creationId xmlns:a16="http://schemas.microsoft.com/office/drawing/2014/main" id="{F0E0C251-DDB3-465E-9BED-B0BCB0A674D2}"/>
              </a:ext>
            </a:extLst>
          </p:cNvPr>
          <p:cNvSpPr>
            <a:spLocks noGrp="1"/>
          </p:cNvSpPr>
          <p:nvPr>
            <p:ph type="sldNum" sz="quarter" idx="4"/>
          </p:nvPr>
        </p:nvSpPr>
        <p:spPr>
          <a:xfrm>
            <a:off x="11496675" y="6492875"/>
            <a:ext cx="441063" cy="365125"/>
          </a:xfrm>
          <a:prstGeom prst="rect">
            <a:avLst/>
          </a:prstGeom>
        </p:spPr>
        <p:txBody>
          <a:bodyPr vert="horz" lIns="91440" tIns="45720" rIns="91440" bIns="45720" rtlCol="0" anchor="ctr"/>
          <a:lstStyle>
            <a:lvl1pPr algn="r">
              <a:defRPr sz="1200">
                <a:solidFill>
                  <a:schemeClr val="bg1"/>
                </a:solidFill>
              </a:defRPr>
            </a:lvl1pPr>
          </a:lstStyle>
          <a:p>
            <a:fld id="{E4E047A3-478C-4E7E-BF3D-3786245819C0}" type="slidenum">
              <a:rPr lang="en-AU" smtClean="0"/>
              <a:pPr/>
              <a:t>‹#›</a:t>
            </a:fld>
            <a:endParaRPr lang="en-AU"/>
          </a:p>
        </p:txBody>
      </p:sp>
      <p:sp>
        <p:nvSpPr>
          <p:cNvPr id="4" name="TextBox 3">
            <a:extLst>
              <a:ext uri="{FF2B5EF4-FFF2-40B4-BE49-F238E27FC236}">
                <a16:creationId xmlns:a16="http://schemas.microsoft.com/office/drawing/2014/main" id="{E00625AF-52A1-49F4-8A77-5672E2E1BEB8}"/>
              </a:ext>
            </a:extLst>
          </p:cNvPr>
          <p:cNvSpPr txBox="1"/>
          <p:nvPr>
            <p:extLst>
              <p:ext uri="{1162E1C5-73C7-4A58-AE30-91384D911F3F}">
                <p184:classification xmlns:p184="http://schemas.microsoft.com/office/powerpoint/2018/4/main" val="ftr"/>
              </p:ext>
            </p:extLst>
          </p:nvPr>
        </p:nvSpPr>
        <p:spPr>
          <a:xfrm>
            <a:off x="63500" y="6626860"/>
            <a:ext cx="534988" cy="167640"/>
          </a:xfrm>
          <a:prstGeom prst="rect">
            <a:avLst/>
          </a:prstGeom>
        </p:spPr>
        <p:txBody>
          <a:bodyPr horzOverflow="overflow" lIns="0" tIns="0" rIns="0" bIns="0">
            <a:spAutoFit/>
          </a:bodyPr>
          <a:lstStyle/>
          <a:p>
            <a:pPr algn="l"/>
            <a:r>
              <a:rPr lang="en-AU" sz="11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30255720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en-AU" sz="2600" b="0" i="0" kern="1200" smtClean="0">
          <a:solidFill>
            <a:schemeClr val="tx1"/>
          </a:solidFill>
          <a:effectLst/>
          <a:latin typeface="+mj-lt"/>
          <a:ea typeface="+mn-ea"/>
          <a:cs typeface="+mn-cs"/>
        </a:defRPr>
      </a:lvl1pPr>
      <a:lvl2pPr marL="0" indent="0" algn="l" defTabSz="914400" rtl="0" eaLnBrk="1" latinLnBrk="0" hangingPunct="1">
        <a:lnSpc>
          <a:spcPct val="100000"/>
        </a:lnSpc>
        <a:spcBef>
          <a:spcPts val="600"/>
        </a:spcBef>
        <a:buClr>
          <a:schemeClr val="accent1"/>
        </a:buClr>
        <a:buFont typeface="Arial" panose="020B0604020202020204" pitchFamily="34" charset="0"/>
        <a:buNone/>
        <a:defRPr sz="2400" kern="1200">
          <a:solidFill>
            <a:schemeClr val="tx1"/>
          </a:solidFill>
          <a:latin typeface="+mn-lt"/>
          <a:ea typeface="+mn-ea"/>
          <a:cs typeface="+mn-cs"/>
        </a:defRPr>
      </a:lvl2pPr>
      <a:lvl3pPr marL="358775" indent="-358775" algn="l" defTabSz="914400" rtl="0" eaLnBrk="1" latinLnBrk="0" hangingPunct="1">
        <a:lnSpc>
          <a:spcPct val="10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715963" indent="-312738" algn="l" defTabSz="914400" rtl="0" eaLnBrk="1" latinLnBrk="0" hangingPunct="1">
        <a:lnSpc>
          <a:spcPct val="90000"/>
        </a:lnSpc>
        <a:spcBef>
          <a:spcPts val="500"/>
        </a:spcBef>
        <a:buClr>
          <a:schemeClr val="tx1"/>
        </a:buClr>
        <a:buFont typeface="VIC" panose="00000500000000000000" pitchFamily="50"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orient="horz" pos="414">
          <p15:clr>
            <a:srgbClr val="F26B43"/>
          </p15:clr>
        </p15:guide>
        <p15:guide id="3" orient="horz" pos="1071">
          <p15:clr>
            <a:srgbClr val="F26B43"/>
          </p15:clr>
        </p15:guide>
        <p15:guide id="4" orient="horz" pos="1366">
          <p15:clr>
            <a:srgbClr val="F26B43"/>
          </p15:clr>
        </p15:guide>
        <p15:guide id="5" orient="horz" pos="2160">
          <p15:clr>
            <a:srgbClr val="F26B43"/>
          </p15:clr>
        </p15:guide>
        <p15:guide id="6" orient="horz" pos="3135">
          <p15:clr>
            <a:srgbClr val="F26B43"/>
          </p15:clr>
        </p15:guide>
        <p15:guide id="7" pos="937">
          <p15:clr>
            <a:srgbClr val="F26B43"/>
          </p15:clr>
        </p15:guide>
        <p15:guide id="8" pos="7242">
          <p15:clr>
            <a:srgbClr val="F26B43"/>
          </p15:clr>
        </p15:guide>
        <p15:guide id="9" orient="horz" pos="3906">
          <p15:clr>
            <a:srgbClr val="F26B43"/>
          </p15:clr>
        </p15:guide>
        <p15:guide id="10" pos="3840">
          <p15:clr>
            <a:srgbClr val="F26B43"/>
          </p15:clr>
        </p15:guide>
        <p15:guide id="11" pos="701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DBBB-42D6-42DB-B8C5-82FD48D21C9B}"/>
              </a:ext>
            </a:extLst>
          </p:cNvPr>
          <p:cNvSpPr>
            <a:spLocks noGrp="1"/>
          </p:cNvSpPr>
          <p:nvPr>
            <p:ph type="ctrTitle"/>
          </p:nvPr>
        </p:nvSpPr>
        <p:spPr/>
        <p:txBody>
          <a:bodyPr/>
          <a:lstStyle/>
          <a:p>
            <a:r>
              <a:rPr lang="en-US" dirty="0"/>
              <a:t>Fit and Proper Test Framework</a:t>
            </a:r>
            <a:endParaRPr lang="en-AU" dirty="0"/>
          </a:p>
        </p:txBody>
      </p:sp>
      <p:sp>
        <p:nvSpPr>
          <p:cNvPr id="4" name="Subtitle 2">
            <a:extLst>
              <a:ext uri="{FF2B5EF4-FFF2-40B4-BE49-F238E27FC236}">
                <a16:creationId xmlns:a16="http://schemas.microsoft.com/office/drawing/2014/main" id="{6838DD35-4922-AE52-BD83-EEFFE310354E}"/>
              </a:ext>
            </a:extLst>
          </p:cNvPr>
          <p:cNvSpPr>
            <a:spLocks noGrp="1"/>
          </p:cNvSpPr>
          <p:nvPr>
            <p:ph type="subTitle" idx="1"/>
          </p:nvPr>
        </p:nvSpPr>
        <p:spPr>
          <a:xfrm>
            <a:off x="1876425" y="4973937"/>
            <a:ext cx="5448006" cy="847441"/>
          </a:xfrm>
        </p:spPr>
        <p:txBody>
          <a:bodyPr/>
          <a:lstStyle/>
          <a:p>
            <a:r>
              <a:rPr lang="en-US"/>
              <a:t>Template </a:t>
            </a:r>
            <a:endParaRPr lang="en-AU"/>
          </a:p>
        </p:txBody>
      </p:sp>
    </p:spTree>
    <p:extLst>
      <p:ext uri="{BB962C8B-B14F-4D97-AF65-F5344CB8AC3E}">
        <p14:creationId xmlns:p14="http://schemas.microsoft.com/office/powerpoint/2010/main" val="2304167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095F4-181B-68B7-6D1B-A4928317C63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B595E5B-095F-2AC0-87AA-F3D617308B37}"/>
              </a:ext>
            </a:extLst>
          </p:cNvPr>
          <p:cNvSpPr>
            <a:spLocks noGrp="1"/>
          </p:cNvSpPr>
          <p:nvPr>
            <p:ph type="title"/>
          </p:nvPr>
        </p:nvSpPr>
        <p:spPr/>
        <p:txBody>
          <a:bodyPr/>
          <a:lstStyle/>
          <a:p>
            <a:r>
              <a:rPr lang="en-US"/>
              <a:t>Stage 1: Decision</a:t>
            </a:r>
            <a:endParaRPr lang="en-AU"/>
          </a:p>
        </p:txBody>
      </p:sp>
      <p:sp>
        <p:nvSpPr>
          <p:cNvPr id="9" name="Content Placeholder 2">
            <a:extLst>
              <a:ext uri="{FF2B5EF4-FFF2-40B4-BE49-F238E27FC236}">
                <a16:creationId xmlns:a16="http://schemas.microsoft.com/office/drawing/2014/main" id="{A07C8A62-FFDE-D718-6919-A5745907F60A}"/>
              </a:ext>
            </a:extLst>
          </p:cNvPr>
          <p:cNvSpPr>
            <a:spLocks noGrp="1"/>
          </p:cNvSpPr>
          <p:nvPr>
            <p:ph idx="1"/>
          </p:nvPr>
        </p:nvSpPr>
        <p:spPr>
          <a:xfrm>
            <a:off x="704850" y="1450063"/>
            <a:ext cx="5098421" cy="4726899"/>
          </a:xfrm>
        </p:spPr>
        <p:txBody>
          <a:bodyPr/>
          <a:lstStyle/>
          <a:p>
            <a:endParaRPr lang="en-AU"/>
          </a:p>
        </p:txBody>
      </p:sp>
      <p:sp>
        <p:nvSpPr>
          <p:cNvPr id="11" name="Rectangle 10">
            <a:extLst>
              <a:ext uri="{FF2B5EF4-FFF2-40B4-BE49-F238E27FC236}">
                <a16:creationId xmlns:a16="http://schemas.microsoft.com/office/drawing/2014/main" id="{7FCE3C56-E088-E18F-B3B2-5AE2959D072B}"/>
              </a:ext>
            </a:extLst>
          </p:cNvPr>
          <p:cNvSpPr/>
          <p:nvPr/>
        </p:nvSpPr>
        <p:spPr>
          <a:xfrm>
            <a:off x="630422" y="2122560"/>
            <a:ext cx="5355459"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300" b="0" i="0" u="none" strike="noStrike" kern="1200" cap="none" spc="0" normalizeH="0" baseline="0" noProof="0">
              <a:ln>
                <a:noFill/>
              </a:ln>
              <a:solidFill>
                <a:srgbClr val="232B39"/>
              </a:solidFill>
              <a:effectLst/>
              <a:uLnTx/>
              <a:uFillTx/>
              <a:latin typeface="VIC SemiBold"/>
              <a:ea typeface="+mn-ea"/>
              <a:cs typeface="+mn-cs"/>
            </a:endParaRPr>
          </a:p>
        </p:txBody>
      </p:sp>
      <p:sp>
        <p:nvSpPr>
          <p:cNvPr id="12" name="Rectangle 11">
            <a:extLst>
              <a:ext uri="{FF2B5EF4-FFF2-40B4-BE49-F238E27FC236}">
                <a16:creationId xmlns:a16="http://schemas.microsoft.com/office/drawing/2014/main" id="{60E1040F-4584-4374-DC6B-3BFC45649560}"/>
              </a:ext>
            </a:extLst>
          </p:cNvPr>
          <p:cNvSpPr/>
          <p:nvPr/>
        </p:nvSpPr>
        <p:spPr>
          <a:xfrm>
            <a:off x="695325" y="1071655"/>
            <a:ext cx="10801350" cy="1014320"/>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Aft>
                <a:spcPts val="600"/>
              </a:spcAft>
              <a:buClrTx/>
              <a:buSzTx/>
              <a:buFontTx/>
              <a:buNone/>
              <a:tabLst/>
              <a:defRPr/>
            </a:pPr>
            <a:r>
              <a:rPr kumimoji="0" lang="en-AU" sz="1400" b="0" i="0" u="none" strike="noStrike" kern="1200" cap="none" spc="0" normalizeH="0" baseline="0" noProof="0">
                <a:ln>
                  <a:noFill/>
                </a:ln>
                <a:solidFill>
                  <a:srgbClr val="232B39"/>
                </a:solidFill>
                <a:effectLst/>
                <a:uLnTx/>
                <a:uFillTx/>
                <a:latin typeface="VIC"/>
                <a:ea typeface="+mn-ea"/>
                <a:cs typeface="+mn-cs"/>
              </a:rPr>
              <a:t>The purpose of Stage 1 is to determine if an FPT is an appropriate measure to reduce the risk of harm. </a:t>
            </a:r>
          </a:p>
          <a:p>
            <a:pPr marL="0" marR="0" lvl="0" indent="0" algn="l" defTabSz="914400" rtl="0" eaLnBrk="1" fontAlgn="auto" latinLnBrk="0" hangingPunct="1">
              <a:lnSpc>
                <a:spcPct val="100000"/>
              </a:lnSpc>
              <a:spcAft>
                <a:spcPts val="600"/>
              </a:spcAft>
              <a:buClrTx/>
              <a:buSzTx/>
              <a:buFontTx/>
              <a:buNone/>
              <a:tabLst/>
              <a:defRPr/>
            </a:pPr>
            <a:r>
              <a:rPr kumimoji="0" lang="en-AU" sz="1400" b="0" i="0" u="none" strike="noStrike" kern="1200" cap="none" spc="0" normalizeH="0" baseline="0" noProof="0">
                <a:ln>
                  <a:noFill/>
                </a:ln>
                <a:solidFill>
                  <a:srgbClr val="232B39"/>
                </a:solidFill>
                <a:effectLst/>
                <a:uLnTx/>
                <a:uFillTx/>
                <a:latin typeface="VIC"/>
                <a:ea typeface="+mn-ea"/>
                <a:cs typeface="+mn-cs"/>
              </a:rPr>
              <a:t>An FPT should only be considered if characteristics of applicants are closely connected to the risks of harm and the likelihood and consequence of harm from inappropriate applicants undertaking the activity are so high that applicants must be pre-screened to prevent this outcome.</a:t>
            </a:r>
          </a:p>
        </p:txBody>
      </p:sp>
      <p:sp>
        <p:nvSpPr>
          <p:cNvPr id="13" name="Text Placeholder 7">
            <a:extLst>
              <a:ext uri="{FF2B5EF4-FFF2-40B4-BE49-F238E27FC236}">
                <a16:creationId xmlns:a16="http://schemas.microsoft.com/office/drawing/2014/main" id="{35C077A8-254A-FD83-0CA4-A3B52B09FE66}"/>
              </a:ext>
            </a:extLst>
          </p:cNvPr>
          <p:cNvSpPr txBox="1">
            <a:spLocks/>
          </p:cNvSpPr>
          <p:nvPr/>
        </p:nvSpPr>
        <p:spPr>
          <a:xfrm>
            <a:off x="608891" y="3299213"/>
            <a:ext cx="1650077" cy="2847975"/>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US" sz="1300" b="0" i="0" u="none" strike="noStrike" kern="1200" cap="none" spc="0" normalizeH="0" baseline="0" noProof="0">
                <a:ln>
                  <a:noFill/>
                </a:ln>
                <a:solidFill>
                  <a:srgbClr val="4C9E61"/>
                </a:solidFill>
                <a:effectLst/>
                <a:uLnTx/>
                <a:uFillTx/>
                <a:latin typeface="VIC SemiBold"/>
                <a:cs typeface="Segoe UI Semibold" panose="020B0702040204020203" pitchFamily="34" charset="0"/>
              </a:rPr>
              <a:t>Identify the extent and nature of harm</a:t>
            </a:r>
          </a:p>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US" sz="1200" b="0" i="0" u="none" strike="noStrike" kern="1200" cap="none" spc="0" normalizeH="0" baseline="0" noProof="0">
                <a:ln>
                  <a:noFill/>
                </a:ln>
                <a:solidFill>
                  <a:srgbClr val="232B39"/>
                </a:solidFill>
                <a:effectLst/>
                <a:uLnTx/>
                <a:uFillTx/>
                <a:latin typeface="VIC"/>
                <a:cs typeface="Segoe UI Semibold" panose="020B0702040204020203" pitchFamily="34" charset="0"/>
              </a:rPr>
              <a:t>Understanding the type and level of harm is essential in determining whether an FPT is appropriate and will be able to reduce the risk of harm.</a:t>
            </a:r>
            <a:endParaRPr kumimoji="0" lang="en-US" sz="1200" b="0" i="0" u="none" strike="noStrike" kern="1200" cap="none" spc="0" normalizeH="0" baseline="0" noProof="0">
              <a:ln>
                <a:noFill/>
              </a:ln>
              <a:solidFill>
                <a:srgbClr val="232B39"/>
              </a:solidFill>
              <a:effectLst/>
              <a:uLnTx/>
              <a:uFillTx/>
              <a:latin typeface="VIC"/>
              <a:cs typeface="Segoe UI Semilight" panose="020B0402040204020203" pitchFamily="34" charset="0"/>
            </a:endParaRPr>
          </a:p>
        </p:txBody>
      </p:sp>
      <p:sp>
        <p:nvSpPr>
          <p:cNvPr id="14" name="Text Placeholder 7">
            <a:extLst>
              <a:ext uri="{FF2B5EF4-FFF2-40B4-BE49-F238E27FC236}">
                <a16:creationId xmlns:a16="http://schemas.microsoft.com/office/drawing/2014/main" id="{3C09BFC2-2142-490C-39CF-961F359C222B}"/>
              </a:ext>
            </a:extLst>
          </p:cNvPr>
          <p:cNvSpPr txBox="1">
            <a:spLocks/>
          </p:cNvSpPr>
          <p:nvPr/>
        </p:nvSpPr>
        <p:spPr>
          <a:xfrm>
            <a:off x="2499436" y="3299213"/>
            <a:ext cx="1901114" cy="2901562"/>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300" b="0" i="0" u="none" strike="noStrike" kern="1200" cap="none" spc="0" normalizeH="0" baseline="0" noProof="0">
                <a:ln>
                  <a:noFill/>
                </a:ln>
                <a:solidFill>
                  <a:srgbClr val="4C9E61"/>
                </a:solidFill>
                <a:effectLst/>
                <a:uLnTx/>
                <a:uFillTx/>
                <a:latin typeface="VIC SemiBold"/>
                <a:ea typeface="Calibri" panose="020F0502020204030204" pitchFamily="34" charset="0"/>
                <a:cs typeface="Segoe UI Semibold" panose="020B0702040204020203" pitchFamily="34" charset="0"/>
              </a:rPr>
              <a:t>What are the characteristics of an inappropriate applicant?</a:t>
            </a:r>
          </a:p>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200" b="0" i="0" u="none" strike="noStrike" kern="1200" cap="none" spc="0" normalizeH="0" baseline="0" noProof="0">
                <a:ln>
                  <a:noFill/>
                </a:ln>
                <a:solidFill>
                  <a:srgbClr val="232B39"/>
                </a:solidFill>
                <a:effectLst/>
                <a:uLnTx/>
                <a:uFillTx/>
                <a:latin typeface="VIC"/>
                <a:ea typeface="Calibri" panose="020F0502020204030204" pitchFamily="34" charset="0"/>
                <a:cs typeface="Segoe UI Semibold" panose="020B0702040204020203" pitchFamily="34" charset="0"/>
              </a:rPr>
              <a:t>Identify, based on the harm, the characteristics of an inappropriate applicant that may increase the risk of harm and therefore should be tested before granting or renewing a permission.</a:t>
            </a:r>
            <a:endParaRPr kumimoji="0" lang="en-US" sz="1200" b="0" i="0" u="none" strike="noStrike" kern="1200" cap="none" spc="0" normalizeH="0" baseline="0" noProof="0">
              <a:ln>
                <a:noFill/>
              </a:ln>
              <a:solidFill>
                <a:srgbClr val="232B39"/>
              </a:solidFill>
              <a:effectLst/>
              <a:uLnTx/>
              <a:uFillTx/>
              <a:latin typeface="VIC"/>
              <a:cs typeface="Segoe UI Semilight" panose="020B0402040204020203" pitchFamily="34" charset="0"/>
            </a:endParaRPr>
          </a:p>
        </p:txBody>
      </p:sp>
      <p:sp>
        <p:nvSpPr>
          <p:cNvPr id="27" name="Rectangle 26">
            <a:extLst>
              <a:ext uri="{FF2B5EF4-FFF2-40B4-BE49-F238E27FC236}">
                <a16:creationId xmlns:a16="http://schemas.microsoft.com/office/drawing/2014/main" id="{DD472978-EA91-85BC-EF83-8B1ECFEDB275}"/>
              </a:ext>
            </a:extLst>
          </p:cNvPr>
          <p:cNvSpPr/>
          <p:nvPr/>
        </p:nvSpPr>
        <p:spPr>
          <a:xfrm>
            <a:off x="690904" y="2282566"/>
            <a:ext cx="5557496" cy="2514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mj-lt"/>
                <a:ea typeface="+mn-ea"/>
                <a:cs typeface="+mn-cs"/>
              </a:rPr>
              <a:t>Stage 1</a:t>
            </a:r>
          </a:p>
        </p:txBody>
      </p:sp>
      <p:sp>
        <p:nvSpPr>
          <p:cNvPr id="28" name="Rectangle 27">
            <a:extLst>
              <a:ext uri="{FF2B5EF4-FFF2-40B4-BE49-F238E27FC236}">
                <a16:creationId xmlns:a16="http://schemas.microsoft.com/office/drawing/2014/main" id="{1DD53102-A3E0-653C-B067-4B13A93E3AA7}"/>
              </a:ext>
            </a:extLst>
          </p:cNvPr>
          <p:cNvSpPr/>
          <p:nvPr/>
        </p:nvSpPr>
        <p:spPr>
          <a:xfrm>
            <a:off x="6448425" y="2282566"/>
            <a:ext cx="2468880" cy="251407"/>
          </a:xfrm>
          <a:prstGeom prst="rect">
            <a:avLst/>
          </a:prstGeom>
          <a:solidFill>
            <a:srgbClr val="BCD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mj-lt"/>
                <a:ea typeface="+mn-ea"/>
                <a:cs typeface="+mn-cs"/>
              </a:rPr>
              <a:t>Stage 2</a:t>
            </a:r>
          </a:p>
        </p:txBody>
      </p:sp>
      <p:sp>
        <p:nvSpPr>
          <p:cNvPr id="30" name="Text Placeholder 7">
            <a:extLst>
              <a:ext uri="{FF2B5EF4-FFF2-40B4-BE49-F238E27FC236}">
                <a16:creationId xmlns:a16="http://schemas.microsoft.com/office/drawing/2014/main" id="{F7D4C161-6E3E-59D5-2AF7-9D17850BE61C}"/>
              </a:ext>
            </a:extLst>
          </p:cNvPr>
          <p:cNvSpPr txBox="1">
            <a:spLocks/>
          </p:cNvSpPr>
          <p:nvPr/>
        </p:nvSpPr>
        <p:spPr>
          <a:xfrm>
            <a:off x="4515256" y="3299213"/>
            <a:ext cx="1727490" cy="2857500"/>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300" b="0" i="0" u="none" strike="noStrike" kern="1200" cap="none" spc="0" normalizeH="0" baseline="0" noProof="0">
                <a:ln>
                  <a:noFill/>
                </a:ln>
                <a:solidFill>
                  <a:srgbClr val="4C9E61"/>
                </a:solidFill>
                <a:effectLst/>
                <a:uLnTx/>
                <a:uFillTx/>
                <a:latin typeface="VIC SemiBold"/>
                <a:ea typeface="Calibri" panose="020F0502020204030204" pitchFamily="34" charset="0"/>
                <a:cs typeface="Segoe UI Semibold" panose="020B0702040204020203" pitchFamily="34" charset="0"/>
              </a:rPr>
              <a:t>Are there better ways to address the harm?</a:t>
            </a:r>
          </a:p>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US" sz="1200" b="0" i="0" u="none" strike="noStrike" kern="1200" cap="none" spc="0" normalizeH="0" baseline="0" noProof="0">
                <a:ln>
                  <a:noFill/>
                </a:ln>
                <a:solidFill>
                  <a:srgbClr val="232B39"/>
                </a:solidFill>
                <a:effectLst/>
                <a:uLnTx/>
                <a:uFillTx/>
                <a:latin typeface="VIC"/>
                <a:cs typeface="Segoe UI Semilight" panose="020B0402040204020203" pitchFamily="34" charset="0"/>
              </a:rPr>
              <a:t>Identify, if any, other laws, non-targeted regulatory responses or permissions features which may be more suitable than an FPT to address the risks of harm.</a:t>
            </a:r>
          </a:p>
        </p:txBody>
      </p:sp>
      <p:sp>
        <p:nvSpPr>
          <p:cNvPr id="32" name="Rectangle 31">
            <a:extLst>
              <a:ext uri="{FF2B5EF4-FFF2-40B4-BE49-F238E27FC236}">
                <a16:creationId xmlns:a16="http://schemas.microsoft.com/office/drawing/2014/main" id="{9D24F01B-68CF-4373-E1CD-9BF08FBB9335}"/>
              </a:ext>
            </a:extLst>
          </p:cNvPr>
          <p:cNvSpPr/>
          <p:nvPr/>
        </p:nvSpPr>
        <p:spPr>
          <a:xfrm>
            <a:off x="9046864" y="2282566"/>
            <a:ext cx="2468880" cy="251407"/>
          </a:xfrm>
          <a:prstGeom prst="rect">
            <a:avLst/>
          </a:prstGeom>
          <a:solidFill>
            <a:srgbClr val="BCD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mj-lt"/>
                <a:ea typeface="+mn-ea"/>
                <a:cs typeface="+mn-cs"/>
              </a:rPr>
              <a:t>Stage 3</a:t>
            </a:r>
          </a:p>
        </p:txBody>
      </p:sp>
      <p:graphicFrame>
        <p:nvGraphicFramePr>
          <p:cNvPr id="33" name="Diagram 32">
            <a:extLst>
              <a:ext uri="{FF2B5EF4-FFF2-40B4-BE49-F238E27FC236}">
                <a16:creationId xmlns:a16="http://schemas.microsoft.com/office/drawing/2014/main" id="{197BD179-33A2-A68D-FB3A-A2D7D6BEE98B}"/>
              </a:ext>
            </a:extLst>
          </p:cNvPr>
          <p:cNvGraphicFramePr/>
          <p:nvPr>
            <p:extLst>
              <p:ext uri="{D42A27DB-BD31-4B8C-83A1-F6EECF244321}">
                <p14:modId xmlns:p14="http://schemas.microsoft.com/office/powerpoint/2010/main" val="456769766"/>
              </p:ext>
            </p:extLst>
          </p:nvPr>
        </p:nvGraphicFramePr>
        <p:xfrm>
          <a:off x="695325" y="2638426"/>
          <a:ext cx="5553075" cy="64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2839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A11A9-DDBF-4456-6F29-32E7691C55E9}"/>
            </a:ext>
          </a:extLst>
        </p:cNvPr>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0E812245-DFC0-CBBE-2A07-983CCD387242}"/>
              </a:ext>
            </a:extLst>
          </p:cNvPr>
          <p:cNvSpPr>
            <a:spLocks noGrp="1"/>
          </p:cNvSpPr>
          <p:nvPr>
            <p:ph idx="15"/>
          </p:nvPr>
        </p:nvSpPr>
        <p:spPr>
          <a:xfrm>
            <a:off x="695325" y="1905001"/>
            <a:ext cx="10515600" cy="3924300"/>
          </a:xfrm>
        </p:spPr>
        <p:txBody>
          <a:bodyPr/>
          <a:lstStyle/>
          <a:p>
            <a:r>
              <a:rPr lang="en-US"/>
              <a:t>Identify relevant characteristics using the table below</a:t>
            </a:r>
            <a:endParaRPr lang="en-AU"/>
          </a:p>
        </p:txBody>
      </p:sp>
      <p:sp>
        <p:nvSpPr>
          <p:cNvPr id="11" name="Text Placeholder 10">
            <a:extLst>
              <a:ext uri="{FF2B5EF4-FFF2-40B4-BE49-F238E27FC236}">
                <a16:creationId xmlns:a16="http://schemas.microsoft.com/office/drawing/2014/main" id="{8D436FB0-DB6F-CA41-9E37-3F4F46492138}"/>
              </a:ext>
            </a:extLst>
          </p:cNvPr>
          <p:cNvSpPr>
            <a:spLocks noGrp="1"/>
          </p:cNvSpPr>
          <p:nvPr>
            <p:ph type="body" sz="quarter" idx="14"/>
          </p:nvPr>
        </p:nvSpPr>
        <p:spPr>
          <a:xfrm>
            <a:off x="695325" y="1485900"/>
            <a:ext cx="10534650" cy="428625"/>
          </a:xfrm>
        </p:spPr>
        <p:txBody>
          <a:bodyPr/>
          <a:lstStyle/>
          <a:p>
            <a:r>
              <a:rPr lang="en-AU" noProof="0"/>
              <a:t>What are the characteristics of inappropriate applicants?</a:t>
            </a:r>
          </a:p>
        </p:txBody>
      </p:sp>
      <p:sp>
        <p:nvSpPr>
          <p:cNvPr id="2" name="Title 1">
            <a:extLst>
              <a:ext uri="{FF2B5EF4-FFF2-40B4-BE49-F238E27FC236}">
                <a16:creationId xmlns:a16="http://schemas.microsoft.com/office/drawing/2014/main" id="{46A3BF2C-DB7D-313C-9860-C88C36133948}"/>
              </a:ext>
            </a:extLst>
          </p:cNvPr>
          <p:cNvSpPr>
            <a:spLocks noGrp="1"/>
          </p:cNvSpPr>
          <p:nvPr>
            <p:ph type="title"/>
          </p:nvPr>
        </p:nvSpPr>
        <p:spPr>
          <a:xfrm>
            <a:off x="704850" y="448993"/>
            <a:ext cx="10515600" cy="922607"/>
          </a:xfrm>
        </p:spPr>
        <p:txBody>
          <a:bodyPr/>
          <a:lstStyle/>
          <a:p>
            <a:r>
              <a:rPr lang="en-US" dirty="0"/>
              <a:t>1.2 (A) Identify characteristics</a:t>
            </a:r>
          </a:p>
        </p:txBody>
      </p:sp>
      <p:graphicFrame>
        <p:nvGraphicFramePr>
          <p:cNvPr id="3" name="Table 2">
            <a:extLst>
              <a:ext uri="{FF2B5EF4-FFF2-40B4-BE49-F238E27FC236}">
                <a16:creationId xmlns:a16="http://schemas.microsoft.com/office/drawing/2014/main" id="{D8C80B27-A0C9-8CEC-27E7-1365F0A59893}"/>
              </a:ext>
            </a:extLst>
          </p:cNvPr>
          <p:cNvGraphicFramePr>
            <a:graphicFrameLocks noGrp="1"/>
          </p:cNvGraphicFramePr>
          <p:nvPr>
            <p:extLst>
              <p:ext uri="{D42A27DB-BD31-4B8C-83A1-F6EECF244321}">
                <p14:modId xmlns:p14="http://schemas.microsoft.com/office/powerpoint/2010/main" val="3142370905"/>
              </p:ext>
            </p:extLst>
          </p:nvPr>
        </p:nvGraphicFramePr>
        <p:xfrm>
          <a:off x="695325" y="2281388"/>
          <a:ext cx="10525125" cy="3566961"/>
        </p:xfrm>
        <a:graphic>
          <a:graphicData uri="http://schemas.openxmlformats.org/drawingml/2006/table">
            <a:tbl>
              <a:tblPr firstRow="1">
                <a:tableStyleId>{1FECB4D8-DB02-4DC6-A0A2-4F2EBAE1DC90}</a:tableStyleId>
              </a:tblPr>
              <a:tblGrid>
                <a:gridCol w="3476625">
                  <a:extLst>
                    <a:ext uri="{9D8B030D-6E8A-4147-A177-3AD203B41FA5}">
                      <a16:colId xmlns:a16="http://schemas.microsoft.com/office/drawing/2014/main" val="283884941"/>
                    </a:ext>
                  </a:extLst>
                </a:gridCol>
                <a:gridCol w="1114425">
                  <a:extLst>
                    <a:ext uri="{9D8B030D-6E8A-4147-A177-3AD203B41FA5}">
                      <a16:colId xmlns:a16="http://schemas.microsoft.com/office/drawing/2014/main" val="2901750757"/>
                    </a:ext>
                  </a:extLst>
                </a:gridCol>
                <a:gridCol w="5934075">
                  <a:extLst>
                    <a:ext uri="{9D8B030D-6E8A-4147-A177-3AD203B41FA5}">
                      <a16:colId xmlns:a16="http://schemas.microsoft.com/office/drawing/2014/main" val="26273978"/>
                    </a:ext>
                  </a:extLst>
                </a:gridCol>
              </a:tblGrid>
              <a:tr h="405081">
                <a:tc>
                  <a:txBody>
                    <a:bodyPr/>
                    <a:lstStyle/>
                    <a:p>
                      <a:r>
                        <a:rPr lang="en-AU" sz="1300" b="0">
                          <a:latin typeface="+mj-lt"/>
                        </a:rPr>
                        <a:t>Characteristic assessed</a:t>
                      </a:r>
                    </a:p>
                  </a:txBody>
                  <a:tcPr anchor="ctr"/>
                </a:tc>
                <a:tc>
                  <a:txBody>
                    <a:bodyPr/>
                    <a:lstStyle/>
                    <a:p>
                      <a:r>
                        <a:rPr lang="en-US" sz="1300" b="0">
                          <a:latin typeface="+mj-lt"/>
                        </a:rPr>
                        <a:t>Relevant?</a:t>
                      </a:r>
                      <a:endParaRPr lang="en-AU" sz="1300" b="0">
                        <a:latin typeface="+mj-lt"/>
                      </a:endParaRPr>
                    </a:p>
                  </a:txBody>
                  <a:tcPr anchor="ctr"/>
                </a:tc>
                <a:tc>
                  <a:txBody>
                    <a:bodyPr/>
                    <a:lstStyle/>
                    <a:p>
                      <a:r>
                        <a:rPr lang="en-US" sz="1300" b="0">
                          <a:latin typeface="+mj-lt"/>
                        </a:rPr>
                        <a:t>Why is this characteristic relevant?</a:t>
                      </a:r>
                      <a:endParaRPr lang="en-AU" sz="1300" b="0">
                        <a:latin typeface="+mj-lt"/>
                      </a:endParaRPr>
                    </a:p>
                  </a:txBody>
                  <a:tcPr anchor="ctr"/>
                </a:tc>
                <a:extLst>
                  <a:ext uri="{0D108BD9-81ED-4DB2-BD59-A6C34878D82A}">
                    <a16:rowId xmlns:a16="http://schemas.microsoft.com/office/drawing/2014/main" val="2854941207"/>
                  </a:ext>
                </a:extLst>
              </a:tr>
              <a:tr h="5269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Previous compliance with regulation.</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4074433838"/>
                  </a:ext>
                </a:extLst>
              </a:tr>
              <a:tr h="5269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Disqualifications, bans or prohibition from undertaking an activity or holding a position.</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150" b="0">
                        <a:solidFill>
                          <a:schemeClr val="tx1"/>
                        </a:solidFill>
                        <a:latin typeface="+mn-lt"/>
                      </a:endParaRPr>
                    </a:p>
                  </a:txBody>
                  <a:tcPr anchor="ctr"/>
                </a:tc>
                <a:extLst>
                  <a:ext uri="{0D108BD9-81ED-4DB2-BD59-A6C34878D82A}">
                    <a16:rowId xmlns:a16="http://schemas.microsoft.com/office/drawing/2014/main" val="2496247426"/>
                  </a:ext>
                </a:extLst>
              </a:tr>
              <a:tr h="5269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Suspensions or cancellations of previous permissions. </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2053787442"/>
                  </a:ext>
                </a:extLst>
              </a:tr>
              <a:tr h="526980">
                <a:tc>
                  <a:txBody>
                    <a:bodyPr/>
                    <a:lstStyle/>
                    <a:p>
                      <a:r>
                        <a:rPr lang="en-AU" sz="1150" b="0">
                          <a:solidFill>
                            <a:schemeClr val="tx1"/>
                          </a:solidFill>
                          <a:latin typeface="+mj-lt"/>
                        </a:rPr>
                        <a:t>Disciplinary action in response to misconduct.</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3182937471"/>
                  </a:ext>
                </a:extLst>
              </a:tr>
              <a:tr h="5269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Prior and current criminal convictions or offences.</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2853754934"/>
                  </a:ext>
                </a:extLst>
              </a:tr>
              <a:tr h="5269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Appropriate financial circumstances. </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1452947406"/>
                  </a:ext>
                </a:extLst>
              </a:tr>
            </a:tbl>
          </a:graphicData>
        </a:graphic>
      </p:graphicFrame>
      <p:sp>
        <p:nvSpPr>
          <p:cNvPr id="6" name="Rectangle: Diagonal Corners Snipped 5">
            <a:extLst>
              <a:ext uri="{FF2B5EF4-FFF2-40B4-BE49-F238E27FC236}">
                <a16:creationId xmlns:a16="http://schemas.microsoft.com/office/drawing/2014/main" id="{C200E7AB-7148-F327-ED09-679F0E69835E}"/>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7" name="Group 6">
            <a:extLst>
              <a:ext uri="{FF2B5EF4-FFF2-40B4-BE49-F238E27FC236}">
                <a16:creationId xmlns:a16="http://schemas.microsoft.com/office/drawing/2014/main" id="{FF42165D-66BC-8F04-D648-037F9AABCCAE}"/>
              </a:ext>
            </a:extLst>
          </p:cNvPr>
          <p:cNvGrpSpPr/>
          <p:nvPr/>
        </p:nvGrpSpPr>
        <p:grpSpPr>
          <a:xfrm>
            <a:off x="9774315" y="384672"/>
            <a:ext cx="1360801" cy="648616"/>
            <a:chOff x="9774315" y="384672"/>
            <a:chExt cx="1360801" cy="648616"/>
          </a:xfrm>
        </p:grpSpPr>
        <p:sp>
          <p:nvSpPr>
            <p:cNvPr id="8" name="Rectangle 7">
              <a:extLst>
                <a:ext uri="{FF2B5EF4-FFF2-40B4-BE49-F238E27FC236}">
                  <a16:creationId xmlns:a16="http://schemas.microsoft.com/office/drawing/2014/main" id="{74405EE0-C016-77E0-BF6D-768E88FD00AF}"/>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2: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Characteristics</a:t>
              </a:r>
            </a:p>
          </p:txBody>
        </p:sp>
        <p:sp>
          <p:nvSpPr>
            <p:cNvPr id="9" name="Rectangle 8">
              <a:extLst>
                <a:ext uri="{FF2B5EF4-FFF2-40B4-BE49-F238E27FC236}">
                  <a16:creationId xmlns:a16="http://schemas.microsoft.com/office/drawing/2014/main" id="{503C0491-A2D1-61CD-658E-D6A660D039CA}"/>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3516572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A11A9-DDBF-4456-6F29-32E7691C55E9}"/>
            </a:ext>
          </a:extLst>
        </p:cNvPr>
        <p:cNvGrpSpPr/>
        <p:nvPr/>
      </p:nvGrpSpPr>
      <p:grpSpPr>
        <a:xfrm>
          <a:off x="0" y="0"/>
          <a:ext cx="0" cy="0"/>
          <a:chOff x="0" y="0"/>
          <a:chExt cx="0" cy="0"/>
        </a:xfrm>
      </p:grpSpPr>
      <p:sp>
        <p:nvSpPr>
          <p:cNvPr id="24" name="Content Placeholder 23">
            <a:extLst>
              <a:ext uri="{FF2B5EF4-FFF2-40B4-BE49-F238E27FC236}">
                <a16:creationId xmlns:a16="http://schemas.microsoft.com/office/drawing/2014/main" id="{725E4E88-A674-581A-1152-8D14BFC5A758}"/>
              </a:ext>
            </a:extLst>
          </p:cNvPr>
          <p:cNvSpPr>
            <a:spLocks noGrp="1"/>
          </p:cNvSpPr>
          <p:nvPr>
            <p:ph idx="15"/>
          </p:nvPr>
        </p:nvSpPr>
        <p:spPr>
          <a:xfrm>
            <a:off x="695325" y="1905001"/>
            <a:ext cx="10515600" cy="742950"/>
          </a:xfrm>
        </p:spPr>
        <p:txBody>
          <a:bodyPr/>
          <a:lstStyle/>
          <a:p>
            <a:r>
              <a:rPr lang="en-AU"/>
              <a:t>Identify relevant characteristics using the table below</a:t>
            </a:r>
          </a:p>
        </p:txBody>
      </p:sp>
      <p:sp>
        <p:nvSpPr>
          <p:cNvPr id="20" name="Text Placeholder 10">
            <a:extLst>
              <a:ext uri="{FF2B5EF4-FFF2-40B4-BE49-F238E27FC236}">
                <a16:creationId xmlns:a16="http://schemas.microsoft.com/office/drawing/2014/main" id="{C500E455-951D-7FC2-4A9F-47A20BE7062E}"/>
              </a:ext>
            </a:extLst>
          </p:cNvPr>
          <p:cNvSpPr txBox="1">
            <a:spLocks/>
          </p:cNvSpPr>
          <p:nvPr/>
        </p:nvSpPr>
        <p:spPr>
          <a:xfrm>
            <a:off x="695325" y="1485900"/>
            <a:ext cx="10506075" cy="428625"/>
          </a:xfrm>
          <a:prstGeom prst="rect">
            <a:avLst/>
          </a:prstGeom>
          <a:solidFill>
            <a:schemeClr val="accent3"/>
          </a:solidFill>
        </p:spPr>
        <p:txBody>
          <a:bodyPr vert="horz" lIns="72000" tIns="45720" rIns="72000" bIns="45720" rtlCol="0" anchor="ctr" anchorCtr="0">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en-AU" sz="1600" b="0" i="0" kern="1200" smtClean="0">
                <a:solidFill>
                  <a:schemeClr val="bg1"/>
                </a:solidFill>
                <a:effectLst/>
                <a:latin typeface="+mj-lt"/>
                <a:ea typeface="+mn-ea"/>
                <a:cs typeface="+mn-cs"/>
              </a:defRPr>
            </a:lvl1pPr>
            <a:lvl2pPr marL="0" indent="0" algn="l" defTabSz="914400" rtl="0" eaLnBrk="1" latinLnBrk="0" hangingPunct="1">
              <a:lnSpc>
                <a:spcPct val="100000"/>
              </a:lnSpc>
              <a:spcBef>
                <a:spcPts val="600"/>
              </a:spcBef>
              <a:buClr>
                <a:schemeClr val="accent1"/>
              </a:buClr>
              <a:buFont typeface="Arial" panose="020B0604020202020204" pitchFamily="34" charset="0"/>
              <a:buNone/>
              <a:defRPr sz="1300" kern="1200">
                <a:solidFill>
                  <a:schemeClr val="bg1"/>
                </a:solidFill>
                <a:latin typeface="+mn-lt"/>
                <a:ea typeface="+mn-ea"/>
                <a:cs typeface="+mn-cs"/>
              </a:defRPr>
            </a:lvl2pPr>
            <a:lvl3pPr marL="358775" indent="-358775" algn="l" defTabSz="914400" rtl="0" eaLnBrk="1" latinLnBrk="0" hangingPunct="1">
              <a:lnSpc>
                <a:spcPct val="100000"/>
              </a:lnSpc>
              <a:spcBef>
                <a:spcPts val="500"/>
              </a:spcBef>
              <a:buClr>
                <a:schemeClr val="tx1"/>
              </a:buClr>
              <a:buFont typeface="Arial" panose="020B0604020202020204" pitchFamily="34" charset="0"/>
              <a:buChar char="•"/>
              <a:defRPr sz="1300" kern="1200">
                <a:solidFill>
                  <a:schemeClr val="bg1"/>
                </a:solidFill>
                <a:latin typeface="+mn-lt"/>
                <a:ea typeface="+mn-ea"/>
                <a:cs typeface="+mn-cs"/>
              </a:defRPr>
            </a:lvl3pPr>
            <a:lvl4pPr marL="715963" indent="-312738" algn="l" defTabSz="914400" rtl="0" eaLnBrk="1" latinLnBrk="0" hangingPunct="1">
              <a:lnSpc>
                <a:spcPct val="90000"/>
              </a:lnSpc>
              <a:spcBef>
                <a:spcPts val="500"/>
              </a:spcBef>
              <a:buClr>
                <a:schemeClr val="tx1"/>
              </a:buClr>
              <a:buFont typeface="VIC" panose="00000500000000000000" pitchFamily="50" charset="0"/>
              <a:buChar char="−"/>
              <a:defRPr sz="13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3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a:p>
        </p:txBody>
      </p:sp>
      <p:sp>
        <p:nvSpPr>
          <p:cNvPr id="23" name="Text Placeholder 22">
            <a:extLst>
              <a:ext uri="{FF2B5EF4-FFF2-40B4-BE49-F238E27FC236}">
                <a16:creationId xmlns:a16="http://schemas.microsoft.com/office/drawing/2014/main" id="{6CCB5D27-BEF6-3993-5183-ABCF86B26011}"/>
              </a:ext>
            </a:extLst>
          </p:cNvPr>
          <p:cNvSpPr>
            <a:spLocks noGrp="1"/>
          </p:cNvSpPr>
          <p:nvPr>
            <p:ph type="body" sz="quarter" idx="14"/>
          </p:nvPr>
        </p:nvSpPr>
        <p:spPr>
          <a:xfrm>
            <a:off x="695325" y="1485900"/>
            <a:ext cx="10521315" cy="428625"/>
          </a:xfrm>
        </p:spPr>
        <p:txBody>
          <a:bodyPr/>
          <a:lstStyle/>
          <a:p>
            <a:r>
              <a:rPr lang="en-AU"/>
              <a:t>What are the characteristics of inappropriate applicants?</a:t>
            </a:r>
          </a:p>
        </p:txBody>
      </p:sp>
      <p:sp>
        <p:nvSpPr>
          <p:cNvPr id="2" name="Title 1">
            <a:extLst>
              <a:ext uri="{FF2B5EF4-FFF2-40B4-BE49-F238E27FC236}">
                <a16:creationId xmlns:a16="http://schemas.microsoft.com/office/drawing/2014/main" id="{46A3BF2C-DB7D-313C-9860-C88C36133948}"/>
              </a:ext>
            </a:extLst>
          </p:cNvPr>
          <p:cNvSpPr>
            <a:spLocks noGrp="1"/>
          </p:cNvSpPr>
          <p:nvPr>
            <p:ph type="title"/>
          </p:nvPr>
        </p:nvSpPr>
        <p:spPr>
          <a:xfrm>
            <a:off x="704850" y="448993"/>
            <a:ext cx="10515600" cy="922607"/>
          </a:xfrm>
        </p:spPr>
        <p:txBody>
          <a:bodyPr/>
          <a:lstStyle/>
          <a:p>
            <a:r>
              <a:rPr lang="en-US" dirty="0"/>
              <a:t>1.2 (A) Identify characteristics</a:t>
            </a:r>
          </a:p>
        </p:txBody>
      </p:sp>
      <p:graphicFrame>
        <p:nvGraphicFramePr>
          <p:cNvPr id="3" name="Table 2">
            <a:extLst>
              <a:ext uri="{FF2B5EF4-FFF2-40B4-BE49-F238E27FC236}">
                <a16:creationId xmlns:a16="http://schemas.microsoft.com/office/drawing/2014/main" id="{D8C80B27-A0C9-8CEC-27E7-1365F0A59893}"/>
              </a:ext>
            </a:extLst>
          </p:cNvPr>
          <p:cNvGraphicFramePr>
            <a:graphicFrameLocks noGrp="1"/>
          </p:cNvGraphicFramePr>
          <p:nvPr>
            <p:extLst>
              <p:ext uri="{D42A27DB-BD31-4B8C-83A1-F6EECF244321}">
                <p14:modId xmlns:p14="http://schemas.microsoft.com/office/powerpoint/2010/main" val="3772597257"/>
              </p:ext>
            </p:extLst>
          </p:nvPr>
        </p:nvGraphicFramePr>
        <p:xfrm>
          <a:off x="695325" y="2270850"/>
          <a:ext cx="10526400" cy="2898672"/>
        </p:xfrm>
        <a:graphic>
          <a:graphicData uri="http://schemas.openxmlformats.org/drawingml/2006/table">
            <a:tbl>
              <a:tblPr firstRow="1" bandRow="1">
                <a:tableStyleId>{F2DE63D5-997A-4646-A377-4702673A728D}</a:tableStyleId>
              </a:tblPr>
              <a:tblGrid>
                <a:gridCol w="3477600">
                  <a:extLst>
                    <a:ext uri="{9D8B030D-6E8A-4147-A177-3AD203B41FA5}">
                      <a16:colId xmlns:a16="http://schemas.microsoft.com/office/drawing/2014/main" val="283884941"/>
                    </a:ext>
                  </a:extLst>
                </a:gridCol>
                <a:gridCol w="1116000">
                  <a:extLst>
                    <a:ext uri="{9D8B030D-6E8A-4147-A177-3AD203B41FA5}">
                      <a16:colId xmlns:a16="http://schemas.microsoft.com/office/drawing/2014/main" val="2901750757"/>
                    </a:ext>
                  </a:extLst>
                </a:gridCol>
                <a:gridCol w="5932800">
                  <a:extLst>
                    <a:ext uri="{9D8B030D-6E8A-4147-A177-3AD203B41FA5}">
                      <a16:colId xmlns:a16="http://schemas.microsoft.com/office/drawing/2014/main" val="26273978"/>
                    </a:ext>
                  </a:extLst>
                </a:gridCol>
              </a:tblGrid>
              <a:tr h="406800">
                <a:tc>
                  <a:txBody>
                    <a:bodyPr/>
                    <a:lstStyle/>
                    <a:p>
                      <a:r>
                        <a:rPr lang="en-AU" sz="1300" b="0">
                          <a:latin typeface="+mj-lt"/>
                        </a:rPr>
                        <a:t>Characteristic assessed</a:t>
                      </a:r>
                    </a:p>
                  </a:txBody>
                  <a:tcPr anchor="ctr"/>
                </a:tc>
                <a:tc>
                  <a:txBody>
                    <a:bodyPr/>
                    <a:lstStyle/>
                    <a:p>
                      <a:r>
                        <a:rPr lang="en-US" sz="1300" b="0">
                          <a:latin typeface="+mj-lt"/>
                        </a:rPr>
                        <a:t>Relevant?</a:t>
                      </a:r>
                      <a:endParaRPr lang="en-AU" sz="1300" b="0">
                        <a:latin typeface="+mj-lt"/>
                      </a:endParaRPr>
                    </a:p>
                  </a:txBody>
                  <a:tcPr anchor="ctr"/>
                </a:tc>
                <a:tc>
                  <a:txBody>
                    <a:bodyPr/>
                    <a:lstStyle/>
                    <a:p>
                      <a:r>
                        <a:rPr lang="en-US" sz="1300" b="0">
                          <a:latin typeface="+mj-lt"/>
                        </a:rPr>
                        <a:t>Why is this characteristic relevant?</a:t>
                      </a:r>
                      <a:endParaRPr lang="en-AU" sz="1300" b="0">
                        <a:latin typeface="+mj-lt"/>
                      </a:endParaRPr>
                    </a:p>
                  </a:txBody>
                  <a:tcPr anchor="ctr"/>
                </a:tc>
                <a:extLst>
                  <a:ext uri="{0D108BD9-81ED-4DB2-BD59-A6C34878D82A}">
                    <a16:rowId xmlns:a16="http://schemas.microsoft.com/office/drawing/2014/main" val="2854941207"/>
                  </a:ext>
                </a:extLst>
              </a:tr>
              <a:tr h="622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Appropriate financial circumstances, including insurances. </a:t>
                      </a:r>
                    </a:p>
                  </a:txBody>
                  <a:tcPr anchor="ctr">
                    <a:solidFill>
                      <a:schemeClr val="accent1">
                        <a:lumMod val="20000"/>
                        <a:lumOff val="80000"/>
                      </a:schemeClr>
                    </a:solidFill>
                  </a:tcPr>
                </a:tc>
                <a:tc>
                  <a:txBody>
                    <a:bodyPr/>
                    <a:lstStyle/>
                    <a:p>
                      <a:endParaRPr lang="en-AU" sz="1150" b="0" dirty="0">
                        <a:solidFill>
                          <a:schemeClr val="tx1"/>
                        </a:solidFill>
                        <a:latin typeface="+mn-lt"/>
                      </a:endParaRPr>
                    </a:p>
                  </a:txBody>
                  <a:tcPr anchor="ctr"/>
                </a:tc>
                <a:tc>
                  <a:txBody>
                    <a:bodyPr/>
                    <a:lstStyle/>
                    <a:p>
                      <a:endParaRPr lang="en-AU" sz="1150" b="0" dirty="0">
                        <a:solidFill>
                          <a:schemeClr val="tx1"/>
                        </a:solidFill>
                        <a:latin typeface="+mn-lt"/>
                      </a:endParaRPr>
                    </a:p>
                  </a:txBody>
                  <a:tcPr anchor="ctr"/>
                </a:tc>
                <a:extLst>
                  <a:ext uri="{0D108BD9-81ED-4DB2-BD59-A6C34878D82A}">
                    <a16:rowId xmlns:a16="http://schemas.microsoft.com/office/drawing/2014/main" val="4074433838"/>
                  </a:ext>
                </a:extLst>
              </a:tr>
              <a:tr h="622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Past bankruptcy and current solvency. </a:t>
                      </a:r>
                    </a:p>
                  </a:txBody>
                  <a:tcPr anchor="ctr">
                    <a:solidFill>
                      <a:schemeClr val="accent1">
                        <a:lumMod val="20000"/>
                        <a:lumOff val="80000"/>
                      </a:schemeClr>
                    </a:solidFill>
                  </a:tcPr>
                </a:tc>
                <a:tc>
                  <a:txBody>
                    <a:bodyPr/>
                    <a:lstStyle/>
                    <a:p>
                      <a:endParaRPr lang="en-AU" sz="1150" b="0" dirty="0">
                        <a:solidFill>
                          <a:schemeClr val="tx1"/>
                        </a:solidFill>
                        <a:latin typeface="+mn-lt"/>
                      </a:endParaRPr>
                    </a:p>
                  </a:txBody>
                  <a:tcPr anchor="ctr"/>
                </a:tc>
                <a:tc>
                  <a:txBody>
                    <a:bodyPr/>
                    <a:lstStyle/>
                    <a:p>
                      <a:endParaRPr lang="en-AU" sz="1150" b="0" dirty="0">
                        <a:solidFill>
                          <a:schemeClr val="tx1"/>
                        </a:solidFill>
                        <a:latin typeface="+mn-lt"/>
                      </a:endParaRPr>
                    </a:p>
                  </a:txBody>
                  <a:tcPr anchor="ctr"/>
                </a:tc>
                <a:extLst>
                  <a:ext uri="{0D108BD9-81ED-4DB2-BD59-A6C34878D82A}">
                    <a16:rowId xmlns:a16="http://schemas.microsoft.com/office/drawing/2014/main" val="2496247426"/>
                  </a:ext>
                </a:extLst>
              </a:tr>
              <a:tr h="622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Information that identifies associates of an individual.</a:t>
                      </a:r>
                    </a:p>
                  </a:txBody>
                  <a:tcPr anchor="ctr">
                    <a:solidFill>
                      <a:schemeClr val="accent1">
                        <a:lumMod val="20000"/>
                        <a:lumOff val="80000"/>
                      </a:schemeClr>
                    </a:solidFill>
                  </a:tcPr>
                </a:tc>
                <a:tc>
                  <a:txBody>
                    <a:bodyPr/>
                    <a:lstStyle/>
                    <a:p>
                      <a:endParaRPr lang="en-AU" sz="1150" b="0" dirty="0">
                        <a:solidFill>
                          <a:schemeClr val="tx1"/>
                        </a:solidFill>
                        <a:latin typeface="+mn-lt"/>
                      </a:endParaRPr>
                    </a:p>
                  </a:txBody>
                  <a:tcPr anchor="ctr"/>
                </a:tc>
                <a:tc>
                  <a:txBody>
                    <a:bodyPr/>
                    <a:lstStyle/>
                    <a:p>
                      <a:endParaRPr lang="en-AU" sz="1150" b="0" dirty="0">
                        <a:solidFill>
                          <a:schemeClr val="tx1"/>
                        </a:solidFill>
                        <a:latin typeface="+mn-lt"/>
                      </a:endParaRPr>
                    </a:p>
                  </a:txBody>
                  <a:tcPr anchor="ctr"/>
                </a:tc>
                <a:extLst>
                  <a:ext uri="{0D108BD9-81ED-4DB2-BD59-A6C34878D82A}">
                    <a16:rowId xmlns:a16="http://schemas.microsoft.com/office/drawing/2014/main" val="2053787442"/>
                  </a:ext>
                </a:extLst>
              </a:tr>
              <a:tr h="622968">
                <a:tc>
                  <a:txBody>
                    <a:bodyPr/>
                    <a:lstStyle/>
                    <a:p>
                      <a:r>
                        <a:rPr lang="en-AU" sz="1150" b="0">
                          <a:solidFill>
                            <a:schemeClr val="tx1"/>
                          </a:solidFill>
                          <a:latin typeface="+mj-lt"/>
                        </a:rPr>
                        <a:t>Physical and mental capability to perform activity. </a:t>
                      </a:r>
                    </a:p>
                  </a:txBody>
                  <a:tcPr anchor="ctr">
                    <a:solidFill>
                      <a:schemeClr val="accent1">
                        <a:lumMod val="20000"/>
                        <a:lumOff val="80000"/>
                      </a:schemeClr>
                    </a:solidFill>
                  </a:tcPr>
                </a:tc>
                <a:tc>
                  <a:txBody>
                    <a:bodyPr/>
                    <a:lstStyle/>
                    <a:p>
                      <a:endParaRPr lang="en-AU" sz="1150" b="0" dirty="0">
                        <a:solidFill>
                          <a:schemeClr val="tx1"/>
                        </a:solidFill>
                        <a:latin typeface="+mn-lt"/>
                      </a:endParaRPr>
                    </a:p>
                  </a:txBody>
                  <a:tcPr anchor="ctr"/>
                </a:tc>
                <a:tc>
                  <a:txBody>
                    <a:bodyPr/>
                    <a:lstStyle/>
                    <a:p>
                      <a:endParaRPr lang="en-AU" sz="1150" b="0" dirty="0">
                        <a:solidFill>
                          <a:schemeClr val="tx1"/>
                        </a:solidFill>
                        <a:latin typeface="+mn-lt"/>
                      </a:endParaRPr>
                    </a:p>
                  </a:txBody>
                  <a:tcPr anchor="ctr"/>
                </a:tc>
                <a:extLst>
                  <a:ext uri="{0D108BD9-81ED-4DB2-BD59-A6C34878D82A}">
                    <a16:rowId xmlns:a16="http://schemas.microsoft.com/office/drawing/2014/main" val="3182937471"/>
                  </a:ext>
                </a:extLst>
              </a:tr>
            </a:tbl>
          </a:graphicData>
        </a:graphic>
      </p:graphicFrame>
      <p:sp>
        <p:nvSpPr>
          <p:cNvPr id="10" name="Rectangle: Diagonal Corners Snipped 9">
            <a:extLst>
              <a:ext uri="{FF2B5EF4-FFF2-40B4-BE49-F238E27FC236}">
                <a16:creationId xmlns:a16="http://schemas.microsoft.com/office/drawing/2014/main" id="{49B28BCB-5217-6070-A9B2-A6D617F06AFE}"/>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11" name="Group 10">
            <a:extLst>
              <a:ext uri="{FF2B5EF4-FFF2-40B4-BE49-F238E27FC236}">
                <a16:creationId xmlns:a16="http://schemas.microsoft.com/office/drawing/2014/main" id="{DBEAA4F1-E7A2-A439-8C94-B350727A541E}"/>
              </a:ext>
            </a:extLst>
          </p:cNvPr>
          <p:cNvGrpSpPr/>
          <p:nvPr/>
        </p:nvGrpSpPr>
        <p:grpSpPr>
          <a:xfrm>
            <a:off x="9774315" y="384672"/>
            <a:ext cx="1360801" cy="648616"/>
            <a:chOff x="9774315" y="384672"/>
            <a:chExt cx="1360801" cy="648616"/>
          </a:xfrm>
        </p:grpSpPr>
        <p:sp>
          <p:nvSpPr>
            <p:cNvPr id="12" name="Rectangle 11">
              <a:extLst>
                <a:ext uri="{FF2B5EF4-FFF2-40B4-BE49-F238E27FC236}">
                  <a16:creationId xmlns:a16="http://schemas.microsoft.com/office/drawing/2014/main" id="{BB797262-D4A3-2A2B-5E15-2B572333A3D5}"/>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2: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Characteristics</a:t>
              </a:r>
            </a:p>
          </p:txBody>
        </p:sp>
        <p:sp>
          <p:nvSpPr>
            <p:cNvPr id="13" name="Rectangle 12">
              <a:extLst>
                <a:ext uri="{FF2B5EF4-FFF2-40B4-BE49-F238E27FC236}">
                  <a16:creationId xmlns:a16="http://schemas.microsoft.com/office/drawing/2014/main" id="{D5ADF769-2ECE-BE78-AA63-F5E3661EEB9E}"/>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1529178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A11A9-DDBF-4456-6F29-32E7691C55E9}"/>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5B7DC5AC-D0C1-7004-0A51-57BC711FBD58}"/>
              </a:ext>
            </a:extLst>
          </p:cNvPr>
          <p:cNvSpPr>
            <a:spLocks noGrp="1"/>
          </p:cNvSpPr>
          <p:nvPr>
            <p:ph idx="15"/>
          </p:nvPr>
        </p:nvSpPr>
        <p:spPr>
          <a:xfrm>
            <a:off x="695325" y="1905000"/>
            <a:ext cx="10515600" cy="3990975"/>
          </a:xfrm>
        </p:spPr>
        <p:txBody>
          <a:bodyPr/>
          <a:lstStyle/>
          <a:p>
            <a:r>
              <a:rPr lang="en-AU" b="1"/>
              <a:t>Please complete the table for the relevant characteristics</a:t>
            </a:r>
          </a:p>
        </p:txBody>
      </p:sp>
      <p:sp>
        <p:nvSpPr>
          <p:cNvPr id="7" name="Text Placeholder 6">
            <a:extLst>
              <a:ext uri="{FF2B5EF4-FFF2-40B4-BE49-F238E27FC236}">
                <a16:creationId xmlns:a16="http://schemas.microsoft.com/office/drawing/2014/main" id="{3CB2D715-22B6-209F-846A-AA211294363F}"/>
              </a:ext>
            </a:extLst>
          </p:cNvPr>
          <p:cNvSpPr>
            <a:spLocks noGrp="1"/>
          </p:cNvSpPr>
          <p:nvPr>
            <p:ph type="body" sz="quarter" idx="14"/>
          </p:nvPr>
        </p:nvSpPr>
        <p:spPr>
          <a:xfrm>
            <a:off x="695325" y="1485900"/>
            <a:ext cx="10525125" cy="428625"/>
          </a:xfrm>
        </p:spPr>
        <p:txBody>
          <a:bodyPr/>
          <a:lstStyle/>
          <a:p>
            <a:r>
              <a:rPr lang="en-AU" noProof="0"/>
              <a:t>Are relevant characteristics linked to increase risk of harm?</a:t>
            </a:r>
          </a:p>
        </p:txBody>
      </p:sp>
      <p:sp>
        <p:nvSpPr>
          <p:cNvPr id="2" name="Title 1">
            <a:extLst>
              <a:ext uri="{FF2B5EF4-FFF2-40B4-BE49-F238E27FC236}">
                <a16:creationId xmlns:a16="http://schemas.microsoft.com/office/drawing/2014/main" id="{46A3BF2C-DB7D-313C-9860-C88C36133948}"/>
              </a:ext>
            </a:extLst>
          </p:cNvPr>
          <p:cNvSpPr>
            <a:spLocks noGrp="1"/>
          </p:cNvSpPr>
          <p:nvPr>
            <p:ph type="title"/>
          </p:nvPr>
        </p:nvSpPr>
        <p:spPr>
          <a:xfrm>
            <a:off x="704850" y="448993"/>
            <a:ext cx="10515600" cy="922607"/>
          </a:xfrm>
        </p:spPr>
        <p:txBody>
          <a:bodyPr/>
          <a:lstStyle/>
          <a:p>
            <a:r>
              <a:rPr lang="en-US" dirty="0"/>
              <a:t>1.2 (B) Characteristics analysis</a:t>
            </a:r>
          </a:p>
        </p:txBody>
      </p:sp>
      <p:graphicFrame>
        <p:nvGraphicFramePr>
          <p:cNvPr id="3" name="Table 2">
            <a:extLst>
              <a:ext uri="{FF2B5EF4-FFF2-40B4-BE49-F238E27FC236}">
                <a16:creationId xmlns:a16="http://schemas.microsoft.com/office/drawing/2014/main" id="{D8C80B27-A0C9-8CEC-27E7-1365F0A59893}"/>
              </a:ext>
            </a:extLst>
          </p:cNvPr>
          <p:cNvGraphicFramePr>
            <a:graphicFrameLocks noGrp="1"/>
          </p:cNvGraphicFramePr>
          <p:nvPr>
            <p:extLst>
              <p:ext uri="{D42A27DB-BD31-4B8C-83A1-F6EECF244321}">
                <p14:modId xmlns:p14="http://schemas.microsoft.com/office/powerpoint/2010/main" val="3358524609"/>
              </p:ext>
            </p:extLst>
          </p:nvPr>
        </p:nvGraphicFramePr>
        <p:xfrm>
          <a:off x="695325" y="2281388"/>
          <a:ext cx="10525125" cy="3624111"/>
        </p:xfrm>
        <a:graphic>
          <a:graphicData uri="http://schemas.openxmlformats.org/drawingml/2006/table">
            <a:tbl>
              <a:tblPr firstRow="1" bandRow="1">
                <a:tableStyleId>{F2DE63D5-997A-4646-A377-4702673A728D}</a:tableStyleId>
              </a:tblPr>
              <a:tblGrid>
                <a:gridCol w="3476625">
                  <a:extLst>
                    <a:ext uri="{9D8B030D-6E8A-4147-A177-3AD203B41FA5}">
                      <a16:colId xmlns:a16="http://schemas.microsoft.com/office/drawing/2014/main" val="283884941"/>
                    </a:ext>
                  </a:extLst>
                </a:gridCol>
                <a:gridCol w="1114425">
                  <a:extLst>
                    <a:ext uri="{9D8B030D-6E8A-4147-A177-3AD203B41FA5}">
                      <a16:colId xmlns:a16="http://schemas.microsoft.com/office/drawing/2014/main" val="2901750757"/>
                    </a:ext>
                  </a:extLst>
                </a:gridCol>
                <a:gridCol w="5934075">
                  <a:extLst>
                    <a:ext uri="{9D8B030D-6E8A-4147-A177-3AD203B41FA5}">
                      <a16:colId xmlns:a16="http://schemas.microsoft.com/office/drawing/2014/main" val="26273978"/>
                    </a:ext>
                  </a:extLst>
                </a:gridCol>
              </a:tblGrid>
              <a:tr h="381663">
                <a:tc>
                  <a:txBody>
                    <a:bodyPr/>
                    <a:lstStyle/>
                    <a:p>
                      <a:r>
                        <a:rPr lang="en-AU" sz="1300" b="0">
                          <a:latin typeface="+mj-lt"/>
                        </a:rPr>
                        <a:t>Characteristic assessed</a:t>
                      </a:r>
                    </a:p>
                  </a:txBody>
                  <a:tcPr anchor="ctr"/>
                </a:tc>
                <a:tc>
                  <a:txBody>
                    <a:bodyPr/>
                    <a:lstStyle/>
                    <a:p>
                      <a:r>
                        <a:rPr lang="en-US" sz="1300" b="0">
                          <a:latin typeface="+mj-lt"/>
                        </a:rPr>
                        <a:t>Relevant?</a:t>
                      </a:r>
                      <a:endParaRPr lang="en-AU" sz="1300" b="0">
                        <a:latin typeface="+mj-lt"/>
                      </a:endParaRPr>
                    </a:p>
                  </a:txBody>
                  <a:tcPr anchor="ctr"/>
                </a:tc>
                <a:tc>
                  <a:txBody>
                    <a:bodyPr/>
                    <a:lstStyle/>
                    <a:p>
                      <a:r>
                        <a:rPr lang="en-US" sz="1300" b="0" kern="1200">
                          <a:solidFill>
                            <a:schemeClr val="lt1"/>
                          </a:solidFill>
                          <a:latin typeface="+mj-lt"/>
                        </a:rPr>
                        <a:t>How is the characteristic linked to the risk of harm?</a:t>
                      </a:r>
                      <a:endParaRPr lang="en-AU" sz="1300" b="0" kern="1200">
                        <a:solidFill>
                          <a:schemeClr val="lt1"/>
                        </a:solidFill>
                        <a:latin typeface="+mj-lt"/>
                        <a:ea typeface="+mn-ea"/>
                        <a:cs typeface="+mn-cs"/>
                      </a:endParaRPr>
                    </a:p>
                  </a:txBody>
                  <a:tcPr anchor="ctr"/>
                </a:tc>
                <a:extLst>
                  <a:ext uri="{0D108BD9-81ED-4DB2-BD59-A6C34878D82A}">
                    <a16:rowId xmlns:a16="http://schemas.microsoft.com/office/drawing/2014/main" val="2854941207"/>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Previous compliance with regulation.</a:t>
                      </a:r>
                    </a:p>
                  </a:txBody>
                  <a:tcPr anchor="ctr">
                    <a:solidFill>
                      <a:schemeClr val="accent1">
                        <a:lumMod val="20000"/>
                        <a:lumOff val="80000"/>
                      </a:schemeClr>
                    </a:solidFill>
                  </a:tcPr>
                </a:tc>
                <a:tc>
                  <a:txBody>
                    <a:bodyPr/>
                    <a:lstStyle/>
                    <a:p>
                      <a:endParaRPr lang="en-AU" sz="1150" b="0" dirty="0">
                        <a:solidFill>
                          <a:schemeClr val="tx1"/>
                        </a:solidFill>
                        <a:latin typeface="+mn-lt"/>
                      </a:endParaRPr>
                    </a:p>
                  </a:txBody>
                  <a:tcPr anchor="ctr"/>
                </a:tc>
                <a:tc>
                  <a:txBody>
                    <a:bodyPr/>
                    <a:lstStyle/>
                    <a:p>
                      <a:endParaRPr lang="en-AU" sz="1150" b="0" dirty="0">
                        <a:solidFill>
                          <a:schemeClr val="tx1"/>
                        </a:solidFill>
                        <a:latin typeface="+mn-lt"/>
                      </a:endParaRPr>
                    </a:p>
                  </a:txBody>
                  <a:tcPr anchor="ctr"/>
                </a:tc>
                <a:extLst>
                  <a:ext uri="{0D108BD9-81ED-4DB2-BD59-A6C34878D82A}">
                    <a16:rowId xmlns:a16="http://schemas.microsoft.com/office/drawing/2014/main" val="4074433838"/>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Disqualifications, bans or prohibition from undertaking an activity or holding a position.</a:t>
                      </a:r>
                    </a:p>
                  </a:txBody>
                  <a:tcPr anchor="ctr">
                    <a:solidFill>
                      <a:schemeClr val="accent1">
                        <a:lumMod val="20000"/>
                        <a:lumOff val="80000"/>
                      </a:schemeClr>
                    </a:solidFill>
                  </a:tcPr>
                </a:tc>
                <a:tc>
                  <a:txBody>
                    <a:bodyPr/>
                    <a:lstStyle/>
                    <a:p>
                      <a:endParaRPr lang="en-AU" sz="1150" b="0" dirty="0">
                        <a:solidFill>
                          <a:schemeClr val="tx1"/>
                        </a:solidFill>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150" b="0" dirty="0">
                        <a:solidFill>
                          <a:schemeClr val="tx1"/>
                        </a:solidFill>
                        <a:latin typeface="+mn-lt"/>
                      </a:endParaRPr>
                    </a:p>
                  </a:txBody>
                  <a:tcPr anchor="ctr"/>
                </a:tc>
                <a:extLst>
                  <a:ext uri="{0D108BD9-81ED-4DB2-BD59-A6C34878D82A}">
                    <a16:rowId xmlns:a16="http://schemas.microsoft.com/office/drawing/2014/main" val="2496247426"/>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Suspensions or cancellations of previous permissions. </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dirty="0">
                        <a:solidFill>
                          <a:schemeClr val="tx1"/>
                        </a:solidFill>
                        <a:latin typeface="+mn-lt"/>
                      </a:endParaRPr>
                    </a:p>
                  </a:txBody>
                  <a:tcPr anchor="ctr"/>
                </a:tc>
                <a:extLst>
                  <a:ext uri="{0D108BD9-81ED-4DB2-BD59-A6C34878D82A}">
                    <a16:rowId xmlns:a16="http://schemas.microsoft.com/office/drawing/2014/main" val="2053787442"/>
                  </a:ext>
                </a:extLst>
              </a:tr>
              <a:tr h="540408">
                <a:tc>
                  <a:txBody>
                    <a:bodyPr/>
                    <a:lstStyle/>
                    <a:p>
                      <a:r>
                        <a:rPr lang="en-AU" sz="1150" b="0">
                          <a:solidFill>
                            <a:schemeClr val="tx1"/>
                          </a:solidFill>
                          <a:latin typeface="+mj-lt"/>
                        </a:rPr>
                        <a:t>Disciplinary action in response to misconduct.</a:t>
                      </a:r>
                    </a:p>
                  </a:txBody>
                  <a:tcPr anchor="ctr">
                    <a:solidFill>
                      <a:schemeClr val="accent1">
                        <a:lumMod val="20000"/>
                        <a:lumOff val="80000"/>
                      </a:schemeClr>
                    </a:solidFill>
                  </a:tcPr>
                </a:tc>
                <a:tc>
                  <a:txBody>
                    <a:bodyPr/>
                    <a:lstStyle/>
                    <a:p>
                      <a:endParaRPr lang="en-AU" sz="1150" b="0" dirty="0">
                        <a:solidFill>
                          <a:schemeClr val="tx1"/>
                        </a:solidFill>
                        <a:latin typeface="+mn-lt"/>
                      </a:endParaRPr>
                    </a:p>
                  </a:txBody>
                  <a:tcPr anchor="ctr"/>
                </a:tc>
                <a:tc>
                  <a:txBody>
                    <a:bodyPr/>
                    <a:lstStyle/>
                    <a:p>
                      <a:endParaRPr lang="en-AU" sz="1150" b="0" dirty="0">
                        <a:solidFill>
                          <a:schemeClr val="tx1"/>
                        </a:solidFill>
                        <a:latin typeface="+mn-lt"/>
                      </a:endParaRPr>
                    </a:p>
                  </a:txBody>
                  <a:tcPr anchor="ctr"/>
                </a:tc>
                <a:extLst>
                  <a:ext uri="{0D108BD9-81ED-4DB2-BD59-A6C34878D82A}">
                    <a16:rowId xmlns:a16="http://schemas.microsoft.com/office/drawing/2014/main" val="3182937471"/>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Prior and current criminal convictions or offences.</a:t>
                      </a:r>
                    </a:p>
                  </a:txBody>
                  <a:tcPr anchor="ctr">
                    <a:solidFill>
                      <a:schemeClr val="accent1">
                        <a:lumMod val="20000"/>
                        <a:lumOff val="80000"/>
                      </a:schemeClr>
                    </a:solidFill>
                  </a:tcPr>
                </a:tc>
                <a:tc>
                  <a:txBody>
                    <a:bodyPr/>
                    <a:lstStyle/>
                    <a:p>
                      <a:endParaRPr lang="en-AU" sz="1150" b="0" dirty="0">
                        <a:solidFill>
                          <a:schemeClr val="tx1"/>
                        </a:solidFill>
                        <a:latin typeface="+mn-lt"/>
                      </a:endParaRPr>
                    </a:p>
                  </a:txBody>
                  <a:tcPr anchor="ctr"/>
                </a:tc>
                <a:tc>
                  <a:txBody>
                    <a:bodyPr/>
                    <a:lstStyle/>
                    <a:p>
                      <a:endParaRPr lang="en-AU" sz="1150" b="0" dirty="0">
                        <a:solidFill>
                          <a:schemeClr val="tx1"/>
                        </a:solidFill>
                        <a:latin typeface="+mn-lt"/>
                      </a:endParaRPr>
                    </a:p>
                  </a:txBody>
                  <a:tcPr anchor="ctr"/>
                </a:tc>
                <a:extLst>
                  <a:ext uri="{0D108BD9-81ED-4DB2-BD59-A6C34878D82A}">
                    <a16:rowId xmlns:a16="http://schemas.microsoft.com/office/drawing/2014/main" val="2853754934"/>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Appropriate financial circumstances. </a:t>
                      </a:r>
                    </a:p>
                  </a:txBody>
                  <a:tcPr anchor="ctr">
                    <a:solidFill>
                      <a:schemeClr val="accent1">
                        <a:lumMod val="20000"/>
                        <a:lumOff val="80000"/>
                      </a:schemeClr>
                    </a:solidFill>
                  </a:tcPr>
                </a:tc>
                <a:tc>
                  <a:txBody>
                    <a:bodyPr/>
                    <a:lstStyle/>
                    <a:p>
                      <a:endParaRPr lang="en-AU" sz="1150" b="0" dirty="0">
                        <a:solidFill>
                          <a:schemeClr val="tx1"/>
                        </a:solidFill>
                        <a:latin typeface="+mn-lt"/>
                      </a:endParaRPr>
                    </a:p>
                  </a:txBody>
                  <a:tcPr anchor="ctr"/>
                </a:tc>
                <a:tc>
                  <a:txBody>
                    <a:bodyPr/>
                    <a:lstStyle/>
                    <a:p>
                      <a:endParaRPr lang="en-AU" sz="1150" b="0" dirty="0">
                        <a:solidFill>
                          <a:schemeClr val="tx1"/>
                        </a:solidFill>
                        <a:latin typeface="+mn-lt"/>
                      </a:endParaRPr>
                    </a:p>
                  </a:txBody>
                  <a:tcPr anchor="ctr"/>
                </a:tc>
                <a:extLst>
                  <a:ext uri="{0D108BD9-81ED-4DB2-BD59-A6C34878D82A}">
                    <a16:rowId xmlns:a16="http://schemas.microsoft.com/office/drawing/2014/main" val="1452947406"/>
                  </a:ext>
                </a:extLst>
              </a:tr>
            </a:tbl>
          </a:graphicData>
        </a:graphic>
      </p:graphicFrame>
      <p:sp>
        <p:nvSpPr>
          <p:cNvPr id="9" name="Rectangle: Diagonal Corners Snipped 8">
            <a:extLst>
              <a:ext uri="{FF2B5EF4-FFF2-40B4-BE49-F238E27FC236}">
                <a16:creationId xmlns:a16="http://schemas.microsoft.com/office/drawing/2014/main" id="{EF8723C9-FBFB-2D39-1B14-409497F01677}"/>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10" name="Group 9">
            <a:extLst>
              <a:ext uri="{FF2B5EF4-FFF2-40B4-BE49-F238E27FC236}">
                <a16:creationId xmlns:a16="http://schemas.microsoft.com/office/drawing/2014/main" id="{488C159C-2CFC-06A1-3628-51D435048633}"/>
              </a:ext>
            </a:extLst>
          </p:cNvPr>
          <p:cNvGrpSpPr/>
          <p:nvPr/>
        </p:nvGrpSpPr>
        <p:grpSpPr>
          <a:xfrm>
            <a:off x="9774315" y="384672"/>
            <a:ext cx="1360801" cy="648616"/>
            <a:chOff x="9774315" y="384672"/>
            <a:chExt cx="1360801" cy="648616"/>
          </a:xfrm>
        </p:grpSpPr>
        <p:sp>
          <p:nvSpPr>
            <p:cNvPr id="11" name="Rectangle 10">
              <a:extLst>
                <a:ext uri="{FF2B5EF4-FFF2-40B4-BE49-F238E27FC236}">
                  <a16:creationId xmlns:a16="http://schemas.microsoft.com/office/drawing/2014/main" id="{02FC9B25-B267-4B8A-DD56-CA0019FD2988}"/>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2: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Characteristics</a:t>
              </a:r>
            </a:p>
          </p:txBody>
        </p:sp>
        <p:sp>
          <p:nvSpPr>
            <p:cNvPr id="12" name="Rectangle 11">
              <a:extLst>
                <a:ext uri="{FF2B5EF4-FFF2-40B4-BE49-F238E27FC236}">
                  <a16:creationId xmlns:a16="http://schemas.microsoft.com/office/drawing/2014/main" id="{1C86B82E-865C-D148-0CB9-1340C67DF3A4}"/>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3916117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A11A9-DDBF-4456-6F29-32E7691C55E9}"/>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5B7DC5AC-D0C1-7004-0A51-57BC711FBD58}"/>
              </a:ext>
            </a:extLst>
          </p:cNvPr>
          <p:cNvSpPr>
            <a:spLocks noGrp="1"/>
          </p:cNvSpPr>
          <p:nvPr>
            <p:ph idx="15"/>
          </p:nvPr>
        </p:nvSpPr>
        <p:spPr>
          <a:xfrm>
            <a:off x="695325" y="1905001"/>
            <a:ext cx="10515600" cy="704850"/>
          </a:xfrm>
        </p:spPr>
        <p:txBody>
          <a:bodyPr/>
          <a:lstStyle/>
          <a:p>
            <a:r>
              <a:rPr lang="en-AU" b="1"/>
              <a:t>Please complete the table for the relevant characteristics</a:t>
            </a:r>
          </a:p>
        </p:txBody>
      </p:sp>
      <p:sp>
        <p:nvSpPr>
          <p:cNvPr id="7" name="Text Placeholder 6">
            <a:extLst>
              <a:ext uri="{FF2B5EF4-FFF2-40B4-BE49-F238E27FC236}">
                <a16:creationId xmlns:a16="http://schemas.microsoft.com/office/drawing/2014/main" id="{3CB2D715-22B6-209F-846A-AA211294363F}"/>
              </a:ext>
            </a:extLst>
          </p:cNvPr>
          <p:cNvSpPr>
            <a:spLocks noGrp="1"/>
          </p:cNvSpPr>
          <p:nvPr>
            <p:ph type="body" sz="quarter" idx="14"/>
          </p:nvPr>
        </p:nvSpPr>
        <p:spPr>
          <a:xfrm>
            <a:off x="695325" y="1485900"/>
            <a:ext cx="10525125" cy="428625"/>
          </a:xfrm>
        </p:spPr>
        <p:txBody>
          <a:bodyPr/>
          <a:lstStyle/>
          <a:p>
            <a:r>
              <a:rPr lang="en-AU" noProof="0"/>
              <a:t>Are relevant characteristics linked to increase risk of harm?</a:t>
            </a:r>
          </a:p>
        </p:txBody>
      </p:sp>
      <p:sp>
        <p:nvSpPr>
          <p:cNvPr id="2" name="Title 1">
            <a:extLst>
              <a:ext uri="{FF2B5EF4-FFF2-40B4-BE49-F238E27FC236}">
                <a16:creationId xmlns:a16="http://schemas.microsoft.com/office/drawing/2014/main" id="{46A3BF2C-DB7D-313C-9860-C88C36133948}"/>
              </a:ext>
            </a:extLst>
          </p:cNvPr>
          <p:cNvSpPr>
            <a:spLocks noGrp="1"/>
          </p:cNvSpPr>
          <p:nvPr>
            <p:ph type="title"/>
          </p:nvPr>
        </p:nvSpPr>
        <p:spPr>
          <a:xfrm>
            <a:off x="704850" y="448993"/>
            <a:ext cx="10515600" cy="922607"/>
          </a:xfrm>
        </p:spPr>
        <p:txBody>
          <a:bodyPr/>
          <a:lstStyle/>
          <a:p>
            <a:r>
              <a:rPr lang="en-US"/>
              <a:t>1.2 (B) Characteristics analysis</a:t>
            </a:r>
          </a:p>
        </p:txBody>
      </p:sp>
      <p:graphicFrame>
        <p:nvGraphicFramePr>
          <p:cNvPr id="3" name="Table 2">
            <a:extLst>
              <a:ext uri="{FF2B5EF4-FFF2-40B4-BE49-F238E27FC236}">
                <a16:creationId xmlns:a16="http://schemas.microsoft.com/office/drawing/2014/main" id="{D8C80B27-A0C9-8CEC-27E7-1365F0A59893}"/>
              </a:ext>
            </a:extLst>
          </p:cNvPr>
          <p:cNvGraphicFramePr>
            <a:graphicFrameLocks noGrp="1"/>
          </p:cNvGraphicFramePr>
          <p:nvPr>
            <p:extLst>
              <p:ext uri="{D42A27DB-BD31-4B8C-83A1-F6EECF244321}">
                <p14:modId xmlns:p14="http://schemas.microsoft.com/office/powerpoint/2010/main" val="1968484746"/>
              </p:ext>
            </p:extLst>
          </p:nvPr>
        </p:nvGraphicFramePr>
        <p:xfrm>
          <a:off x="695325" y="2281388"/>
          <a:ext cx="10525125" cy="2543295"/>
        </p:xfrm>
        <a:graphic>
          <a:graphicData uri="http://schemas.openxmlformats.org/drawingml/2006/table">
            <a:tbl>
              <a:tblPr firstRow="1" bandRow="1">
                <a:tableStyleId>{F2DE63D5-997A-4646-A377-4702673A728D}</a:tableStyleId>
              </a:tblPr>
              <a:tblGrid>
                <a:gridCol w="3476625">
                  <a:extLst>
                    <a:ext uri="{9D8B030D-6E8A-4147-A177-3AD203B41FA5}">
                      <a16:colId xmlns:a16="http://schemas.microsoft.com/office/drawing/2014/main" val="283884941"/>
                    </a:ext>
                  </a:extLst>
                </a:gridCol>
                <a:gridCol w="1114425">
                  <a:extLst>
                    <a:ext uri="{9D8B030D-6E8A-4147-A177-3AD203B41FA5}">
                      <a16:colId xmlns:a16="http://schemas.microsoft.com/office/drawing/2014/main" val="2901750757"/>
                    </a:ext>
                  </a:extLst>
                </a:gridCol>
                <a:gridCol w="5934075">
                  <a:extLst>
                    <a:ext uri="{9D8B030D-6E8A-4147-A177-3AD203B41FA5}">
                      <a16:colId xmlns:a16="http://schemas.microsoft.com/office/drawing/2014/main" val="26273978"/>
                    </a:ext>
                  </a:extLst>
                </a:gridCol>
              </a:tblGrid>
              <a:tr h="381663">
                <a:tc>
                  <a:txBody>
                    <a:bodyPr/>
                    <a:lstStyle/>
                    <a:p>
                      <a:r>
                        <a:rPr lang="en-AU" sz="1300" b="0">
                          <a:latin typeface="+mj-lt"/>
                        </a:rPr>
                        <a:t>Characteristic assessed</a:t>
                      </a:r>
                    </a:p>
                  </a:txBody>
                  <a:tcPr anchor="ctr"/>
                </a:tc>
                <a:tc>
                  <a:txBody>
                    <a:bodyPr/>
                    <a:lstStyle/>
                    <a:p>
                      <a:r>
                        <a:rPr lang="en-US" sz="1300" b="0">
                          <a:latin typeface="+mj-lt"/>
                        </a:rPr>
                        <a:t>Relevant?</a:t>
                      </a:r>
                      <a:endParaRPr lang="en-AU" sz="1300" b="0">
                        <a:latin typeface="+mj-lt"/>
                      </a:endParaRPr>
                    </a:p>
                  </a:txBody>
                  <a:tcPr anchor="ctr"/>
                </a:tc>
                <a:tc>
                  <a:txBody>
                    <a:bodyPr/>
                    <a:lstStyle/>
                    <a:p>
                      <a:r>
                        <a:rPr lang="en-US" sz="1300" b="0" kern="1200">
                          <a:solidFill>
                            <a:schemeClr val="lt1"/>
                          </a:solidFill>
                          <a:latin typeface="+mj-lt"/>
                        </a:rPr>
                        <a:t>How is the characteristic linked to the risk of harm?</a:t>
                      </a:r>
                      <a:endParaRPr lang="en-AU" sz="1300" b="0" kern="1200">
                        <a:solidFill>
                          <a:schemeClr val="lt1"/>
                        </a:solidFill>
                        <a:latin typeface="+mj-lt"/>
                        <a:ea typeface="+mn-ea"/>
                        <a:cs typeface="+mn-cs"/>
                      </a:endParaRPr>
                    </a:p>
                  </a:txBody>
                  <a:tcPr anchor="ctr"/>
                </a:tc>
                <a:extLst>
                  <a:ext uri="{0D108BD9-81ED-4DB2-BD59-A6C34878D82A}">
                    <a16:rowId xmlns:a16="http://schemas.microsoft.com/office/drawing/2014/main" val="2854941207"/>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Appropriate financial circumstances, including insurances. </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4074433838"/>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Past bankruptcy and current solvency. </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150" b="0">
                        <a:solidFill>
                          <a:schemeClr val="tx1"/>
                        </a:solidFill>
                        <a:latin typeface="+mn-lt"/>
                      </a:endParaRPr>
                    </a:p>
                  </a:txBody>
                  <a:tcPr anchor="ctr"/>
                </a:tc>
                <a:extLst>
                  <a:ext uri="{0D108BD9-81ED-4DB2-BD59-A6C34878D82A}">
                    <a16:rowId xmlns:a16="http://schemas.microsoft.com/office/drawing/2014/main" val="2496247426"/>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Information that identifies associates of an individual.</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2053787442"/>
                  </a:ext>
                </a:extLst>
              </a:tr>
              <a:tr h="540408">
                <a:tc>
                  <a:txBody>
                    <a:bodyPr/>
                    <a:lstStyle/>
                    <a:p>
                      <a:r>
                        <a:rPr lang="en-AU" sz="1150" b="0">
                          <a:solidFill>
                            <a:schemeClr val="tx1"/>
                          </a:solidFill>
                          <a:latin typeface="+mj-lt"/>
                        </a:rPr>
                        <a:t>Physical and mental capability to perform activity. </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3182937471"/>
                  </a:ext>
                </a:extLst>
              </a:tr>
            </a:tbl>
          </a:graphicData>
        </a:graphic>
      </p:graphicFrame>
      <p:sp>
        <p:nvSpPr>
          <p:cNvPr id="9" name="Rectangle: Diagonal Corners Snipped 8">
            <a:extLst>
              <a:ext uri="{FF2B5EF4-FFF2-40B4-BE49-F238E27FC236}">
                <a16:creationId xmlns:a16="http://schemas.microsoft.com/office/drawing/2014/main" id="{EF8723C9-FBFB-2D39-1B14-409497F01677}"/>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10" name="Group 9">
            <a:extLst>
              <a:ext uri="{FF2B5EF4-FFF2-40B4-BE49-F238E27FC236}">
                <a16:creationId xmlns:a16="http://schemas.microsoft.com/office/drawing/2014/main" id="{488C159C-2CFC-06A1-3628-51D435048633}"/>
              </a:ext>
            </a:extLst>
          </p:cNvPr>
          <p:cNvGrpSpPr/>
          <p:nvPr/>
        </p:nvGrpSpPr>
        <p:grpSpPr>
          <a:xfrm>
            <a:off x="9774315" y="384672"/>
            <a:ext cx="1360801" cy="648616"/>
            <a:chOff x="9774315" y="384672"/>
            <a:chExt cx="1360801" cy="648616"/>
          </a:xfrm>
        </p:grpSpPr>
        <p:sp>
          <p:nvSpPr>
            <p:cNvPr id="11" name="Rectangle 10">
              <a:extLst>
                <a:ext uri="{FF2B5EF4-FFF2-40B4-BE49-F238E27FC236}">
                  <a16:creationId xmlns:a16="http://schemas.microsoft.com/office/drawing/2014/main" id="{02FC9B25-B267-4B8A-DD56-CA0019FD2988}"/>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2: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Characteristics</a:t>
              </a:r>
            </a:p>
          </p:txBody>
        </p:sp>
        <p:sp>
          <p:nvSpPr>
            <p:cNvPr id="12" name="Rectangle 11">
              <a:extLst>
                <a:ext uri="{FF2B5EF4-FFF2-40B4-BE49-F238E27FC236}">
                  <a16:creationId xmlns:a16="http://schemas.microsoft.com/office/drawing/2014/main" id="{1C86B82E-865C-D148-0CB9-1340C67DF3A4}"/>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3314826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A11A9-DDBF-4456-6F29-32E7691C55E9}"/>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5B7DC5AC-D0C1-7004-0A51-57BC711FBD58}"/>
              </a:ext>
            </a:extLst>
          </p:cNvPr>
          <p:cNvSpPr>
            <a:spLocks noGrp="1"/>
          </p:cNvSpPr>
          <p:nvPr>
            <p:ph idx="15"/>
          </p:nvPr>
        </p:nvSpPr>
        <p:spPr>
          <a:xfrm>
            <a:off x="695325" y="1905001"/>
            <a:ext cx="10515600" cy="704850"/>
          </a:xfrm>
        </p:spPr>
        <p:txBody>
          <a:bodyPr/>
          <a:lstStyle/>
          <a:p>
            <a:r>
              <a:rPr lang="en-AU" b="1"/>
              <a:t>Please complete the table for the relevant characteristics.</a:t>
            </a:r>
          </a:p>
        </p:txBody>
      </p:sp>
      <p:sp>
        <p:nvSpPr>
          <p:cNvPr id="7" name="Text Placeholder 6">
            <a:extLst>
              <a:ext uri="{FF2B5EF4-FFF2-40B4-BE49-F238E27FC236}">
                <a16:creationId xmlns:a16="http://schemas.microsoft.com/office/drawing/2014/main" id="{3CB2D715-22B6-209F-846A-AA211294363F}"/>
              </a:ext>
            </a:extLst>
          </p:cNvPr>
          <p:cNvSpPr>
            <a:spLocks noGrp="1"/>
          </p:cNvSpPr>
          <p:nvPr>
            <p:ph type="body" sz="quarter" idx="14"/>
          </p:nvPr>
        </p:nvSpPr>
        <p:spPr>
          <a:xfrm>
            <a:off x="695325" y="1485900"/>
            <a:ext cx="10525125" cy="428625"/>
          </a:xfrm>
        </p:spPr>
        <p:txBody>
          <a:bodyPr/>
          <a:lstStyle/>
          <a:p>
            <a:r>
              <a:rPr lang="en-AU" noProof="0"/>
              <a:t>Are relevant characteristics linked to increase risk of harm?</a:t>
            </a:r>
          </a:p>
        </p:txBody>
      </p:sp>
      <p:sp>
        <p:nvSpPr>
          <p:cNvPr id="2" name="Title 1">
            <a:extLst>
              <a:ext uri="{FF2B5EF4-FFF2-40B4-BE49-F238E27FC236}">
                <a16:creationId xmlns:a16="http://schemas.microsoft.com/office/drawing/2014/main" id="{46A3BF2C-DB7D-313C-9860-C88C36133948}"/>
              </a:ext>
            </a:extLst>
          </p:cNvPr>
          <p:cNvSpPr>
            <a:spLocks noGrp="1"/>
          </p:cNvSpPr>
          <p:nvPr>
            <p:ph type="title"/>
          </p:nvPr>
        </p:nvSpPr>
        <p:spPr>
          <a:xfrm>
            <a:off x="704850" y="448993"/>
            <a:ext cx="10515600" cy="922607"/>
          </a:xfrm>
        </p:spPr>
        <p:txBody>
          <a:bodyPr/>
          <a:lstStyle/>
          <a:p>
            <a:r>
              <a:rPr lang="en-US"/>
              <a:t>1.2 (B) Characteristics analysis</a:t>
            </a:r>
          </a:p>
        </p:txBody>
      </p:sp>
      <p:graphicFrame>
        <p:nvGraphicFramePr>
          <p:cNvPr id="3" name="Table 2">
            <a:extLst>
              <a:ext uri="{FF2B5EF4-FFF2-40B4-BE49-F238E27FC236}">
                <a16:creationId xmlns:a16="http://schemas.microsoft.com/office/drawing/2014/main" id="{D8C80B27-A0C9-8CEC-27E7-1365F0A59893}"/>
              </a:ext>
            </a:extLst>
          </p:cNvPr>
          <p:cNvGraphicFramePr>
            <a:graphicFrameLocks noGrp="1"/>
          </p:cNvGraphicFramePr>
          <p:nvPr>
            <p:extLst>
              <p:ext uri="{D42A27DB-BD31-4B8C-83A1-F6EECF244321}">
                <p14:modId xmlns:p14="http://schemas.microsoft.com/office/powerpoint/2010/main" val="1912415068"/>
              </p:ext>
            </p:extLst>
          </p:nvPr>
        </p:nvGraphicFramePr>
        <p:xfrm>
          <a:off x="695325" y="2281388"/>
          <a:ext cx="10525125" cy="3624111"/>
        </p:xfrm>
        <a:graphic>
          <a:graphicData uri="http://schemas.openxmlformats.org/drawingml/2006/table">
            <a:tbl>
              <a:tblPr firstRow="1" bandRow="1">
                <a:tableStyleId>{F2DE63D5-997A-4646-A377-4702673A728D}</a:tableStyleId>
              </a:tblPr>
              <a:tblGrid>
                <a:gridCol w="3476625">
                  <a:extLst>
                    <a:ext uri="{9D8B030D-6E8A-4147-A177-3AD203B41FA5}">
                      <a16:colId xmlns:a16="http://schemas.microsoft.com/office/drawing/2014/main" val="283884941"/>
                    </a:ext>
                  </a:extLst>
                </a:gridCol>
                <a:gridCol w="1114425">
                  <a:extLst>
                    <a:ext uri="{9D8B030D-6E8A-4147-A177-3AD203B41FA5}">
                      <a16:colId xmlns:a16="http://schemas.microsoft.com/office/drawing/2014/main" val="2901750757"/>
                    </a:ext>
                  </a:extLst>
                </a:gridCol>
                <a:gridCol w="5934075">
                  <a:extLst>
                    <a:ext uri="{9D8B030D-6E8A-4147-A177-3AD203B41FA5}">
                      <a16:colId xmlns:a16="http://schemas.microsoft.com/office/drawing/2014/main" val="26273978"/>
                    </a:ext>
                  </a:extLst>
                </a:gridCol>
              </a:tblGrid>
              <a:tr h="381663">
                <a:tc>
                  <a:txBody>
                    <a:bodyPr/>
                    <a:lstStyle/>
                    <a:p>
                      <a:r>
                        <a:rPr lang="en-AU" sz="1300" b="0">
                          <a:latin typeface="+mj-lt"/>
                        </a:rPr>
                        <a:t>Characteristic assessed</a:t>
                      </a:r>
                    </a:p>
                  </a:txBody>
                  <a:tcPr anchor="ctr"/>
                </a:tc>
                <a:tc>
                  <a:txBody>
                    <a:bodyPr/>
                    <a:lstStyle/>
                    <a:p>
                      <a:r>
                        <a:rPr lang="en-US" sz="1300" b="0">
                          <a:latin typeface="+mj-lt"/>
                        </a:rPr>
                        <a:t>Relevant?</a:t>
                      </a:r>
                      <a:endParaRPr lang="en-AU" sz="1300" b="0">
                        <a:latin typeface="+mj-lt"/>
                      </a:endParaRPr>
                    </a:p>
                  </a:txBody>
                  <a:tcPr anchor="ctr"/>
                </a:tc>
                <a:tc>
                  <a:txBody>
                    <a:bodyPr/>
                    <a:lstStyle/>
                    <a:p>
                      <a:r>
                        <a:rPr lang="en-US" sz="1300" b="0" kern="1200">
                          <a:solidFill>
                            <a:schemeClr val="lt1"/>
                          </a:solidFill>
                          <a:latin typeface="+mj-lt"/>
                        </a:rPr>
                        <a:t>How is the characteristic linked to the risk of harm?</a:t>
                      </a:r>
                      <a:endParaRPr lang="en-AU" sz="1300" b="0" kern="1200">
                        <a:solidFill>
                          <a:schemeClr val="lt1"/>
                        </a:solidFill>
                        <a:latin typeface="+mj-lt"/>
                        <a:ea typeface="+mn-ea"/>
                        <a:cs typeface="+mn-cs"/>
                      </a:endParaRPr>
                    </a:p>
                  </a:txBody>
                  <a:tcPr anchor="ctr"/>
                </a:tc>
                <a:extLst>
                  <a:ext uri="{0D108BD9-81ED-4DB2-BD59-A6C34878D82A}">
                    <a16:rowId xmlns:a16="http://schemas.microsoft.com/office/drawing/2014/main" val="2854941207"/>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Previous compliance with regulation.</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4074433838"/>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Disqualifications, bans or prohibition from undertaking an activity or holding a position.</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150" b="0">
                        <a:solidFill>
                          <a:schemeClr val="tx1"/>
                        </a:solidFill>
                        <a:latin typeface="+mn-lt"/>
                      </a:endParaRPr>
                    </a:p>
                  </a:txBody>
                  <a:tcPr anchor="ctr"/>
                </a:tc>
                <a:extLst>
                  <a:ext uri="{0D108BD9-81ED-4DB2-BD59-A6C34878D82A}">
                    <a16:rowId xmlns:a16="http://schemas.microsoft.com/office/drawing/2014/main" val="2496247426"/>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Suspensions or cancellations of previous permissions. </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2053787442"/>
                  </a:ext>
                </a:extLst>
              </a:tr>
              <a:tr h="540408">
                <a:tc>
                  <a:txBody>
                    <a:bodyPr/>
                    <a:lstStyle/>
                    <a:p>
                      <a:r>
                        <a:rPr lang="en-AU" sz="1150" b="0">
                          <a:solidFill>
                            <a:schemeClr val="tx1"/>
                          </a:solidFill>
                          <a:latin typeface="+mj-lt"/>
                        </a:rPr>
                        <a:t>Disciplinary action in response to misconduct.</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3182937471"/>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Prior and current criminal convictions or offences.</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2071570158"/>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Appropriate financial circumstances. </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2702309322"/>
                  </a:ext>
                </a:extLst>
              </a:tr>
            </a:tbl>
          </a:graphicData>
        </a:graphic>
      </p:graphicFrame>
      <p:sp>
        <p:nvSpPr>
          <p:cNvPr id="9" name="Rectangle: Diagonal Corners Snipped 8">
            <a:extLst>
              <a:ext uri="{FF2B5EF4-FFF2-40B4-BE49-F238E27FC236}">
                <a16:creationId xmlns:a16="http://schemas.microsoft.com/office/drawing/2014/main" id="{EF8723C9-FBFB-2D39-1B14-409497F01677}"/>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10" name="Group 9">
            <a:extLst>
              <a:ext uri="{FF2B5EF4-FFF2-40B4-BE49-F238E27FC236}">
                <a16:creationId xmlns:a16="http://schemas.microsoft.com/office/drawing/2014/main" id="{488C159C-2CFC-06A1-3628-51D435048633}"/>
              </a:ext>
            </a:extLst>
          </p:cNvPr>
          <p:cNvGrpSpPr/>
          <p:nvPr/>
        </p:nvGrpSpPr>
        <p:grpSpPr>
          <a:xfrm>
            <a:off x="9774315" y="384672"/>
            <a:ext cx="1360801" cy="648616"/>
            <a:chOff x="9774315" y="384672"/>
            <a:chExt cx="1360801" cy="648616"/>
          </a:xfrm>
        </p:grpSpPr>
        <p:sp>
          <p:nvSpPr>
            <p:cNvPr id="11" name="Rectangle 10">
              <a:extLst>
                <a:ext uri="{FF2B5EF4-FFF2-40B4-BE49-F238E27FC236}">
                  <a16:creationId xmlns:a16="http://schemas.microsoft.com/office/drawing/2014/main" id="{02FC9B25-B267-4B8A-DD56-CA0019FD2988}"/>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2: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Characteristics</a:t>
              </a:r>
            </a:p>
          </p:txBody>
        </p:sp>
        <p:sp>
          <p:nvSpPr>
            <p:cNvPr id="12" name="Rectangle 11">
              <a:extLst>
                <a:ext uri="{FF2B5EF4-FFF2-40B4-BE49-F238E27FC236}">
                  <a16:creationId xmlns:a16="http://schemas.microsoft.com/office/drawing/2014/main" id="{1C86B82E-865C-D148-0CB9-1340C67DF3A4}"/>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3569354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A11A9-DDBF-4456-6F29-32E7691C55E9}"/>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5B7DC5AC-D0C1-7004-0A51-57BC711FBD58}"/>
              </a:ext>
            </a:extLst>
          </p:cNvPr>
          <p:cNvSpPr>
            <a:spLocks noGrp="1"/>
          </p:cNvSpPr>
          <p:nvPr>
            <p:ph idx="15"/>
          </p:nvPr>
        </p:nvSpPr>
        <p:spPr>
          <a:xfrm>
            <a:off x="695325" y="1905001"/>
            <a:ext cx="10515600" cy="704850"/>
          </a:xfrm>
        </p:spPr>
        <p:txBody>
          <a:bodyPr/>
          <a:lstStyle/>
          <a:p>
            <a:r>
              <a:rPr lang="en-AU" b="1"/>
              <a:t>Please complete the table for the relevant characteristics</a:t>
            </a:r>
          </a:p>
        </p:txBody>
      </p:sp>
      <p:sp>
        <p:nvSpPr>
          <p:cNvPr id="7" name="Text Placeholder 6">
            <a:extLst>
              <a:ext uri="{FF2B5EF4-FFF2-40B4-BE49-F238E27FC236}">
                <a16:creationId xmlns:a16="http://schemas.microsoft.com/office/drawing/2014/main" id="{3CB2D715-22B6-209F-846A-AA211294363F}"/>
              </a:ext>
            </a:extLst>
          </p:cNvPr>
          <p:cNvSpPr>
            <a:spLocks noGrp="1"/>
          </p:cNvSpPr>
          <p:nvPr>
            <p:ph type="body" sz="quarter" idx="14"/>
          </p:nvPr>
        </p:nvSpPr>
        <p:spPr>
          <a:xfrm>
            <a:off x="695325" y="1485900"/>
            <a:ext cx="10525125" cy="428625"/>
          </a:xfrm>
        </p:spPr>
        <p:txBody>
          <a:bodyPr/>
          <a:lstStyle/>
          <a:p>
            <a:r>
              <a:rPr lang="en-AU" noProof="0"/>
              <a:t>Are relevant characteristics linked to increase risk of harm?</a:t>
            </a:r>
          </a:p>
        </p:txBody>
      </p:sp>
      <p:sp>
        <p:nvSpPr>
          <p:cNvPr id="2" name="Title 1">
            <a:extLst>
              <a:ext uri="{FF2B5EF4-FFF2-40B4-BE49-F238E27FC236}">
                <a16:creationId xmlns:a16="http://schemas.microsoft.com/office/drawing/2014/main" id="{46A3BF2C-DB7D-313C-9860-C88C36133948}"/>
              </a:ext>
            </a:extLst>
          </p:cNvPr>
          <p:cNvSpPr>
            <a:spLocks noGrp="1"/>
          </p:cNvSpPr>
          <p:nvPr>
            <p:ph type="title"/>
          </p:nvPr>
        </p:nvSpPr>
        <p:spPr>
          <a:xfrm>
            <a:off x="704850" y="448993"/>
            <a:ext cx="10515600" cy="922607"/>
          </a:xfrm>
        </p:spPr>
        <p:txBody>
          <a:bodyPr/>
          <a:lstStyle/>
          <a:p>
            <a:r>
              <a:rPr lang="en-US"/>
              <a:t>1.2 (B) Characteristics analysis</a:t>
            </a:r>
          </a:p>
        </p:txBody>
      </p:sp>
      <p:graphicFrame>
        <p:nvGraphicFramePr>
          <p:cNvPr id="3" name="Table 2">
            <a:extLst>
              <a:ext uri="{FF2B5EF4-FFF2-40B4-BE49-F238E27FC236}">
                <a16:creationId xmlns:a16="http://schemas.microsoft.com/office/drawing/2014/main" id="{D8C80B27-A0C9-8CEC-27E7-1365F0A59893}"/>
              </a:ext>
            </a:extLst>
          </p:cNvPr>
          <p:cNvGraphicFramePr>
            <a:graphicFrameLocks noGrp="1"/>
          </p:cNvGraphicFramePr>
          <p:nvPr>
            <p:extLst>
              <p:ext uri="{D42A27DB-BD31-4B8C-83A1-F6EECF244321}">
                <p14:modId xmlns:p14="http://schemas.microsoft.com/office/powerpoint/2010/main" val="3722853869"/>
              </p:ext>
            </p:extLst>
          </p:nvPr>
        </p:nvGraphicFramePr>
        <p:xfrm>
          <a:off x="695325" y="2281388"/>
          <a:ext cx="10525125" cy="2543295"/>
        </p:xfrm>
        <a:graphic>
          <a:graphicData uri="http://schemas.openxmlformats.org/drawingml/2006/table">
            <a:tbl>
              <a:tblPr firstRow="1" bandRow="1">
                <a:tableStyleId>{F2DE63D5-997A-4646-A377-4702673A728D}</a:tableStyleId>
              </a:tblPr>
              <a:tblGrid>
                <a:gridCol w="3476625">
                  <a:extLst>
                    <a:ext uri="{9D8B030D-6E8A-4147-A177-3AD203B41FA5}">
                      <a16:colId xmlns:a16="http://schemas.microsoft.com/office/drawing/2014/main" val="283884941"/>
                    </a:ext>
                  </a:extLst>
                </a:gridCol>
                <a:gridCol w="1114425">
                  <a:extLst>
                    <a:ext uri="{9D8B030D-6E8A-4147-A177-3AD203B41FA5}">
                      <a16:colId xmlns:a16="http://schemas.microsoft.com/office/drawing/2014/main" val="2901750757"/>
                    </a:ext>
                  </a:extLst>
                </a:gridCol>
                <a:gridCol w="5934075">
                  <a:extLst>
                    <a:ext uri="{9D8B030D-6E8A-4147-A177-3AD203B41FA5}">
                      <a16:colId xmlns:a16="http://schemas.microsoft.com/office/drawing/2014/main" val="26273978"/>
                    </a:ext>
                  </a:extLst>
                </a:gridCol>
              </a:tblGrid>
              <a:tr h="381663">
                <a:tc>
                  <a:txBody>
                    <a:bodyPr/>
                    <a:lstStyle/>
                    <a:p>
                      <a:r>
                        <a:rPr lang="en-AU" sz="1300" b="0">
                          <a:latin typeface="+mj-lt"/>
                        </a:rPr>
                        <a:t>Characteristic assessed</a:t>
                      </a:r>
                    </a:p>
                  </a:txBody>
                  <a:tcPr anchor="ctr"/>
                </a:tc>
                <a:tc>
                  <a:txBody>
                    <a:bodyPr/>
                    <a:lstStyle/>
                    <a:p>
                      <a:r>
                        <a:rPr lang="en-US" sz="1300" b="0">
                          <a:latin typeface="+mj-lt"/>
                        </a:rPr>
                        <a:t>Relevant?</a:t>
                      </a:r>
                      <a:endParaRPr lang="en-AU" sz="1300" b="0">
                        <a:latin typeface="+mj-lt"/>
                      </a:endParaRPr>
                    </a:p>
                  </a:txBody>
                  <a:tcPr anchor="ctr"/>
                </a:tc>
                <a:tc>
                  <a:txBody>
                    <a:bodyPr/>
                    <a:lstStyle/>
                    <a:p>
                      <a:r>
                        <a:rPr lang="en-US" sz="1300" b="0" kern="1200">
                          <a:solidFill>
                            <a:schemeClr val="lt1"/>
                          </a:solidFill>
                          <a:latin typeface="+mj-lt"/>
                        </a:rPr>
                        <a:t>How is the characteristic linked to the risk of harm?</a:t>
                      </a:r>
                      <a:endParaRPr lang="en-AU" sz="1300" b="0" kern="1200">
                        <a:solidFill>
                          <a:schemeClr val="lt1"/>
                        </a:solidFill>
                        <a:latin typeface="+mj-lt"/>
                        <a:ea typeface="+mn-ea"/>
                        <a:cs typeface="+mn-cs"/>
                      </a:endParaRPr>
                    </a:p>
                  </a:txBody>
                  <a:tcPr anchor="ctr"/>
                </a:tc>
                <a:extLst>
                  <a:ext uri="{0D108BD9-81ED-4DB2-BD59-A6C34878D82A}">
                    <a16:rowId xmlns:a16="http://schemas.microsoft.com/office/drawing/2014/main" val="2854941207"/>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Appropriate financial circumstances, including insurances. </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4074433838"/>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Past bankruptcy and current solvency. </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150" b="0">
                        <a:solidFill>
                          <a:schemeClr val="tx1"/>
                        </a:solidFill>
                        <a:latin typeface="+mn-lt"/>
                      </a:endParaRPr>
                    </a:p>
                  </a:txBody>
                  <a:tcPr anchor="ctr"/>
                </a:tc>
                <a:extLst>
                  <a:ext uri="{0D108BD9-81ED-4DB2-BD59-A6C34878D82A}">
                    <a16:rowId xmlns:a16="http://schemas.microsoft.com/office/drawing/2014/main" val="2496247426"/>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Information that identifies associates of an individual.</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2053787442"/>
                  </a:ext>
                </a:extLst>
              </a:tr>
              <a:tr h="540408">
                <a:tc>
                  <a:txBody>
                    <a:bodyPr/>
                    <a:lstStyle/>
                    <a:p>
                      <a:r>
                        <a:rPr lang="en-AU" sz="1150" b="0">
                          <a:solidFill>
                            <a:schemeClr val="tx1"/>
                          </a:solidFill>
                          <a:latin typeface="+mj-lt"/>
                        </a:rPr>
                        <a:t>Physical and mental capability to perform activity. </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3182937471"/>
                  </a:ext>
                </a:extLst>
              </a:tr>
            </a:tbl>
          </a:graphicData>
        </a:graphic>
      </p:graphicFrame>
      <p:sp>
        <p:nvSpPr>
          <p:cNvPr id="9" name="Rectangle: Diagonal Corners Snipped 8">
            <a:extLst>
              <a:ext uri="{FF2B5EF4-FFF2-40B4-BE49-F238E27FC236}">
                <a16:creationId xmlns:a16="http://schemas.microsoft.com/office/drawing/2014/main" id="{EF8723C9-FBFB-2D39-1B14-409497F01677}"/>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10" name="Group 9">
            <a:extLst>
              <a:ext uri="{FF2B5EF4-FFF2-40B4-BE49-F238E27FC236}">
                <a16:creationId xmlns:a16="http://schemas.microsoft.com/office/drawing/2014/main" id="{488C159C-2CFC-06A1-3628-51D435048633}"/>
              </a:ext>
            </a:extLst>
          </p:cNvPr>
          <p:cNvGrpSpPr/>
          <p:nvPr/>
        </p:nvGrpSpPr>
        <p:grpSpPr>
          <a:xfrm>
            <a:off x="9774315" y="384672"/>
            <a:ext cx="1360801" cy="648616"/>
            <a:chOff x="9774315" y="384672"/>
            <a:chExt cx="1360801" cy="648616"/>
          </a:xfrm>
        </p:grpSpPr>
        <p:sp>
          <p:nvSpPr>
            <p:cNvPr id="11" name="Rectangle 10">
              <a:extLst>
                <a:ext uri="{FF2B5EF4-FFF2-40B4-BE49-F238E27FC236}">
                  <a16:creationId xmlns:a16="http://schemas.microsoft.com/office/drawing/2014/main" id="{02FC9B25-B267-4B8A-DD56-CA0019FD2988}"/>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2: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Characteristics</a:t>
              </a:r>
            </a:p>
          </p:txBody>
        </p:sp>
        <p:sp>
          <p:nvSpPr>
            <p:cNvPr id="12" name="Rectangle 11">
              <a:extLst>
                <a:ext uri="{FF2B5EF4-FFF2-40B4-BE49-F238E27FC236}">
                  <a16:creationId xmlns:a16="http://schemas.microsoft.com/office/drawing/2014/main" id="{1C86B82E-865C-D148-0CB9-1340C67DF3A4}"/>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2408139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A11A9-DDBF-4456-6F29-32E7691C55E9}"/>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5B7DC5AC-D0C1-7004-0A51-57BC711FBD58}"/>
              </a:ext>
            </a:extLst>
          </p:cNvPr>
          <p:cNvSpPr>
            <a:spLocks noGrp="1"/>
          </p:cNvSpPr>
          <p:nvPr>
            <p:ph idx="15"/>
          </p:nvPr>
        </p:nvSpPr>
        <p:spPr>
          <a:xfrm>
            <a:off x="695325" y="1905001"/>
            <a:ext cx="10515600" cy="704850"/>
          </a:xfrm>
        </p:spPr>
        <p:txBody>
          <a:bodyPr/>
          <a:lstStyle/>
          <a:p>
            <a:r>
              <a:rPr lang="en-AU" b="1"/>
              <a:t>Please complete the table for the relevant characteristics.</a:t>
            </a:r>
          </a:p>
        </p:txBody>
      </p:sp>
      <p:sp>
        <p:nvSpPr>
          <p:cNvPr id="7" name="Text Placeholder 6">
            <a:extLst>
              <a:ext uri="{FF2B5EF4-FFF2-40B4-BE49-F238E27FC236}">
                <a16:creationId xmlns:a16="http://schemas.microsoft.com/office/drawing/2014/main" id="{3CB2D715-22B6-209F-846A-AA211294363F}"/>
              </a:ext>
            </a:extLst>
          </p:cNvPr>
          <p:cNvSpPr>
            <a:spLocks noGrp="1"/>
          </p:cNvSpPr>
          <p:nvPr>
            <p:ph type="body" sz="quarter" idx="14"/>
          </p:nvPr>
        </p:nvSpPr>
        <p:spPr>
          <a:xfrm>
            <a:off x="695325" y="1485900"/>
            <a:ext cx="10525125" cy="428625"/>
          </a:xfrm>
        </p:spPr>
        <p:txBody>
          <a:bodyPr/>
          <a:lstStyle/>
          <a:p>
            <a:r>
              <a:rPr lang="en-AU" noProof="0"/>
              <a:t>Are relevant characteristics linked to increase risk of harm?</a:t>
            </a:r>
          </a:p>
        </p:txBody>
      </p:sp>
      <p:sp>
        <p:nvSpPr>
          <p:cNvPr id="2" name="Title 1">
            <a:extLst>
              <a:ext uri="{FF2B5EF4-FFF2-40B4-BE49-F238E27FC236}">
                <a16:creationId xmlns:a16="http://schemas.microsoft.com/office/drawing/2014/main" id="{46A3BF2C-DB7D-313C-9860-C88C36133948}"/>
              </a:ext>
            </a:extLst>
          </p:cNvPr>
          <p:cNvSpPr>
            <a:spLocks noGrp="1"/>
          </p:cNvSpPr>
          <p:nvPr>
            <p:ph type="title"/>
          </p:nvPr>
        </p:nvSpPr>
        <p:spPr>
          <a:xfrm>
            <a:off x="704850" y="448993"/>
            <a:ext cx="10515600" cy="922607"/>
          </a:xfrm>
        </p:spPr>
        <p:txBody>
          <a:bodyPr/>
          <a:lstStyle/>
          <a:p>
            <a:r>
              <a:rPr lang="en-US"/>
              <a:t>1.2 (C) Characteristics summary</a:t>
            </a:r>
          </a:p>
        </p:txBody>
      </p:sp>
      <p:graphicFrame>
        <p:nvGraphicFramePr>
          <p:cNvPr id="3" name="Table 2">
            <a:extLst>
              <a:ext uri="{FF2B5EF4-FFF2-40B4-BE49-F238E27FC236}">
                <a16:creationId xmlns:a16="http://schemas.microsoft.com/office/drawing/2014/main" id="{D8C80B27-A0C9-8CEC-27E7-1365F0A59893}"/>
              </a:ext>
            </a:extLst>
          </p:cNvPr>
          <p:cNvGraphicFramePr>
            <a:graphicFrameLocks noGrp="1"/>
          </p:cNvGraphicFramePr>
          <p:nvPr/>
        </p:nvGraphicFramePr>
        <p:xfrm>
          <a:off x="695325" y="2281388"/>
          <a:ext cx="10525125" cy="3760608"/>
        </p:xfrm>
        <a:graphic>
          <a:graphicData uri="http://schemas.openxmlformats.org/drawingml/2006/table">
            <a:tbl>
              <a:tblPr firstRow="1" bandRow="1">
                <a:tableStyleId>{F2DE63D5-997A-4646-A377-4702673A728D}</a:tableStyleId>
              </a:tblPr>
              <a:tblGrid>
                <a:gridCol w="3476625">
                  <a:extLst>
                    <a:ext uri="{9D8B030D-6E8A-4147-A177-3AD203B41FA5}">
                      <a16:colId xmlns:a16="http://schemas.microsoft.com/office/drawing/2014/main" val="283884941"/>
                    </a:ext>
                  </a:extLst>
                </a:gridCol>
                <a:gridCol w="3027747">
                  <a:extLst>
                    <a:ext uri="{9D8B030D-6E8A-4147-A177-3AD203B41FA5}">
                      <a16:colId xmlns:a16="http://schemas.microsoft.com/office/drawing/2014/main" val="2901750757"/>
                    </a:ext>
                  </a:extLst>
                </a:gridCol>
                <a:gridCol w="4020753">
                  <a:extLst>
                    <a:ext uri="{9D8B030D-6E8A-4147-A177-3AD203B41FA5}">
                      <a16:colId xmlns:a16="http://schemas.microsoft.com/office/drawing/2014/main" val="26273978"/>
                    </a:ext>
                  </a:extLst>
                </a:gridCol>
              </a:tblGrid>
              <a:tr h="381663">
                <a:tc>
                  <a:txBody>
                    <a:bodyPr/>
                    <a:lstStyle/>
                    <a:p>
                      <a:r>
                        <a:rPr lang="en-AU" sz="1300" b="0">
                          <a:latin typeface="+mj-lt"/>
                        </a:rPr>
                        <a:t>Characteristic assessed</a:t>
                      </a:r>
                    </a:p>
                  </a:txBody>
                  <a:tcPr anchor="ctr"/>
                </a:tc>
                <a:tc>
                  <a:txBody>
                    <a:bodyPr/>
                    <a:lstStyle/>
                    <a:p>
                      <a:r>
                        <a:rPr lang="en-US" sz="1400" b="0">
                          <a:latin typeface="+mj-lt"/>
                        </a:rPr>
                        <a:t>Objective and measurable? </a:t>
                      </a:r>
                    </a:p>
                    <a:p>
                      <a:r>
                        <a:rPr lang="en-US" sz="1400" b="0">
                          <a:latin typeface="+mj-lt"/>
                        </a:rPr>
                        <a:t>Yes/No</a:t>
                      </a:r>
                      <a:endParaRPr lang="en-AU" sz="1400" b="0">
                        <a:latin typeface="+mj-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VIC SemiBold"/>
                          <a:ea typeface="+mn-ea"/>
                          <a:cs typeface="+mn-cs"/>
                        </a:rPr>
                        <a:t>Can be assessed transparently?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VIC SemiBold"/>
                          <a:ea typeface="+mn-ea"/>
                          <a:cs typeface="+mn-cs"/>
                        </a:rPr>
                        <a:t>Yes/No</a:t>
                      </a:r>
                      <a:endParaRPr kumimoji="0" lang="en-AU" sz="1400" b="0" i="0" u="none" strike="noStrike" kern="1200" cap="none" spc="0" normalizeH="0" baseline="0" noProof="0">
                        <a:ln>
                          <a:noFill/>
                        </a:ln>
                        <a:solidFill>
                          <a:prstClr val="white"/>
                        </a:solidFill>
                        <a:effectLst/>
                        <a:uLnTx/>
                        <a:uFillTx/>
                        <a:latin typeface="VIC SemiBold"/>
                        <a:ea typeface="+mn-ea"/>
                        <a:cs typeface="+mn-cs"/>
                      </a:endParaRPr>
                    </a:p>
                  </a:txBody>
                  <a:tcPr anchor="ctr"/>
                </a:tc>
                <a:extLst>
                  <a:ext uri="{0D108BD9-81ED-4DB2-BD59-A6C34878D82A}">
                    <a16:rowId xmlns:a16="http://schemas.microsoft.com/office/drawing/2014/main" val="2854941207"/>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Previous compliance with regulation.</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4074433838"/>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Disqualifications, bans or prohibition from undertaking an activity or holding a position.</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150" b="0">
                        <a:solidFill>
                          <a:schemeClr val="tx1"/>
                        </a:solidFill>
                        <a:latin typeface="+mn-lt"/>
                      </a:endParaRPr>
                    </a:p>
                  </a:txBody>
                  <a:tcPr anchor="ctr"/>
                </a:tc>
                <a:extLst>
                  <a:ext uri="{0D108BD9-81ED-4DB2-BD59-A6C34878D82A}">
                    <a16:rowId xmlns:a16="http://schemas.microsoft.com/office/drawing/2014/main" val="2496247426"/>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Suspensions or cancellations of previous permissions. </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2053787442"/>
                  </a:ext>
                </a:extLst>
              </a:tr>
              <a:tr h="540408">
                <a:tc>
                  <a:txBody>
                    <a:bodyPr/>
                    <a:lstStyle/>
                    <a:p>
                      <a:r>
                        <a:rPr lang="en-AU" sz="1150" b="0">
                          <a:solidFill>
                            <a:schemeClr val="tx1"/>
                          </a:solidFill>
                          <a:latin typeface="+mj-lt"/>
                        </a:rPr>
                        <a:t>Disciplinary action in response to misconduct.</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3182937471"/>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Prior and current criminal convictions or offences.</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478356069"/>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Appropriate financial circumstances. </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907330370"/>
                  </a:ext>
                </a:extLst>
              </a:tr>
            </a:tbl>
          </a:graphicData>
        </a:graphic>
      </p:graphicFrame>
      <p:sp>
        <p:nvSpPr>
          <p:cNvPr id="9" name="Rectangle: Diagonal Corners Snipped 8">
            <a:extLst>
              <a:ext uri="{FF2B5EF4-FFF2-40B4-BE49-F238E27FC236}">
                <a16:creationId xmlns:a16="http://schemas.microsoft.com/office/drawing/2014/main" id="{EF8723C9-FBFB-2D39-1B14-409497F01677}"/>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10" name="Group 9">
            <a:extLst>
              <a:ext uri="{FF2B5EF4-FFF2-40B4-BE49-F238E27FC236}">
                <a16:creationId xmlns:a16="http://schemas.microsoft.com/office/drawing/2014/main" id="{488C159C-2CFC-06A1-3628-51D435048633}"/>
              </a:ext>
            </a:extLst>
          </p:cNvPr>
          <p:cNvGrpSpPr/>
          <p:nvPr/>
        </p:nvGrpSpPr>
        <p:grpSpPr>
          <a:xfrm>
            <a:off x="9774315" y="384672"/>
            <a:ext cx="1360801" cy="648616"/>
            <a:chOff x="9774315" y="384672"/>
            <a:chExt cx="1360801" cy="648616"/>
          </a:xfrm>
        </p:grpSpPr>
        <p:sp>
          <p:nvSpPr>
            <p:cNvPr id="11" name="Rectangle 10">
              <a:extLst>
                <a:ext uri="{FF2B5EF4-FFF2-40B4-BE49-F238E27FC236}">
                  <a16:creationId xmlns:a16="http://schemas.microsoft.com/office/drawing/2014/main" id="{02FC9B25-B267-4B8A-DD56-CA0019FD2988}"/>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2: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Characteristics</a:t>
              </a:r>
            </a:p>
          </p:txBody>
        </p:sp>
        <p:sp>
          <p:nvSpPr>
            <p:cNvPr id="12" name="Rectangle 11">
              <a:extLst>
                <a:ext uri="{FF2B5EF4-FFF2-40B4-BE49-F238E27FC236}">
                  <a16:creationId xmlns:a16="http://schemas.microsoft.com/office/drawing/2014/main" id="{1C86B82E-865C-D148-0CB9-1340C67DF3A4}"/>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2751193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A11A9-DDBF-4456-6F29-32E7691C55E9}"/>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5B7DC5AC-D0C1-7004-0A51-57BC711FBD58}"/>
              </a:ext>
            </a:extLst>
          </p:cNvPr>
          <p:cNvSpPr>
            <a:spLocks noGrp="1"/>
          </p:cNvSpPr>
          <p:nvPr>
            <p:ph idx="15"/>
          </p:nvPr>
        </p:nvSpPr>
        <p:spPr>
          <a:xfrm>
            <a:off x="695325" y="1905001"/>
            <a:ext cx="10515600" cy="704850"/>
          </a:xfrm>
        </p:spPr>
        <p:txBody>
          <a:bodyPr/>
          <a:lstStyle/>
          <a:p>
            <a:r>
              <a:rPr lang="en-AU" b="1"/>
              <a:t>Please complete the table for the relevant characteristics.</a:t>
            </a:r>
          </a:p>
        </p:txBody>
      </p:sp>
      <p:sp>
        <p:nvSpPr>
          <p:cNvPr id="7" name="Text Placeholder 6">
            <a:extLst>
              <a:ext uri="{FF2B5EF4-FFF2-40B4-BE49-F238E27FC236}">
                <a16:creationId xmlns:a16="http://schemas.microsoft.com/office/drawing/2014/main" id="{3CB2D715-22B6-209F-846A-AA211294363F}"/>
              </a:ext>
            </a:extLst>
          </p:cNvPr>
          <p:cNvSpPr>
            <a:spLocks noGrp="1"/>
          </p:cNvSpPr>
          <p:nvPr>
            <p:ph type="body" sz="quarter" idx="14"/>
          </p:nvPr>
        </p:nvSpPr>
        <p:spPr>
          <a:xfrm>
            <a:off x="695325" y="1485900"/>
            <a:ext cx="10525125" cy="428625"/>
          </a:xfrm>
        </p:spPr>
        <p:txBody>
          <a:bodyPr/>
          <a:lstStyle/>
          <a:p>
            <a:r>
              <a:rPr lang="en-AU" noProof="0"/>
              <a:t>Are relevant characteristics linked to increase risk of harm?</a:t>
            </a:r>
          </a:p>
        </p:txBody>
      </p:sp>
      <p:sp>
        <p:nvSpPr>
          <p:cNvPr id="2" name="Title 1">
            <a:extLst>
              <a:ext uri="{FF2B5EF4-FFF2-40B4-BE49-F238E27FC236}">
                <a16:creationId xmlns:a16="http://schemas.microsoft.com/office/drawing/2014/main" id="{46A3BF2C-DB7D-313C-9860-C88C36133948}"/>
              </a:ext>
            </a:extLst>
          </p:cNvPr>
          <p:cNvSpPr>
            <a:spLocks noGrp="1"/>
          </p:cNvSpPr>
          <p:nvPr>
            <p:ph type="title"/>
          </p:nvPr>
        </p:nvSpPr>
        <p:spPr>
          <a:xfrm>
            <a:off x="704850" y="448993"/>
            <a:ext cx="10515600" cy="922607"/>
          </a:xfrm>
        </p:spPr>
        <p:txBody>
          <a:bodyPr/>
          <a:lstStyle/>
          <a:p>
            <a:r>
              <a:rPr lang="en-US"/>
              <a:t>1.2 (C) Characteristics summary</a:t>
            </a:r>
          </a:p>
        </p:txBody>
      </p:sp>
      <p:graphicFrame>
        <p:nvGraphicFramePr>
          <p:cNvPr id="3" name="Table 2">
            <a:extLst>
              <a:ext uri="{FF2B5EF4-FFF2-40B4-BE49-F238E27FC236}">
                <a16:creationId xmlns:a16="http://schemas.microsoft.com/office/drawing/2014/main" id="{D8C80B27-A0C9-8CEC-27E7-1365F0A59893}"/>
              </a:ext>
            </a:extLst>
          </p:cNvPr>
          <p:cNvGraphicFramePr>
            <a:graphicFrameLocks noGrp="1"/>
          </p:cNvGraphicFramePr>
          <p:nvPr>
            <p:extLst>
              <p:ext uri="{D42A27DB-BD31-4B8C-83A1-F6EECF244321}">
                <p14:modId xmlns:p14="http://schemas.microsoft.com/office/powerpoint/2010/main" val="94103049"/>
              </p:ext>
            </p:extLst>
          </p:nvPr>
        </p:nvGraphicFramePr>
        <p:xfrm>
          <a:off x="695325" y="2281388"/>
          <a:ext cx="10525125" cy="2679792"/>
        </p:xfrm>
        <a:graphic>
          <a:graphicData uri="http://schemas.openxmlformats.org/drawingml/2006/table">
            <a:tbl>
              <a:tblPr firstRow="1" bandRow="1">
                <a:tableStyleId>{F2DE63D5-997A-4646-A377-4702673A728D}</a:tableStyleId>
              </a:tblPr>
              <a:tblGrid>
                <a:gridCol w="3476625">
                  <a:extLst>
                    <a:ext uri="{9D8B030D-6E8A-4147-A177-3AD203B41FA5}">
                      <a16:colId xmlns:a16="http://schemas.microsoft.com/office/drawing/2014/main" val="283884941"/>
                    </a:ext>
                  </a:extLst>
                </a:gridCol>
                <a:gridCol w="3027747">
                  <a:extLst>
                    <a:ext uri="{9D8B030D-6E8A-4147-A177-3AD203B41FA5}">
                      <a16:colId xmlns:a16="http://schemas.microsoft.com/office/drawing/2014/main" val="2901750757"/>
                    </a:ext>
                  </a:extLst>
                </a:gridCol>
                <a:gridCol w="4020753">
                  <a:extLst>
                    <a:ext uri="{9D8B030D-6E8A-4147-A177-3AD203B41FA5}">
                      <a16:colId xmlns:a16="http://schemas.microsoft.com/office/drawing/2014/main" val="26273978"/>
                    </a:ext>
                  </a:extLst>
                </a:gridCol>
              </a:tblGrid>
              <a:tr h="381663">
                <a:tc>
                  <a:txBody>
                    <a:bodyPr/>
                    <a:lstStyle/>
                    <a:p>
                      <a:r>
                        <a:rPr lang="en-AU" sz="1300" b="0">
                          <a:latin typeface="+mj-lt"/>
                        </a:rPr>
                        <a:t>Characteristic assessed</a:t>
                      </a:r>
                    </a:p>
                  </a:txBody>
                  <a:tcPr anchor="ctr"/>
                </a:tc>
                <a:tc>
                  <a:txBody>
                    <a:bodyPr/>
                    <a:lstStyle/>
                    <a:p>
                      <a:r>
                        <a:rPr lang="en-US" sz="1400" b="0">
                          <a:latin typeface="+mj-lt"/>
                        </a:rPr>
                        <a:t>Objective and measurable? </a:t>
                      </a:r>
                    </a:p>
                    <a:p>
                      <a:r>
                        <a:rPr lang="en-US" sz="1400" b="0">
                          <a:latin typeface="+mj-lt"/>
                        </a:rPr>
                        <a:t>Yes/No</a:t>
                      </a:r>
                      <a:endParaRPr lang="en-AU" sz="1400" b="0">
                        <a:latin typeface="+mj-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VIC SemiBold"/>
                          <a:ea typeface="+mn-ea"/>
                          <a:cs typeface="+mn-cs"/>
                        </a:rPr>
                        <a:t>Can be assessed transparently?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VIC SemiBold"/>
                          <a:ea typeface="+mn-ea"/>
                          <a:cs typeface="+mn-cs"/>
                        </a:rPr>
                        <a:t>Yes/No</a:t>
                      </a:r>
                      <a:endParaRPr kumimoji="0" lang="en-AU" sz="1400" b="0" i="0" u="none" strike="noStrike" kern="1200" cap="none" spc="0" normalizeH="0" baseline="0" noProof="0">
                        <a:ln>
                          <a:noFill/>
                        </a:ln>
                        <a:solidFill>
                          <a:prstClr val="white"/>
                        </a:solidFill>
                        <a:effectLst/>
                        <a:uLnTx/>
                        <a:uFillTx/>
                        <a:latin typeface="VIC SemiBold"/>
                        <a:ea typeface="+mn-ea"/>
                        <a:cs typeface="+mn-cs"/>
                      </a:endParaRPr>
                    </a:p>
                  </a:txBody>
                  <a:tcPr anchor="ctr"/>
                </a:tc>
                <a:extLst>
                  <a:ext uri="{0D108BD9-81ED-4DB2-BD59-A6C34878D82A}">
                    <a16:rowId xmlns:a16="http://schemas.microsoft.com/office/drawing/2014/main" val="2854941207"/>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Appropriate financial circumstances, including insurances. </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4074433838"/>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Past bankruptcy and current solvency. </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150" b="0">
                        <a:solidFill>
                          <a:schemeClr val="tx1"/>
                        </a:solidFill>
                        <a:latin typeface="+mn-lt"/>
                      </a:endParaRPr>
                    </a:p>
                  </a:txBody>
                  <a:tcPr anchor="ctr"/>
                </a:tc>
                <a:extLst>
                  <a:ext uri="{0D108BD9-81ED-4DB2-BD59-A6C34878D82A}">
                    <a16:rowId xmlns:a16="http://schemas.microsoft.com/office/drawing/2014/main" val="2496247426"/>
                  </a:ext>
                </a:extLst>
              </a:tr>
              <a:tr h="54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solidFill>
                            <a:schemeClr val="tx1"/>
                          </a:solidFill>
                          <a:latin typeface="+mj-lt"/>
                        </a:rPr>
                        <a:t>Information that identifies associates of an individual.</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2053787442"/>
                  </a:ext>
                </a:extLst>
              </a:tr>
              <a:tr h="540408">
                <a:tc>
                  <a:txBody>
                    <a:bodyPr/>
                    <a:lstStyle/>
                    <a:p>
                      <a:r>
                        <a:rPr lang="en-AU" sz="1150" b="0">
                          <a:solidFill>
                            <a:schemeClr val="tx1"/>
                          </a:solidFill>
                          <a:latin typeface="+mj-lt"/>
                        </a:rPr>
                        <a:t>Physical and mental capability to perform activity. </a:t>
                      </a:r>
                    </a:p>
                  </a:txBody>
                  <a:tcPr anchor="ctr">
                    <a:solidFill>
                      <a:schemeClr val="accent1">
                        <a:lumMod val="20000"/>
                        <a:lumOff val="80000"/>
                      </a:schemeClr>
                    </a:solidFill>
                  </a:tcPr>
                </a:tc>
                <a:tc>
                  <a:txBody>
                    <a:bodyPr/>
                    <a:lstStyle/>
                    <a:p>
                      <a:endParaRPr lang="en-AU" sz="1150" b="0">
                        <a:solidFill>
                          <a:schemeClr val="tx1"/>
                        </a:solidFill>
                        <a:latin typeface="+mn-lt"/>
                      </a:endParaRPr>
                    </a:p>
                  </a:txBody>
                  <a:tcPr anchor="ctr"/>
                </a:tc>
                <a:tc>
                  <a:txBody>
                    <a:bodyPr/>
                    <a:lstStyle/>
                    <a:p>
                      <a:endParaRPr lang="en-AU" sz="1150" b="0">
                        <a:solidFill>
                          <a:schemeClr val="tx1"/>
                        </a:solidFill>
                        <a:latin typeface="+mn-lt"/>
                      </a:endParaRPr>
                    </a:p>
                  </a:txBody>
                  <a:tcPr anchor="ctr"/>
                </a:tc>
                <a:extLst>
                  <a:ext uri="{0D108BD9-81ED-4DB2-BD59-A6C34878D82A}">
                    <a16:rowId xmlns:a16="http://schemas.microsoft.com/office/drawing/2014/main" val="3182937471"/>
                  </a:ext>
                </a:extLst>
              </a:tr>
            </a:tbl>
          </a:graphicData>
        </a:graphic>
      </p:graphicFrame>
      <p:sp>
        <p:nvSpPr>
          <p:cNvPr id="9" name="Rectangle: Diagonal Corners Snipped 8">
            <a:extLst>
              <a:ext uri="{FF2B5EF4-FFF2-40B4-BE49-F238E27FC236}">
                <a16:creationId xmlns:a16="http://schemas.microsoft.com/office/drawing/2014/main" id="{EF8723C9-FBFB-2D39-1B14-409497F01677}"/>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10" name="Group 9">
            <a:extLst>
              <a:ext uri="{FF2B5EF4-FFF2-40B4-BE49-F238E27FC236}">
                <a16:creationId xmlns:a16="http://schemas.microsoft.com/office/drawing/2014/main" id="{488C159C-2CFC-06A1-3628-51D435048633}"/>
              </a:ext>
            </a:extLst>
          </p:cNvPr>
          <p:cNvGrpSpPr/>
          <p:nvPr/>
        </p:nvGrpSpPr>
        <p:grpSpPr>
          <a:xfrm>
            <a:off x="9774315" y="384672"/>
            <a:ext cx="1360801" cy="648616"/>
            <a:chOff x="9774315" y="384672"/>
            <a:chExt cx="1360801" cy="648616"/>
          </a:xfrm>
        </p:grpSpPr>
        <p:sp>
          <p:nvSpPr>
            <p:cNvPr id="11" name="Rectangle 10">
              <a:extLst>
                <a:ext uri="{FF2B5EF4-FFF2-40B4-BE49-F238E27FC236}">
                  <a16:creationId xmlns:a16="http://schemas.microsoft.com/office/drawing/2014/main" id="{02FC9B25-B267-4B8A-DD56-CA0019FD2988}"/>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2: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Characteristics</a:t>
              </a:r>
            </a:p>
          </p:txBody>
        </p:sp>
        <p:sp>
          <p:nvSpPr>
            <p:cNvPr id="12" name="Rectangle 11">
              <a:extLst>
                <a:ext uri="{FF2B5EF4-FFF2-40B4-BE49-F238E27FC236}">
                  <a16:creationId xmlns:a16="http://schemas.microsoft.com/office/drawing/2014/main" id="{1C86B82E-865C-D148-0CB9-1340C67DF3A4}"/>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4274933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D8F6-A820-C612-2BF8-250A6C40CCBA}"/>
              </a:ext>
            </a:extLst>
          </p:cNvPr>
          <p:cNvSpPr>
            <a:spLocks noGrp="1"/>
          </p:cNvSpPr>
          <p:nvPr>
            <p:ph type="title"/>
          </p:nvPr>
        </p:nvSpPr>
        <p:spPr/>
        <p:txBody>
          <a:bodyPr/>
          <a:lstStyle/>
          <a:p>
            <a:r>
              <a:rPr lang="en-US"/>
              <a:t>Stage 1: Decision</a:t>
            </a:r>
            <a:endParaRPr lang="en-AU"/>
          </a:p>
        </p:txBody>
      </p:sp>
      <p:sp>
        <p:nvSpPr>
          <p:cNvPr id="5" name="Title 6">
            <a:extLst>
              <a:ext uri="{FF2B5EF4-FFF2-40B4-BE49-F238E27FC236}">
                <a16:creationId xmlns:a16="http://schemas.microsoft.com/office/drawing/2014/main" id="{46EEB7EA-05F6-EBB2-D2D3-EECD09DFE366}"/>
              </a:ext>
            </a:extLst>
          </p:cNvPr>
          <p:cNvSpPr txBox="1">
            <a:spLocks/>
          </p:cNvSpPr>
          <p:nvPr/>
        </p:nvSpPr>
        <p:spPr>
          <a:xfrm>
            <a:off x="704850" y="403729"/>
            <a:ext cx="10515600" cy="510671"/>
          </a:xfrm>
          <a:prstGeom prst="rect">
            <a:avLst/>
          </a:prstGeom>
        </p:spPr>
        <p:txBody>
          <a:bodyPr vert="horz" lIns="36000" tIns="45720" rIns="36000" bIns="45720" rtlCol="0" anchor="b" anchorCtr="0">
            <a:no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endParaRPr lang="en-AU"/>
          </a:p>
        </p:txBody>
      </p:sp>
      <p:sp>
        <p:nvSpPr>
          <p:cNvPr id="7" name="Rectangle 6">
            <a:extLst>
              <a:ext uri="{FF2B5EF4-FFF2-40B4-BE49-F238E27FC236}">
                <a16:creationId xmlns:a16="http://schemas.microsoft.com/office/drawing/2014/main" id="{E73E62FB-F8CA-DA0A-AB64-45F53E86C240}"/>
              </a:ext>
            </a:extLst>
          </p:cNvPr>
          <p:cNvSpPr/>
          <p:nvPr/>
        </p:nvSpPr>
        <p:spPr>
          <a:xfrm>
            <a:off x="695325" y="1071655"/>
            <a:ext cx="10801350" cy="1014320"/>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AU" sz="1400" b="0" i="0" u="none" strike="noStrike" kern="1200" cap="none" spc="0" normalizeH="0" baseline="0" noProof="0">
                <a:ln>
                  <a:noFill/>
                </a:ln>
                <a:solidFill>
                  <a:srgbClr val="232B39"/>
                </a:solidFill>
                <a:effectLst/>
                <a:uLnTx/>
                <a:uFillTx/>
                <a:latin typeface="VIC"/>
                <a:ea typeface="+mn-ea"/>
                <a:cs typeface="+mn-cs"/>
              </a:rPr>
              <a:t>The purpose of Stage 1 is to determine if an FPT is an appropriate measure to reduce the risk of harm.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AU" sz="1400" b="0" i="0" u="none" strike="noStrike" kern="1200" cap="none" spc="0" normalizeH="0" baseline="0" noProof="0">
                <a:ln>
                  <a:noFill/>
                </a:ln>
                <a:solidFill>
                  <a:srgbClr val="232B39"/>
                </a:solidFill>
                <a:effectLst/>
                <a:uLnTx/>
                <a:uFillTx/>
                <a:latin typeface="VIC"/>
                <a:ea typeface="+mn-ea"/>
                <a:cs typeface="+mn-cs"/>
              </a:rPr>
              <a:t>An FPT should only be considered if characteristics of applicants are closely connected to the risks of harm and the likelihood and consequence of harm from inappropriate applicants undertaking the activity are so high that applicants must be pre-screened to prevent this outcome.</a:t>
            </a:r>
          </a:p>
        </p:txBody>
      </p:sp>
      <p:sp>
        <p:nvSpPr>
          <p:cNvPr id="8" name="Text Placeholder 7">
            <a:extLst>
              <a:ext uri="{FF2B5EF4-FFF2-40B4-BE49-F238E27FC236}">
                <a16:creationId xmlns:a16="http://schemas.microsoft.com/office/drawing/2014/main" id="{00EE414D-0168-48A5-A07D-A089F99BA2AF}"/>
              </a:ext>
            </a:extLst>
          </p:cNvPr>
          <p:cNvSpPr txBox="1">
            <a:spLocks/>
          </p:cNvSpPr>
          <p:nvPr/>
        </p:nvSpPr>
        <p:spPr>
          <a:xfrm>
            <a:off x="608891" y="3299213"/>
            <a:ext cx="1650077" cy="2847975"/>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US" sz="1300" b="0" i="0" u="none" strike="noStrike" kern="1200" cap="none" spc="0" normalizeH="0" baseline="0" noProof="0">
                <a:ln>
                  <a:noFill/>
                </a:ln>
                <a:solidFill>
                  <a:srgbClr val="4C9E61"/>
                </a:solidFill>
                <a:effectLst/>
                <a:uLnTx/>
                <a:uFillTx/>
                <a:latin typeface="VIC SemiBold"/>
                <a:cs typeface="Segoe UI Semibold" panose="020B0702040204020203" pitchFamily="34" charset="0"/>
              </a:rPr>
              <a:t>Identify the extent and nature of harm</a:t>
            </a:r>
          </a:p>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US" sz="1200" b="0" i="0" u="none" strike="noStrike" kern="1200" cap="none" spc="0" normalizeH="0" baseline="0" noProof="0">
                <a:ln>
                  <a:noFill/>
                </a:ln>
                <a:solidFill>
                  <a:srgbClr val="232B39"/>
                </a:solidFill>
                <a:effectLst/>
                <a:uLnTx/>
                <a:uFillTx/>
                <a:latin typeface="VIC"/>
                <a:cs typeface="Segoe UI Semibold" panose="020B0702040204020203" pitchFamily="34" charset="0"/>
              </a:rPr>
              <a:t>Understanding the type and level of harm is essential in determining whether an FPT is appropriate and will be able to reduce the risk of harm.</a:t>
            </a:r>
            <a:endParaRPr kumimoji="0" lang="en-US" sz="1200" b="0" i="0" u="none" strike="noStrike" kern="1200" cap="none" spc="0" normalizeH="0" baseline="0" noProof="0">
              <a:ln>
                <a:noFill/>
              </a:ln>
              <a:solidFill>
                <a:srgbClr val="232B39"/>
              </a:solidFill>
              <a:effectLst/>
              <a:uLnTx/>
              <a:uFillTx/>
              <a:latin typeface="VIC"/>
              <a:cs typeface="Segoe UI Semilight" panose="020B0402040204020203" pitchFamily="34" charset="0"/>
            </a:endParaRPr>
          </a:p>
        </p:txBody>
      </p:sp>
      <p:sp>
        <p:nvSpPr>
          <p:cNvPr id="9" name="Text Placeholder 7">
            <a:extLst>
              <a:ext uri="{FF2B5EF4-FFF2-40B4-BE49-F238E27FC236}">
                <a16:creationId xmlns:a16="http://schemas.microsoft.com/office/drawing/2014/main" id="{31E5069D-B0BE-ECA2-1083-87E664C0A272}"/>
              </a:ext>
            </a:extLst>
          </p:cNvPr>
          <p:cNvSpPr txBox="1">
            <a:spLocks/>
          </p:cNvSpPr>
          <p:nvPr/>
        </p:nvSpPr>
        <p:spPr>
          <a:xfrm>
            <a:off x="2499436" y="3299213"/>
            <a:ext cx="1901114" cy="2901562"/>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300" b="0" i="0" u="none" strike="noStrike" kern="1200" cap="none" spc="0" normalizeH="0" baseline="0" noProof="0">
                <a:ln>
                  <a:noFill/>
                </a:ln>
                <a:solidFill>
                  <a:srgbClr val="4C9E61"/>
                </a:solidFill>
                <a:effectLst/>
                <a:uLnTx/>
                <a:uFillTx/>
                <a:latin typeface="VIC SemiBold"/>
                <a:ea typeface="Calibri" panose="020F0502020204030204" pitchFamily="34" charset="0"/>
                <a:cs typeface="Segoe UI Semibold" panose="020B0702040204020203" pitchFamily="34" charset="0"/>
              </a:rPr>
              <a:t>What are the characteristics of an inappropriate applicant?</a:t>
            </a:r>
          </a:p>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200" b="0" i="0" u="none" strike="noStrike" kern="1200" cap="none" spc="0" normalizeH="0" baseline="0" noProof="0">
                <a:ln>
                  <a:noFill/>
                </a:ln>
                <a:solidFill>
                  <a:srgbClr val="232B39"/>
                </a:solidFill>
                <a:effectLst/>
                <a:uLnTx/>
                <a:uFillTx/>
                <a:latin typeface="VIC"/>
                <a:ea typeface="Calibri" panose="020F0502020204030204" pitchFamily="34" charset="0"/>
                <a:cs typeface="Segoe UI Semibold" panose="020B0702040204020203" pitchFamily="34" charset="0"/>
              </a:rPr>
              <a:t>Identify, based on the harm, the characteristics of an inappropriate applicant that may increase the risk of harm and therefore should be tested before granting or renewing a permission.</a:t>
            </a:r>
            <a:endParaRPr kumimoji="0" lang="en-US" sz="1200" b="0" i="0" u="none" strike="noStrike" kern="1200" cap="none" spc="0" normalizeH="0" baseline="0" noProof="0">
              <a:ln>
                <a:noFill/>
              </a:ln>
              <a:solidFill>
                <a:srgbClr val="232B39"/>
              </a:solidFill>
              <a:effectLst/>
              <a:uLnTx/>
              <a:uFillTx/>
              <a:latin typeface="VIC"/>
              <a:cs typeface="Segoe UI Semilight" panose="020B0402040204020203" pitchFamily="34" charset="0"/>
            </a:endParaRPr>
          </a:p>
        </p:txBody>
      </p:sp>
      <p:sp>
        <p:nvSpPr>
          <p:cNvPr id="10" name="Rectangle 9">
            <a:extLst>
              <a:ext uri="{FF2B5EF4-FFF2-40B4-BE49-F238E27FC236}">
                <a16:creationId xmlns:a16="http://schemas.microsoft.com/office/drawing/2014/main" id="{460EC049-387B-F921-9826-077E54230E80}"/>
              </a:ext>
            </a:extLst>
          </p:cNvPr>
          <p:cNvSpPr/>
          <p:nvPr/>
        </p:nvSpPr>
        <p:spPr>
          <a:xfrm>
            <a:off x="690904" y="2282566"/>
            <a:ext cx="5557496" cy="2514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mj-lt"/>
                <a:ea typeface="+mn-ea"/>
                <a:cs typeface="+mn-cs"/>
              </a:rPr>
              <a:t>Stage 1</a:t>
            </a:r>
          </a:p>
        </p:txBody>
      </p:sp>
      <p:sp>
        <p:nvSpPr>
          <p:cNvPr id="11" name="Rectangle 10">
            <a:extLst>
              <a:ext uri="{FF2B5EF4-FFF2-40B4-BE49-F238E27FC236}">
                <a16:creationId xmlns:a16="http://schemas.microsoft.com/office/drawing/2014/main" id="{457B79AF-2F22-F64B-5640-46A79DC9DDA7}"/>
              </a:ext>
            </a:extLst>
          </p:cNvPr>
          <p:cNvSpPr/>
          <p:nvPr/>
        </p:nvSpPr>
        <p:spPr>
          <a:xfrm>
            <a:off x="6448425" y="2282566"/>
            <a:ext cx="2468880" cy="251407"/>
          </a:xfrm>
          <a:prstGeom prst="rect">
            <a:avLst/>
          </a:prstGeom>
          <a:solidFill>
            <a:srgbClr val="BCD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mj-lt"/>
                <a:ea typeface="+mn-ea"/>
                <a:cs typeface="+mn-cs"/>
              </a:rPr>
              <a:t>Stage 2</a:t>
            </a:r>
          </a:p>
        </p:txBody>
      </p:sp>
      <p:sp>
        <p:nvSpPr>
          <p:cNvPr id="12" name="Text Placeholder 7">
            <a:extLst>
              <a:ext uri="{FF2B5EF4-FFF2-40B4-BE49-F238E27FC236}">
                <a16:creationId xmlns:a16="http://schemas.microsoft.com/office/drawing/2014/main" id="{46A6EE1E-FD21-65A6-FA2C-6B4370402ABA}"/>
              </a:ext>
            </a:extLst>
          </p:cNvPr>
          <p:cNvSpPr txBox="1">
            <a:spLocks/>
          </p:cNvSpPr>
          <p:nvPr/>
        </p:nvSpPr>
        <p:spPr>
          <a:xfrm>
            <a:off x="4515256" y="3299213"/>
            <a:ext cx="1727490" cy="2857500"/>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300" b="0" i="0" u="none" strike="noStrike" kern="1200" cap="none" spc="0" normalizeH="0" baseline="0" noProof="0">
                <a:ln>
                  <a:noFill/>
                </a:ln>
                <a:solidFill>
                  <a:srgbClr val="4C9E61"/>
                </a:solidFill>
                <a:effectLst/>
                <a:uLnTx/>
                <a:uFillTx/>
                <a:latin typeface="VIC SemiBold"/>
                <a:ea typeface="Calibri" panose="020F0502020204030204" pitchFamily="34" charset="0"/>
                <a:cs typeface="Segoe UI Semibold" panose="020B0702040204020203" pitchFamily="34" charset="0"/>
              </a:rPr>
              <a:t>Are there better ways to address the harm?</a:t>
            </a:r>
          </a:p>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US" sz="1200" b="0" i="0" u="none" strike="noStrike" kern="1200" cap="none" spc="0" normalizeH="0" baseline="0" noProof="0">
                <a:ln>
                  <a:noFill/>
                </a:ln>
                <a:solidFill>
                  <a:srgbClr val="232B39"/>
                </a:solidFill>
                <a:effectLst/>
                <a:uLnTx/>
                <a:uFillTx/>
                <a:latin typeface="VIC"/>
                <a:cs typeface="Segoe UI Semilight" panose="020B0402040204020203" pitchFamily="34" charset="0"/>
              </a:rPr>
              <a:t>Identify, if any, other laws, non-targeted regulatory responses or permissions features which may be more suitable than an FPT to address the risks of harm.</a:t>
            </a:r>
          </a:p>
        </p:txBody>
      </p:sp>
      <p:sp>
        <p:nvSpPr>
          <p:cNvPr id="13" name="Rectangle 12">
            <a:extLst>
              <a:ext uri="{FF2B5EF4-FFF2-40B4-BE49-F238E27FC236}">
                <a16:creationId xmlns:a16="http://schemas.microsoft.com/office/drawing/2014/main" id="{8820725A-D8D7-D15C-EB90-EE6786C7126F}"/>
              </a:ext>
            </a:extLst>
          </p:cNvPr>
          <p:cNvSpPr/>
          <p:nvPr/>
        </p:nvSpPr>
        <p:spPr>
          <a:xfrm>
            <a:off x="9046864" y="2282566"/>
            <a:ext cx="2468880" cy="251407"/>
          </a:xfrm>
          <a:prstGeom prst="rect">
            <a:avLst/>
          </a:prstGeom>
          <a:solidFill>
            <a:srgbClr val="BCD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mj-lt"/>
                <a:ea typeface="+mn-ea"/>
                <a:cs typeface="+mn-cs"/>
              </a:rPr>
              <a:t>Stage 3</a:t>
            </a:r>
          </a:p>
        </p:txBody>
      </p:sp>
      <p:graphicFrame>
        <p:nvGraphicFramePr>
          <p:cNvPr id="14" name="Diagram 13">
            <a:extLst>
              <a:ext uri="{FF2B5EF4-FFF2-40B4-BE49-F238E27FC236}">
                <a16:creationId xmlns:a16="http://schemas.microsoft.com/office/drawing/2014/main" id="{CE675488-B9C9-74F0-4FA1-1A86422A8EC6}"/>
              </a:ext>
            </a:extLst>
          </p:cNvPr>
          <p:cNvGraphicFramePr/>
          <p:nvPr>
            <p:extLst>
              <p:ext uri="{D42A27DB-BD31-4B8C-83A1-F6EECF244321}">
                <p14:modId xmlns:p14="http://schemas.microsoft.com/office/powerpoint/2010/main" val="3890320926"/>
              </p:ext>
            </p:extLst>
          </p:nvPr>
        </p:nvGraphicFramePr>
        <p:xfrm>
          <a:off x="695325" y="2638426"/>
          <a:ext cx="5553075" cy="647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7660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427F7-1E6D-0220-15AE-517B9F480058}"/>
              </a:ext>
            </a:extLst>
          </p:cNvPr>
          <p:cNvSpPr>
            <a:spLocks noGrp="1"/>
          </p:cNvSpPr>
          <p:nvPr>
            <p:ph type="title"/>
          </p:nvPr>
        </p:nvSpPr>
        <p:spPr>
          <a:xfrm>
            <a:off x="704850" y="403729"/>
            <a:ext cx="10515600" cy="510671"/>
          </a:xfrm>
        </p:spPr>
        <p:txBody>
          <a:bodyPr/>
          <a:lstStyle/>
          <a:p>
            <a:r>
              <a:rPr lang="en-AU" noProof="0"/>
              <a:t>Fit and Proper Test Framework </a:t>
            </a:r>
            <a:r>
              <a:rPr lang="en-AU" noProof="0">
                <a:latin typeface="VIC" panose="00000500000000000000" pitchFamily="50" charset="0"/>
              </a:rPr>
              <a:t>–</a:t>
            </a:r>
            <a:r>
              <a:rPr lang="en-AU" noProof="0"/>
              <a:t> using the template</a:t>
            </a:r>
            <a:endParaRPr lang="en-AU"/>
          </a:p>
        </p:txBody>
      </p:sp>
      <p:sp>
        <p:nvSpPr>
          <p:cNvPr id="6" name="Content Placeholder 5">
            <a:extLst>
              <a:ext uri="{FF2B5EF4-FFF2-40B4-BE49-F238E27FC236}">
                <a16:creationId xmlns:a16="http://schemas.microsoft.com/office/drawing/2014/main" id="{2DAFF3A7-29CD-68C6-E9E2-90047E59640E}"/>
              </a:ext>
            </a:extLst>
          </p:cNvPr>
          <p:cNvSpPr>
            <a:spLocks noGrp="1"/>
          </p:cNvSpPr>
          <p:nvPr>
            <p:ph idx="1"/>
          </p:nvPr>
        </p:nvSpPr>
        <p:spPr>
          <a:xfrm>
            <a:off x="695326" y="1821256"/>
            <a:ext cx="5098421" cy="4355706"/>
          </a:xfrm>
          <a:ln w="12700">
            <a:solidFill>
              <a:schemeClr val="accent3"/>
            </a:solidFill>
          </a:ln>
        </p:spPr>
        <p:txBody>
          <a:bodyPr lIns="90000" tIns="108000" rIns="90000"/>
          <a:lstStyle/>
          <a:p>
            <a:pPr lvl="1"/>
            <a:r>
              <a:rPr lang="en-AU" sz="1200"/>
              <a:t>The Fit and Proper Test (FPT) Framework provides best practice guidance on using and designing these tests.</a:t>
            </a:r>
          </a:p>
          <a:p>
            <a:pPr lvl="1"/>
            <a:r>
              <a:rPr lang="en-AU" sz="1200"/>
              <a:t>It can be used with a single FPT, or it can be used when designing and reviewing permissions more broadly.</a:t>
            </a:r>
          </a:p>
          <a:p>
            <a:pPr lvl="1"/>
            <a:r>
              <a:rPr lang="en-AU" sz="1200"/>
              <a:t>Use this template to document analysis and key findings. Attach these to briefings and cabinet submissions.</a:t>
            </a:r>
          </a:p>
          <a:p>
            <a:pPr lvl="1"/>
            <a:r>
              <a:rPr lang="en-AU" sz="1200"/>
              <a:t>Share a draft with stakeholders including Department of Treasury and Finance to support consultation.</a:t>
            </a:r>
          </a:p>
          <a:p>
            <a:r>
              <a:rPr lang="en-AU" sz="1200"/>
              <a:t>Suggested approach</a:t>
            </a:r>
          </a:p>
          <a:p>
            <a:pPr marL="228600" lvl="1" indent="-228600">
              <a:buFont typeface="+mj-lt"/>
              <a:buAutoNum type="arabicPeriod"/>
            </a:pPr>
            <a:r>
              <a:rPr lang="en-AU" sz="1200"/>
              <a:t>Scope reform context and gather background information</a:t>
            </a:r>
          </a:p>
          <a:p>
            <a:pPr marL="228600" lvl="1" indent="-228600">
              <a:buFont typeface="+mj-lt"/>
              <a:buAutoNum type="arabicPeriod"/>
            </a:pPr>
            <a:r>
              <a:rPr lang="en-AU" sz="1200"/>
              <a:t>Hold workshop to work through the Guide with policy and regulatory teams </a:t>
            </a:r>
          </a:p>
          <a:p>
            <a:pPr marL="228600" lvl="1" indent="-228600">
              <a:buFont typeface="+mj-lt"/>
              <a:buAutoNum type="arabicPeriod"/>
            </a:pPr>
            <a:r>
              <a:rPr lang="en-AU" sz="1200"/>
              <a:t>Capture key content from each stage on page 2</a:t>
            </a:r>
          </a:p>
          <a:p>
            <a:pPr marL="228600" lvl="1" indent="-228600">
              <a:buFont typeface="+mj-lt"/>
              <a:buAutoNum type="arabicPeriod"/>
            </a:pPr>
            <a:r>
              <a:rPr lang="en-AU" sz="1200"/>
              <a:t>Complete the summary on page 1, and use one or both pages to support your further engagement and briefings.</a:t>
            </a:r>
          </a:p>
          <a:p>
            <a:r>
              <a:rPr lang="en-AU" sz="1200"/>
              <a:t>Need help? Contact DTF Regulation Group</a:t>
            </a:r>
          </a:p>
          <a:p>
            <a:endParaRPr lang="en-AU" sz="1200"/>
          </a:p>
        </p:txBody>
      </p:sp>
      <p:sp>
        <p:nvSpPr>
          <p:cNvPr id="7" name="Content Placeholder 6">
            <a:extLst>
              <a:ext uri="{FF2B5EF4-FFF2-40B4-BE49-F238E27FC236}">
                <a16:creationId xmlns:a16="http://schemas.microsoft.com/office/drawing/2014/main" id="{4EC95621-4AD0-01D5-37A5-F6CA652305A4}"/>
              </a:ext>
            </a:extLst>
          </p:cNvPr>
          <p:cNvSpPr>
            <a:spLocks noGrp="1"/>
          </p:cNvSpPr>
          <p:nvPr>
            <p:ph idx="13"/>
          </p:nvPr>
        </p:nvSpPr>
        <p:spPr>
          <a:xfrm>
            <a:off x="6110957" y="1828800"/>
            <a:ext cx="5098421" cy="4355706"/>
          </a:xfrm>
          <a:ln w="12700">
            <a:solidFill>
              <a:schemeClr val="accent3"/>
            </a:solidFill>
          </a:ln>
        </p:spPr>
        <p:txBody>
          <a:bodyPr lIns="90000" tIns="108000" rIns="90000"/>
          <a:lstStyle/>
          <a:p>
            <a:pPr lvl="2"/>
            <a:r>
              <a:rPr lang="en-AU" sz="1200"/>
              <a:t>Principles and common terms</a:t>
            </a:r>
          </a:p>
          <a:p>
            <a:pPr lvl="2"/>
            <a:r>
              <a:rPr lang="en-AU" sz="1200"/>
              <a:t>Three-stage process</a:t>
            </a:r>
          </a:p>
          <a:p>
            <a:pPr lvl="2"/>
            <a:r>
              <a:rPr lang="en-AU" sz="1200"/>
              <a:t>Complements other guidance</a:t>
            </a:r>
          </a:p>
          <a:p>
            <a:pPr lvl="3">
              <a:lnSpc>
                <a:spcPct val="100000"/>
              </a:lnSpc>
            </a:pPr>
            <a:r>
              <a:rPr lang="en-AU" sz="1200"/>
              <a:t>Victorian Guide to Regulation</a:t>
            </a:r>
          </a:p>
          <a:p>
            <a:pPr lvl="3">
              <a:lnSpc>
                <a:spcPct val="100000"/>
              </a:lnSpc>
            </a:pPr>
            <a:r>
              <a:rPr lang="en-AU" sz="1200"/>
              <a:t>Victorian Permissions Framework</a:t>
            </a:r>
          </a:p>
          <a:p>
            <a:pPr lvl="3">
              <a:lnSpc>
                <a:spcPct val="100000"/>
              </a:lnSpc>
            </a:pPr>
            <a:r>
              <a:rPr lang="en-AU" sz="1200"/>
              <a:t>Permissions practices and digitisation</a:t>
            </a:r>
          </a:p>
        </p:txBody>
      </p:sp>
      <p:sp>
        <p:nvSpPr>
          <p:cNvPr id="20" name="TextBox 19">
            <a:extLst>
              <a:ext uri="{FF2B5EF4-FFF2-40B4-BE49-F238E27FC236}">
                <a16:creationId xmlns:a16="http://schemas.microsoft.com/office/drawing/2014/main" id="{7A1D4F8C-030E-7661-0CC0-B0898E941C1C}"/>
              </a:ext>
            </a:extLst>
          </p:cNvPr>
          <p:cNvSpPr txBox="1"/>
          <p:nvPr/>
        </p:nvSpPr>
        <p:spPr>
          <a:xfrm>
            <a:off x="6110957" y="1450063"/>
            <a:ext cx="5098421" cy="369333"/>
          </a:xfrm>
          <a:prstGeom prst="rect">
            <a:avLst/>
          </a:prstGeom>
          <a:solidFill>
            <a:schemeClr val="accent3"/>
          </a:solidFill>
          <a:ln w="12700">
            <a:solidFill>
              <a:schemeClr val="accent3"/>
            </a:solidFill>
          </a:ln>
        </p:spPr>
        <p:txBody>
          <a:bodyPr wrap="square" lIns="90000" tIns="45720" rIns="90000" bIns="45720" anchor="ctr">
            <a:noAutofit/>
          </a:bodyPr>
          <a:lstStyle/>
          <a:p>
            <a:r>
              <a:rPr lang="en-AU" sz="1400">
                <a:solidFill>
                  <a:schemeClr val="bg1"/>
                </a:solidFill>
                <a:latin typeface="+mj-lt"/>
              </a:rPr>
              <a:t>What is the FPT Framework?</a:t>
            </a:r>
          </a:p>
        </p:txBody>
      </p:sp>
      <p:sp>
        <p:nvSpPr>
          <p:cNvPr id="21" name="TextBox 20">
            <a:extLst>
              <a:ext uri="{FF2B5EF4-FFF2-40B4-BE49-F238E27FC236}">
                <a16:creationId xmlns:a16="http://schemas.microsoft.com/office/drawing/2014/main" id="{820DA5E2-C4A5-6A64-ACE8-FE5B0EC15910}"/>
              </a:ext>
            </a:extLst>
          </p:cNvPr>
          <p:cNvSpPr txBox="1"/>
          <p:nvPr/>
        </p:nvSpPr>
        <p:spPr>
          <a:xfrm>
            <a:off x="695326" y="1450063"/>
            <a:ext cx="5098421" cy="369333"/>
          </a:xfrm>
          <a:prstGeom prst="rect">
            <a:avLst/>
          </a:prstGeom>
          <a:solidFill>
            <a:schemeClr val="accent3"/>
          </a:solidFill>
          <a:ln w="12700">
            <a:solidFill>
              <a:schemeClr val="accent3"/>
            </a:solidFill>
          </a:ln>
        </p:spPr>
        <p:txBody>
          <a:bodyPr wrap="square" lIns="90000" tIns="45720" rIns="90000" bIns="45720" anchor="ctr">
            <a:noAutofit/>
          </a:bodyPr>
          <a:lstStyle/>
          <a:p>
            <a:r>
              <a:rPr lang="en-AU" sz="1400">
                <a:solidFill>
                  <a:schemeClr val="bg1"/>
                </a:solidFill>
                <a:latin typeface="+mj-lt"/>
              </a:rPr>
              <a:t>Documenting your analysis and findings</a:t>
            </a:r>
          </a:p>
        </p:txBody>
      </p:sp>
      <p:cxnSp>
        <p:nvCxnSpPr>
          <p:cNvPr id="8" name="Straight Connector 7">
            <a:extLst>
              <a:ext uri="{FF2B5EF4-FFF2-40B4-BE49-F238E27FC236}">
                <a16:creationId xmlns:a16="http://schemas.microsoft.com/office/drawing/2014/main" id="{99F951D0-74E7-0EE2-8319-46FC241F346E}"/>
              </a:ext>
            </a:extLst>
          </p:cNvPr>
          <p:cNvCxnSpPr>
            <a:cxnSpLocks/>
            <a:stCxn id="10" idx="2"/>
            <a:endCxn id="14" idx="2"/>
          </p:cNvCxnSpPr>
          <p:nvPr/>
        </p:nvCxnSpPr>
        <p:spPr>
          <a:xfrm>
            <a:off x="10168796" y="4777647"/>
            <a:ext cx="6196" cy="446104"/>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BEC8D17A-5E5C-E14F-8652-0A8CBE5144DA}"/>
              </a:ext>
            </a:extLst>
          </p:cNvPr>
          <p:cNvGrpSpPr/>
          <p:nvPr/>
        </p:nvGrpSpPr>
        <p:grpSpPr>
          <a:xfrm>
            <a:off x="9272817" y="4025362"/>
            <a:ext cx="1792425" cy="752285"/>
            <a:chOff x="1069721" y="2415974"/>
            <a:chExt cx="3150000" cy="752285"/>
          </a:xfrm>
        </p:grpSpPr>
        <p:sp>
          <p:nvSpPr>
            <p:cNvPr id="10" name="Rectangle 9">
              <a:extLst>
                <a:ext uri="{FF2B5EF4-FFF2-40B4-BE49-F238E27FC236}">
                  <a16:creationId xmlns:a16="http://schemas.microsoft.com/office/drawing/2014/main" id="{89D827AC-74C1-C802-6CEB-D73CDEC62010}"/>
                </a:ext>
              </a:extLst>
            </p:cNvPr>
            <p:cNvSpPr/>
            <p:nvPr/>
          </p:nvSpPr>
          <p:spPr>
            <a:xfrm>
              <a:off x="1069721" y="2420932"/>
              <a:ext cx="3149179" cy="747327"/>
            </a:xfrm>
            <a:prstGeom prst="rect">
              <a:avLst/>
            </a:prstGeom>
            <a:solidFill>
              <a:schemeClr val="bg1"/>
            </a:solidFill>
            <a:ln w="19050" cap="rnd">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108000" rtlCol="0" anchor="ctr" anchorCtr="0"/>
            <a:lstStyle/>
            <a:p>
              <a:pPr algn="ctr" defTabSz="914349">
                <a:defRPr/>
              </a:pPr>
              <a:r>
                <a:rPr lang="en-AU" sz="1200" b="1">
                  <a:solidFill>
                    <a:srgbClr val="00264D"/>
                  </a:solidFill>
                </a:rPr>
                <a:t>FPT Framework</a:t>
              </a:r>
            </a:p>
            <a:p>
              <a:pPr algn="ctr" defTabSz="914349">
                <a:defRPr/>
              </a:pPr>
              <a:r>
                <a:rPr lang="en-AU" sz="1000">
                  <a:solidFill>
                    <a:srgbClr val="00264D"/>
                  </a:solidFill>
                </a:rPr>
                <a:t>Key concepts, objectives, rationale</a:t>
              </a:r>
            </a:p>
          </p:txBody>
        </p:sp>
        <p:sp>
          <p:nvSpPr>
            <p:cNvPr id="11" name="Rectangle 10">
              <a:extLst>
                <a:ext uri="{FF2B5EF4-FFF2-40B4-BE49-F238E27FC236}">
                  <a16:creationId xmlns:a16="http://schemas.microsoft.com/office/drawing/2014/main" id="{8F9D02F7-9041-2289-EB02-8DA26CC1F476}"/>
                </a:ext>
              </a:extLst>
            </p:cNvPr>
            <p:cNvSpPr/>
            <p:nvPr/>
          </p:nvSpPr>
          <p:spPr>
            <a:xfrm>
              <a:off x="1069721" y="2415974"/>
              <a:ext cx="3150000" cy="90000"/>
            </a:xfrm>
            <a:prstGeom prst="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252000" bIns="108000" rtlCol="0" anchor="ctr"/>
            <a:lstStyle/>
            <a:p>
              <a:pPr algn="ctr">
                <a:spcAft>
                  <a:spcPts val="100"/>
                </a:spcAft>
              </a:pPr>
              <a:endParaRPr lang="en-AU" sz="1000" i="1">
                <a:solidFill>
                  <a:schemeClr val="tx1"/>
                </a:solidFill>
              </a:endParaRPr>
            </a:p>
          </p:txBody>
        </p:sp>
      </p:grpSp>
      <p:sp>
        <p:nvSpPr>
          <p:cNvPr id="13" name="Rectangle 12">
            <a:extLst>
              <a:ext uri="{FF2B5EF4-FFF2-40B4-BE49-F238E27FC236}">
                <a16:creationId xmlns:a16="http://schemas.microsoft.com/office/drawing/2014/main" id="{22323917-8036-EB4A-A745-F78C57376B4D}"/>
              </a:ext>
            </a:extLst>
          </p:cNvPr>
          <p:cNvSpPr/>
          <p:nvPr/>
        </p:nvSpPr>
        <p:spPr>
          <a:xfrm>
            <a:off x="9278780" y="5245099"/>
            <a:ext cx="1791956" cy="633681"/>
          </a:xfrm>
          <a:prstGeom prst="rect">
            <a:avLst/>
          </a:prstGeom>
          <a:solidFill>
            <a:schemeClr val="bg1"/>
          </a:solidFill>
          <a:ln w="19050" cap="rnd">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108000" rtlCol="0" anchor="ctr" anchorCtr="0"/>
          <a:lstStyle/>
          <a:p>
            <a:pPr algn="ctr" defTabSz="914349">
              <a:defRPr/>
            </a:pPr>
            <a:r>
              <a:rPr lang="en-AU" sz="1200">
                <a:solidFill>
                  <a:srgbClr val="00264D"/>
                </a:solidFill>
              </a:rPr>
              <a:t> </a:t>
            </a:r>
            <a:r>
              <a:rPr lang="en-AU" sz="1200" b="1">
                <a:solidFill>
                  <a:srgbClr val="00264D"/>
                </a:solidFill>
              </a:rPr>
              <a:t>FPT Guide</a:t>
            </a:r>
          </a:p>
          <a:p>
            <a:pPr algn="ctr" defTabSz="914349">
              <a:defRPr/>
            </a:pPr>
            <a:r>
              <a:rPr lang="en-AU" sz="1000">
                <a:solidFill>
                  <a:srgbClr val="00264D"/>
                </a:solidFill>
              </a:rPr>
              <a:t>Steps and key questions</a:t>
            </a:r>
          </a:p>
        </p:txBody>
      </p:sp>
      <p:sp>
        <p:nvSpPr>
          <p:cNvPr id="14" name="Rectangle 13">
            <a:extLst>
              <a:ext uri="{FF2B5EF4-FFF2-40B4-BE49-F238E27FC236}">
                <a16:creationId xmlns:a16="http://schemas.microsoft.com/office/drawing/2014/main" id="{0C4A7DFB-25E7-AE0C-9EFA-E69A8449F747}"/>
              </a:ext>
            </a:extLst>
          </p:cNvPr>
          <p:cNvSpPr/>
          <p:nvPr/>
        </p:nvSpPr>
        <p:spPr>
          <a:xfrm>
            <a:off x="9278780" y="5133750"/>
            <a:ext cx="1792424" cy="90001"/>
          </a:xfrm>
          <a:prstGeom prst="rect">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252000" bIns="108000" rtlCol="0" anchor="ctr"/>
          <a:lstStyle/>
          <a:p>
            <a:pPr algn="ctr">
              <a:spcAft>
                <a:spcPts val="100"/>
              </a:spcAft>
            </a:pPr>
            <a:endParaRPr lang="en-AU" sz="1000">
              <a:solidFill>
                <a:schemeClr val="tx1"/>
              </a:solidFill>
            </a:endParaRPr>
          </a:p>
        </p:txBody>
      </p:sp>
      <p:sp>
        <p:nvSpPr>
          <p:cNvPr id="16" name="Rectangle 15">
            <a:extLst>
              <a:ext uri="{FF2B5EF4-FFF2-40B4-BE49-F238E27FC236}">
                <a16:creationId xmlns:a16="http://schemas.microsoft.com/office/drawing/2014/main" id="{69FF7BE2-4B79-4D99-3C24-4D8EB2E3A3FC}"/>
              </a:ext>
            </a:extLst>
          </p:cNvPr>
          <p:cNvSpPr>
            <a:spLocks/>
          </p:cNvSpPr>
          <p:nvPr/>
        </p:nvSpPr>
        <p:spPr>
          <a:xfrm>
            <a:off x="6194269" y="3967602"/>
            <a:ext cx="2675411" cy="1911179"/>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0" lvl="0" algn="l" defTabSz="914400" rtl="0" eaLnBrk="1" fontAlgn="auto" latinLnBrk="0" hangingPunct="1">
              <a:lnSpc>
                <a:spcPct val="100000"/>
              </a:lnSpc>
              <a:spcBef>
                <a:spcPts val="0"/>
              </a:spcBef>
              <a:spcAft>
                <a:spcPts val="0"/>
              </a:spcAft>
              <a:buClrTx/>
              <a:buSzTx/>
              <a:tabLst/>
              <a:defRPr/>
            </a:pPr>
            <a:endParaRPr kumimoji="0" lang="en-AU" sz="1000" b="0" i="0" u="none" strike="noStrike" kern="1200" cap="none" spc="0" normalizeH="0" baseline="0" noProof="0">
              <a:ln>
                <a:noFill/>
              </a:ln>
              <a:solidFill>
                <a:srgbClr val="4C9E61"/>
              </a:solidFill>
              <a:effectLst/>
              <a:uLnTx/>
              <a:uFillTx/>
              <a:latin typeface="VIC"/>
              <a:ea typeface="+mn-ea"/>
              <a:cs typeface="+mn-cs"/>
            </a:endParaRPr>
          </a:p>
        </p:txBody>
      </p:sp>
      <p:sp>
        <p:nvSpPr>
          <p:cNvPr id="17" name="Rectangle 16">
            <a:extLst>
              <a:ext uri="{FF2B5EF4-FFF2-40B4-BE49-F238E27FC236}">
                <a16:creationId xmlns:a16="http://schemas.microsoft.com/office/drawing/2014/main" id="{A0B04430-6D0C-37C3-9E3F-8AADBDB616AE}"/>
              </a:ext>
            </a:extLst>
          </p:cNvPr>
          <p:cNvSpPr>
            <a:spLocks/>
          </p:cNvSpPr>
          <p:nvPr/>
        </p:nvSpPr>
        <p:spPr>
          <a:xfrm>
            <a:off x="6194270" y="3650590"/>
            <a:ext cx="2675411" cy="37492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b="1">
                <a:solidFill>
                  <a:prstClr val="white"/>
                </a:solidFill>
                <a:latin typeface="VIC"/>
              </a:rPr>
              <a:t>FPT F</a:t>
            </a:r>
            <a:r>
              <a:rPr kumimoji="0" lang="en-AU" sz="1100" b="1" i="0" u="none" strike="noStrike" kern="1200" cap="none" spc="0" normalizeH="0" baseline="0" noProof="0" err="1">
                <a:ln>
                  <a:noFill/>
                </a:ln>
                <a:solidFill>
                  <a:prstClr val="white"/>
                </a:solidFill>
                <a:effectLst/>
                <a:uLnTx/>
                <a:uFillTx/>
                <a:latin typeface="VIC"/>
                <a:ea typeface="+mn-ea"/>
                <a:cs typeface="+mn-cs"/>
              </a:rPr>
              <a:t>ramework</a:t>
            </a:r>
            <a:r>
              <a:rPr kumimoji="0" lang="en-AU" sz="1100" b="1" i="0" u="none" strike="noStrike" kern="1200" cap="none" spc="0" normalizeH="0" baseline="0" noProof="0">
                <a:ln>
                  <a:noFill/>
                </a:ln>
                <a:solidFill>
                  <a:prstClr val="white"/>
                </a:solidFill>
                <a:effectLst/>
                <a:uLnTx/>
                <a:uFillTx/>
                <a:latin typeface="VIC"/>
                <a:ea typeface="+mn-ea"/>
                <a:cs typeface="+mn-cs"/>
              </a:rPr>
              <a:t> </a:t>
            </a:r>
            <a:r>
              <a:rPr lang="en-AU" sz="1100" b="1">
                <a:solidFill>
                  <a:prstClr val="white"/>
                </a:solidFill>
                <a:latin typeface="VIC"/>
              </a:rPr>
              <a:t>Stages</a:t>
            </a:r>
            <a:endParaRPr kumimoji="0" lang="en-AU" sz="1100" b="1" i="0" u="none" strike="noStrike" kern="1200" cap="none" spc="0" normalizeH="0" baseline="0" noProof="0">
              <a:ln>
                <a:noFill/>
              </a:ln>
              <a:solidFill>
                <a:prstClr val="white"/>
              </a:solidFill>
              <a:effectLst/>
              <a:uLnTx/>
              <a:uFillTx/>
              <a:latin typeface="VIC"/>
              <a:ea typeface="+mn-ea"/>
              <a:cs typeface="+mn-cs"/>
            </a:endParaRPr>
          </a:p>
        </p:txBody>
      </p:sp>
      <p:sp>
        <p:nvSpPr>
          <p:cNvPr id="19" name="Oval 18">
            <a:extLst>
              <a:ext uri="{FF2B5EF4-FFF2-40B4-BE49-F238E27FC236}">
                <a16:creationId xmlns:a16="http://schemas.microsoft.com/office/drawing/2014/main" id="{B643EE9C-27DB-B376-9B33-13EC6004F20A}"/>
              </a:ext>
            </a:extLst>
          </p:cNvPr>
          <p:cNvSpPr/>
          <p:nvPr/>
        </p:nvSpPr>
        <p:spPr>
          <a:xfrm>
            <a:off x="6309439" y="5334232"/>
            <a:ext cx="420181" cy="452750"/>
          </a:xfrm>
          <a:prstGeom prst="ellipse">
            <a:avLst/>
          </a:prstGeom>
          <a:solidFill>
            <a:srgbClr val="4C9E6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9"/>
            <a:r>
              <a:rPr lang="en-AU" sz="1600">
                <a:solidFill>
                  <a:prstClr val="white"/>
                </a:solidFill>
                <a:latin typeface="+mj-lt"/>
              </a:rPr>
              <a:t>3</a:t>
            </a:r>
          </a:p>
        </p:txBody>
      </p:sp>
      <p:sp>
        <p:nvSpPr>
          <p:cNvPr id="22" name="Rectangle 21">
            <a:extLst>
              <a:ext uri="{FF2B5EF4-FFF2-40B4-BE49-F238E27FC236}">
                <a16:creationId xmlns:a16="http://schemas.microsoft.com/office/drawing/2014/main" id="{F7D4452C-B547-1288-3003-F803260528C5}"/>
              </a:ext>
            </a:extLst>
          </p:cNvPr>
          <p:cNvSpPr/>
          <p:nvPr/>
        </p:nvSpPr>
        <p:spPr>
          <a:xfrm>
            <a:off x="6899399" y="5353097"/>
            <a:ext cx="1859590" cy="415021"/>
          </a:xfrm>
          <a:prstGeom prst="rect">
            <a:avLst/>
          </a:prstGeom>
          <a:solidFill>
            <a:srgbClr val="4C9E6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defTabSz="914349">
              <a:spcAft>
                <a:spcPts val="600"/>
              </a:spcAft>
              <a:defRPr/>
            </a:pPr>
            <a:r>
              <a:rPr lang="en-AU" sz="1000">
                <a:solidFill>
                  <a:srgbClr val="FFFFFF"/>
                </a:solidFill>
                <a:latin typeface="+mj-lt"/>
              </a:rPr>
              <a:t>ADMINISTRATION</a:t>
            </a:r>
          </a:p>
        </p:txBody>
      </p:sp>
      <p:sp>
        <p:nvSpPr>
          <p:cNvPr id="23" name="Oval 22">
            <a:extLst>
              <a:ext uri="{FF2B5EF4-FFF2-40B4-BE49-F238E27FC236}">
                <a16:creationId xmlns:a16="http://schemas.microsoft.com/office/drawing/2014/main" id="{B8650E7A-3CA4-D0A8-C7DD-37A4D84886A1}"/>
              </a:ext>
            </a:extLst>
          </p:cNvPr>
          <p:cNvSpPr/>
          <p:nvPr/>
        </p:nvSpPr>
        <p:spPr>
          <a:xfrm>
            <a:off x="6305470" y="4127031"/>
            <a:ext cx="420181" cy="452750"/>
          </a:xfrm>
          <a:prstGeom prst="ellipse">
            <a:avLst/>
          </a:prstGeom>
          <a:solidFill>
            <a:srgbClr val="4C9E6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9"/>
            <a:r>
              <a:rPr lang="en-AU" sz="1600">
                <a:solidFill>
                  <a:prstClr val="white"/>
                </a:solidFill>
                <a:latin typeface="+mj-lt"/>
              </a:rPr>
              <a:t>1</a:t>
            </a:r>
          </a:p>
        </p:txBody>
      </p:sp>
      <p:sp>
        <p:nvSpPr>
          <p:cNvPr id="24" name="Rectangle 23">
            <a:extLst>
              <a:ext uri="{FF2B5EF4-FFF2-40B4-BE49-F238E27FC236}">
                <a16:creationId xmlns:a16="http://schemas.microsoft.com/office/drawing/2014/main" id="{C3B2144E-30B7-0E5D-42BC-4BFD9C3411E7}"/>
              </a:ext>
            </a:extLst>
          </p:cNvPr>
          <p:cNvSpPr/>
          <p:nvPr/>
        </p:nvSpPr>
        <p:spPr>
          <a:xfrm>
            <a:off x="6899401" y="4145175"/>
            <a:ext cx="1859590" cy="416463"/>
          </a:xfrm>
          <a:prstGeom prst="rect">
            <a:avLst/>
          </a:prstGeom>
          <a:solidFill>
            <a:srgbClr val="4C9E6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defTabSz="914349">
              <a:spcAft>
                <a:spcPts val="600"/>
              </a:spcAft>
              <a:defRPr/>
            </a:pPr>
            <a:r>
              <a:rPr lang="en-AU" sz="1000">
                <a:solidFill>
                  <a:srgbClr val="FFFFFF"/>
                </a:solidFill>
                <a:latin typeface="+mj-lt"/>
              </a:rPr>
              <a:t>DECISION</a:t>
            </a:r>
          </a:p>
        </p:txBody>
      </p:sp>
      <p:sp>
        <p:nvSpPr>
          <p:cNvPr id="25" name="Oval 24">
            <a:extLst>
              <a:ext uri="{FF2B5EF4-FFF2-40B4-BE49-F238E27FC236}">
                <a16:creationId xmlns:a16="http://schemas.microsoft.com/office/drawing/2014/main" id="{73742E77-7BEF-7453-C443-34BAC46FEDA7}"/>
              </a:ext>
            </a:extLst>
          </p:cNvPr>
          <p:cNvSpPr/>
          <p:nvPr/>
        </p:nvSpPr>
        <p:spPr>
          <a:xfrm>
            <a:off x="6300450" y="4710117"/>
            <a:ext cx="420181" cy="452750"/>
          </a:xfrm>
          <a:prstGeom prst="ellipse">
            <a:avLst/>
          </a:prstGeom>
          <a:solidFill>
            <a:srgbClr val="4C9E6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9"/>
            <a:r>
              <a:rPr lang="en-AU" sz="1600">
                <a:solidFill>
                  <a:prstClr val="white"/>
                </a:solidFill>
                <a:latin typeface="+mj-lt"/>
              </a:rPr>
              <a:t>2</a:t>
            </a:r>
          </a:p>
        </p:txBody>
      </p:sp>
      <p:sp>
        <p:nvSpPr>
          <p:cNvPr id="26" name="Rectangle 25">
            <a:extLst>
              <a:ext uri="{FF2B5EF4-FFF2-40B4-BE49-F238E27FC236}">
                <a16:creationId xmlns:a16="http://schemas.microsoft.com/office/drawing/2014/main" id="{6572080A-5804-E5AC-875D-A3158602517B}"/>
              </a:ext>
            </a:extLst>
          </p:cNvPr>
          <p:cNvSpPr/>
          <p:nvPr/>
        </p:nvSpPr>
        <p:spPr>
          <a:xfrm>
            <a:off x="6899399" y="4728982"/>
            <a:ext cx="1859590" cy="415021"/>
          </a:xfrm>
          <a:prstGeom prst="rect">
            <a:avLst/>
          </a:prstGeom>
          <a:solidFill>
            <a:srgbClr val="4C9E6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defTabSz="914349">
              <a:spcAft>
                <a:spcPts val="600"/>
              </a:spcAft>
              <a:defRPr/>
            </a:pPr>
            <a:r>
              <a:rPr lang="en-AU" sz="1000">
                <a:solidFill>
                  <a:srgbClr val="FFFFFF"/>
                </a:solidFill>
                <a:latin typeface="+mj-lt"/>
              </a:rPr>
              <a:t>DESIGN</a:t>
            </a:r>
          </a:p>
        </p:txBody>
      </p:sp>
    </p:spTree>
    <p:extLst>
      <p:ext uri="{BB962C8B-B14F-4D97-AF65-F5344CB8AC3E}">
        <p14:creationId xmlns:p14="http://schemas.microsoft.com/office/powerpoint/2010/main" val="2850318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B6B8C-3285-EEB8-F3BC-71C8F3F3A54E}"/>
            </a:ext>
          </a:extLst>
        </p:cNvPr>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297F65DC-3946-AD07-FF30-100A500E8A77}"/>
              </a:ext>
            </a:extLst>
          </p:cNvPr>
          <p:cNvSpPr>
            <a:spLocks noGrp="1"/>
          </p:cNvSpPr>
          <p:nvPr>
            <p:ph idx="15"/>
          </p:nvPr>
        </p:nvSpPr>
        <p:spPr>
          <a:xfrm>
            <a:off x="695325" y="1905000"/>
            <a:ext cx="10515600" cy="4271963"/>
          </a:xfrm>
        </p:spPr>
        <p:txBody>
          <a:bodyPr/>
          <a:lstStyle/>
          <a:p>
            <a:pPr lvl="0"/>
            <a:r>
              <a:rPr lang="en-AU" noProof="0"/>
              <a:t>Prompts</a:t>
            </a:r>
          </a:p>
          <a:p>
            <a:pPr lvl="1"/>
            <a:r>
              <a:rPr lang="en-AU" i="1" noProof="0"/>
              <a:t>Are there existing laws or targeted non-regulatory responses that address the risk of harm? If yes, specify.</a:t>
            </a:r>
          </a:p>
          <a:p>
            <a:pPr lvl="1"/>
            <a:endParaRPr lang="en-AU"/>
          </a:p>
          <a:p>
            <a:pPr lvl="1"/>
            <a:r>
              <a:rPr lang="en-AU" i="1" noProof="0"/>
              <a:t>Are there existing permission features that address the risk of harm? If yes, specify.</a:t>
            </a:r>
          </a:p>
          <a:p>
            <a:pPr lvl="1"/>
            <a:endParaRPr lang="en-AU" noProof="0"/>
          </a:p>
          <a:p>
            <a:pPr lvl="1"/>
            <a:r>
              <a:rPr lang="en-AU" i="1" noProof="0"/>
              <a:t>Are there other permissions features that may be developed to better address the risks of harm identified?</a:t>
            </a:r>
          </a:p>
          <a:p>
            <a:pPr lvl="1"/>
            <a:endParaRPr lang="en-AU" noProof="0"/>
          </a:p>
          <a:p>
            <a:pPr lvl="1"/>
            <a:r>
              <a:rPr lang="en-AU" i="1" noProof="0"/>
              <a:t>If FPT is the best option, why is FPT a more suitable option to address the harm compared to other mechanisms?</a:t>
            </a:r>
          </a:p>
          <a:p>
            <a:pPr lvl="1"/>
            <a:endParaRPr lang="en-AU"/>
          </a:p>
        </p:txBody>
      </p:sp>
      <p:sp>
        <p:nvSpPr>
          <p:cNvPr id="14" name="Text Placeholder 13">
            <a:extLst>
              <a:ext uri="{FF2B5EF4-FFF2-40B4-BE49-F238E27FC236}">
                <a16:creationId xmlns:a16="http://schemas.microsoft.com/office/drawing/2014/main" id="{2FD6CA55-2D4E-19F0-3E70-1886B8BF2AEF}"/>
              </a:ext>
            </a:extLst>
          </p:cNvPr>
          <p:cNvSpPr>
            <a:spLocks noGrp="1"/>
          </p:cNvSpPr>
          <p:nvPr>
            <p:ph type="body" sz="quarter" idx="14"/>
          </p:nvPr>
        </p:nvSpPr>
        <p:spPr>
          <a:xfrm>
            <a:off x="695325" y="1485900"/>
            <a:ext cx="10506075" cy="428625"/>
          </a:xfrm>
        </p:spPr>
        <p:txBody>
          <a:bodyPr/>
          <a:lstStyle/>
          <a:p>
            <a:r>
              <a:rPr lang="en-US" noProof="0"/>
              <a:t>Are there better ways to address the harm?</a:t>
            </a:r>
          </a:p>
        </p:txBody>
      </p:sp>
      <p:sp>
        <p:nvSpPr>
          <p:cNvPr id="2" name="Title 1">
            <a:extLst>
              <a:ext uri="{FF2B5EF4-FFF2-40B4-BE49-F238E27FC236}">
                <a16:creationId xmlns:a16="http://schemas.microsoft.com/office/drawing/2014/main" id="{52BE41D2-7B60-2CED-9C75-E42DCE61E06E}"/>
              </a:ext>
            </a:extLst>
          </p:cNvPr>
          <p:cNvSpPr>
            <a:spLocks noGrp="1"/>
          </p:cNvSpPr>
          <p:nvPr>
            <p:ph type="title"/>
          </p:nvPr>
        </p:nvSpPr>
        <p:spPr>
          <a:xfrm>
            <a:off x="704850" y="448993"/>
            <a:ext cx="10515600" cy="922607"/>
          </a:xfrm>
        </p:spPr>
        <p:txBody>
          <a:bodyPr/>
          <a:lstStyle/>
          <a:p>
            <a:r>
              <a:rPr lang="en-US" dirty="0"/>
              <a:t>1.3 Alternative approaches</a:t>
            </a:r>
          </a:p>
        </p:txBody>
      </p:sp>
      <p:sp>
        <p:nvSpPr>
          <p:cNvPr id="9" name="Rectangle: Diagonal Corners Snipped 8">
            <a:extLst>
              <a:ext uri="{FF2B5EF4-FFF2-40B4-BE49-F238E27FC236}">
                <a16:creationId xmlns:a16="http://schemas.microsoft.com/office/drawing/2014/main" id="{34F620D6-6702-444C-339D-B3C0033E58D8}"/>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10" name="Group 9">
            <a:extLst>
              <a:ext uri="{FF2B5EF4-FFF2-40B4-BE49-F238E27FC236}">
                <a16:creationId xmlns:a16="http://schemas.microsoft.com/office/drawing/2014/main" id="{52AEC048-1AEC-2BA0-3FA3-017442729A0B}"/>
              </a:ext>
            </a:extLst>
          </p:cNvPr>
          <p:cNvGrpSpPr/>
          <p:nvPr/>
        </p:nvGrpSpPr>
        <p:grpSpPr>
          <a:xfrm>
            <a:off x="9774315" y="384672"/>
            <a:ext cx="1360801" cy="648616"/>
            <a:chOff x="9774315" y="384672"/>
            <a:chExt cx="1360801" cy="648616"/>
          </a:xfrm>
        </p:grpSpPr>
        <p:sp>
          <p:nvSpPr>
            <p:cNvPr id="11" name="Rectangle 10">
              <a:extLst>
                <a:ext uri="{FF2B5EF4-FFF2-40B4-BE49-F238E27FC236}">
                  <a16:creationId xmlns:a16="http://schemas.microsoft.com/office/drawing/2014/main" id="{AA81B1AC-5EE0-5738-D3D3-9E8C306F44BA}"/>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3: Appropriateness</a:t>
              </a:r>
            </a:p>
          </p:txBody>
        </p:sp>
        <p:sp>
          <p:nvSpPr>
            <p:cNvPr id="12" name="Rectangle 11">
              <a:extLst>
                <a:ext uri="{FF2B5EF4-FFF2-40B4-BE49-F238E27FC236}">
                  <a16:creationId xmlns:a16="http://schemas.microsoft.com/office/drawing/2014/main" id="{7E8C8924-241F-5137-3DB7-F9F641285885}"/>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4281088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1FB4E8F2-70A5-22D9-DB0F-D8421F33ABA8}"/>
              </a:ext>
            </a:extLst>
          </p:cNvPr>
          <p:cNvSpPr>
            <a:spLocks noGrp="1"/>
          </p:cNvSpPr>
          <p:nvPr>
            <p:ph idx="15"/>
          </p:nvPr>
        </p:nvSpPr>
        <p:spPr>
          <a:xfrm>
            <a:off x="695325" y="1905000"/>
            <a:ext cx="10515600" cy="4271963"/>
          </a:xfrm>
        </p:spPr>
        <p:txBody>
          <a:bodyPr/>
          <a:lstStyle/>
          <a:p>
            <a:r>
              <a:rPr lang="en-AU"/>
              <a:t>Outline key findings and proposals for reform</a:t>
            </a:r>
            <a:r>
              <a:rPr lang="en-US"/>
              <a:t>. </a:t>
            </a:r>
            <a:endParaRPr lang="en-AU"/>
          </a:p>
          <a:p>
            <a:pPr lvl="1"/>
            <a:endParaRPr lang="en-AU"/>
          </a:p>
        </p:txBody>
      </p:sp>
      <p:sp>
        <p:nvSpPr>
          <p:cNvPr id="10" name="Text Placeholder 9">
            <a:extLst>
              <a:ext uri="{FF2B5EF4-FFF2-40B4-BE49-F238E27FC236}">
                <a16:creationId xmlns:a16="http://schemas.microsoft.com/office/drawing/2014/main" id="{CD40D674-B1BA-E2B8-326F-51F633AB1CAF}"/>
              </a:ext>
            </a:extLst>
          </p:cNvPr>
          <p:cNvSpPr>
            <a:spLocks noGrp="1"/>
          </p:cNvSpPr>
          <p:nvPr>
            <p:ph type="body" sz="quarter" idx="14"/>
          </p:nvPr>
        </p:nvSpPr>
        <p:spPr>
          <a:xfrm>
            <a:off x="695325" y="1485900"/>
            <a:ext cx="10506075" cy="428625"/>
          </a:xfrm>
        </p:spPr>
        <p:txBody>
          <a:bodyPr/>
          <a:lstStyle/>
          <a:p>
            <a:r>
              <a:rPr lang="en-AU" noProof="0"/>
              <a:t>Conclusions and recommendation</a:t>
            </a:r>
            <a:endParaRPr lang="en-AU"/>
          </a:p>
        </p:txBody>
      </p:sp>
      <p:sp>
        <p:nvSpPr>
          <p:cNvPr id="2" name="Title 1">
            <a:extLst>
              <a:ext uri="{FF2B5EF4-FFF2-40B4-BE49-F238E27FC236}">
                <a16:creationId xmlns:a16="http://schemas.microsoft.com/office/drawing/2014/main" id="{5A105C11-1833-03C8-692D-5E1BE48599AC}"/>
              </a:ext>
            </a:extLst>
          </p:cNvPr>
          <p:cNvSpPr>
            <a:spLocks noGrp="1"/>
          </p:cNvSpPr>
          <p:nvPr>
            <p:ph type="title"/>
          </p:nvPr>
        </p:nvSpPr>
        <p:spPr>
          <a:xfrm>
            <a:off x="704850" y="448993"/>
            <a:ext cx="10515600" cy="922607"/>
          </a:xfrm>
        </p:spPr>
        <p:txBody>
          <a:bodyPr/>
          <a:lstStyle/>
          <a:p>
            <a:r>
              <a:rPr lang="en-AU" noProof="0"/>
              <a:t>Fit and proper test framework</a:t>
            </a:r>
            <a:endParaRPr lang="en-AU" dirty="0"/>
          </a:p>
        </p:txBody>
      </p:sp>
      <p:sp>
        <p:nvSpPr>
          <p:cNvPr id="9" name="Text Placeholder 8">
            <a:extLst>
              <a:ext uri="{FF2B5EF4-FFF2-40B4-BE49-F238E27FC236}">
                <a16:creationId xmlns:a16="http://schemas.microsoft.com/office/drawing/2014/main" id="{C4935833-EFE0-41A3-D18F-A4C1E6085EB8}"/>
              </a:ext>
            </a:extLst>
          </p:cNvPr>
          <p:cNvSpPr>
            <a:spLocks noGrp="1"/>
          </p:cNvSpPr>
          <p:nvPr>
            <p:ph type="body" sz="quarter" idx="13"/>
          </p:nvPr>
        </p:nvSpPr>
        <p:spPr>
          <a:xfrm>
            <a:off x="695325" y="1000125"/>
            <a:ext cx="10525125" cy="409575"/>
          </a:xfrm>
        </p:spPr>
        <p:txBody>
          <a:bodyPr/>
          <a:lstStyle/>
          <a:p>
            <a:r>
              <a:rPr lang="en-AU" noProof="0"/>
              <a:t>Summary assessment – [insert subject title]</a:t>
            </a:r>
            <a:endParaRPr lang="en-AU"/>
          </a:p>
        </p:txBody>
      </p:sp>
    </p:spTree>
    <p:extLst>
      <p:ext uri="{BB962C8B-B14F-4D97-AF65-F5344CB8AC3E}">
        <p14:creationId xmlns:p14="http://schemas.microsoft.com/office/powerpoint/2010/main" val="381955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095F4-181B-68B7-6D1B-A4928317C63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F44DC72-C684-06FE-992E-AF09CA6B61D2}"/>
              </a:ext>
            </a:extLst>
          </p:cNvPr>
          <p:cNvSpPr>
            <a:spLocks noGrp="1"/>
          </p:cNvSpPr>
          <p:nvPr>
            <p:ph type="title"/>
          </p:nvPr>
        </p:nvSpPr>
        <p:spPr>
          <a:xfrm>
            <a:off x="704850" y="204552"/>
            <a:ext cx="10515600" cy="1034638"/>
          </a:xfrm>
        </p:spPr>
        <p:txBody>
          <a:bodyPr/>
          <a:lstStyle/>
          <a:p>
            <a:r>
              <a:rPr lang="en-US" noProof="0"/>
              <a:t>Stage 2: Design</a:t>
            </a:r>
            <a:endParaRPr lang="en-AU"/>
          </a:p>
        </p:txBody>
      </p:sp>
      <p:sp>
        <p:nvSpPr>
          <p:cNvPr id="2" name="Rectangle 1">
            <a:extLst>
              <a:ext uri="{FF2B5EF4-FFF2-40B4-BE49-F238E27FC236}">
                <a16:creationId xmlns:a16="http://schemas.microsoft.com/office/drawing/2014/main" id="{11792BCC-718C-78D9-9D16-9012CE726D7A}"/>
              </a:ext>
            </a:extLst>
          </p:cNvPr>
          <p:cNvSpPr/>
          <p:nvPr/>
        </p:nvSpPr>
        <p:spPr>
          <a:xfrm>
            <a:off x="695325" y="1268505"/>
            <a:ext cx="10801350" cy="901351"/>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0" normalizeH="0" baseline="0" noProof="0">
                <a:ln>
                  <a:noFill/>
                </a:ln>
                <a:solidFill>
                  <a:srgbClr val="232B39"/>
                </a:solidFill>
                <a:effectLst/>
                <a:uLnTx/>
                <a:uFillTx/>
                <a:latin typeface="VIC"/>
                <a:ea typeface="+mn-ea"/>
                <a:cs typeface="+mn-cs"/>
              </a:rPr>
              <a:t>The purpose of Stage 2 is to determine the optimal design of the FPT.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0" normalizeH="0" baseline="0" noProof="0">
                <a:ln>
                  <a:noFill/>
                </a:ln>
                <a:solidFill>
                  <a:srgbClr val="232B39"/>
                </a:solidFill>
                <a:effectLst/>
                <a:uLnTx/>
                <a:uFillTx/>
                <a:latin typeface="VIC"/>
                <a:ea typeface="+mn-ea"/>
                <a:cs typeface="+mn-cs"/>
              </a:rPr>
              <a:t>FPTs should be designed in legislation and should only test components which are directly related to the risk of harm. Evidentiary requirements should be minimal to satisfy the level of risk being managed.</a:t>
            </a:r>
          </a:p>
        </p:txBody>
      </p:sp>
      <p:sp>
        <p:nvSpPr>
          <p:cNvPr id="4" name="Text Placeholder 7">
            <a:extLst>
              <a:ext uri="{FF2B5EF4-FFF2-40B4-BE49-F238E27FC236}">
                <a16:creationId xmlns:a16="http://schemas.microsoft.com/office/drawing/2014/main" id="{D33A3A49-BCD1-C9FE-A7A0-DDD5240F56E8}"/>
              </a:ext>
            </a:extLst>
          </p:cNvPr>
          <p:cNvSpPr txBox="1">
            <a:spLocks/>
          </p:cNvSpPr>
          <p:nvPr/>
        </p:nvSpPr>
        <p:spPr>
          <a:xfrm>
            <a:off x="5074680" y="3001612"/>
            <a:ext cx="1644493" cy="3419568"/>
          </a:xfrm>
          <a:prstGeom prst="rect">
            <a:avLst/>
          </a:prstGeom>
          <a:solidFill>
            <a:schemeClr val="bg1"/>
          </a:solidFill>
        </p:spPr>
        <p:txBody>
          <a:bodyPr wrap="square" lIns="108000" tIns="64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endParaRPr kumimoji="0" lang="en-AU" sz="1150" b="0" i="0" u="none" strike="noStrike" kern="1200" cap="none" spc="0" normalizeH="0" baseline="0" noProof="0">
              <a:ln>
                <a:noFill/>
              </a:ln>
              <a:solidFill>
                <a:srgbClr val="232B39"/>
              </a:solidFill>
              <a:effectLst/>
              <a:uLnTx/>
              <a:uFillTx/>
              <a:latin typeface="VIC"/>
              <a:ea typeface="+mn-ea"/>
              <a:cs typeface="Segoe UI Semibold" panose="020B0702040204020203" pitchFamily="34" charset="0"/>
            </a:endParaRPr>
          </a:p>
        </p:txBody>
      </p:sp>
      <p:sp>
        <p:nvSpPr>
          <p:cNvPr id="5" name="Text Placeholder 7">
            <a:extLst>
              <a:ext uri="{FF2B5EF4-FFF2-40B4-BE49-F238E27FC236}">
                <a16:creationId xmlns:a16="http://schemas.microsoft.com/office/drawing/2014/main" id="{1A18DBFA-6DE4-A1BD-7611-977594B7D89B}"/>
              </a:ext>
            </a:extLst>
          </p:cNvPr>
          <p:cNvSpPr txBox="1">
            <a:spLocks/>
          </p:cNvSpPr>
          <p:nvPr/>
        </p:nvSpPr>
        <p:spPr>
          <a:xfrm>
            <a:off x="3313458" y="3001612"/>
            <a:ext cx="1636905" cy="3070498"/>
          </a:xfrm>
          <a:prstGeom prst="rect">
            <a:avLst/>
          </a:prstGeom>
          <a:solidFill>
            <a:schemeClr val="bg1"/>
          </a:solidFill>
        </p:spPr>
        <p:txBody>
          <a:bodyPr wrap="square" lIns="108000" tIns="648000" rIns="108000" bIns="72000" anchor="t">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endParaRPr kumimoji="0" lang="en-AU" sz="1300" b="0" i="0" u="none" strike="noStrike" kern="1200" cap="none" spc="0" normalizeH="0" baseline="0" noProof="0">
              <a:ln>
                <a:noFill/>
              </a:ln>
              <a:solidFill>
                <a:srgbClr val="232B39"/>
              </a:solidFill>
              <a:effectLst/>
              <a:uLnTx/>
              <a:uFillTx/>
              <a:latin typeface="VIC SemiBold"/>
              <a:ea typeface="Calibri" panose="020F0502020204030204" pitchFamily="34" charset="0"/>
              <a:cs typeface="Segoe UI Semibold" panose="020B0702040204020203" pitchFamily="34" charset="0"/>
            </a:endParaRPr>
          </a:p>
        </p:txBody>
      </p:sp>
      <p:sp>
        <p:nvSpPr>
          <p:cNvPr id="6" name="Text Placeholder 7">
            <a:extLst>
              <a:ext uri="{FF2B5EF4-FFF2-40B4-BE49-F238E27FC236}">
                <a16:creationId xmlns:a16="http://schemas.microsoft.com/office/drawing/2014/main" id="{726F23DA-5183-C4B0-8C01-BD60C34A90C6}"/>
              </a:ext>
            </a:extLst>
          </p:cNvPr>
          <p:cNvSpPr txBox="1">
            <a:spLocks/>
          </p:cNvSpPr>
          <p:nvPr/>
        </p:nvSpPr>
        <p:spPr>
          <a:xfrm>
            <a:off x="6753320" y="2968917"/>
            <a:ext cx="1561964" cy="3309296"/>
          </a:xfrm>
          <a:prstGeom prst="rect">
            <a:avLst/>
          </a:prstGeom>
          <a:solidFill>
            <a:schemeClr val="bg1"/>
          </a:solidFill>
        </p:spPr>
        <p:txBody>
          <a:bodyPr wrap="square" lIns="108000" tIns="648000" rIns="108000" bIns="72000" anchor="t">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Tx/>
              <a:buNone/>
              <a:tabLst/>
              <a:defRPr/>
            </a:pPr>
            <a:endParaRPr kumimoji="0" lang="en-AU" sz="1150" b="0" i="0" u="none" strike="noStrike" kern="1200" cap="none" spc="0" normalizeH="0" baseline="0" noProof="0">
              <a:ln>
                <a:noFill/>
              </a:ln>
              <a:solidFill>
                <a:srgbClr val="1F2A44"/>
              </a:solidFill>
              <a:effectLst/>
              <a:uLnTx/>
              <a:uFillTx/>
              <a:latin typeface="VIC"/>
              <a:ea typeface="+mn-ea"/>
              <a:cs typeface="Segoe UI Semilight" panose="020B0402040204020203" pitchFamily="34" charset="0"/>
            </a:endParaRPr>
          </a:p>
        </p:txBody>
      </p:sp>
      <p:sp>
        <p:nvSpPr>
          <p:cNvPr id="15" name="Rectangle 14">
            <a:extLst>
              <a:ext uri="{FF2B5EF4-FFF2-40B4-BE49-F238E27FC236}">
                <a16:creationId xmlns:a16="http://schemas.microsoft.com/office/drawing/2014/main" id="{CB81B258-B01B-2362-A2C5-C9537B1E3026}"/>
              </a:ext>
            </a:extLst>
          </p:cNvPr>
          <p:cNvSpPr/>
          <p:nvPr/>
        </p:nvSpPr>
        <p:spPr>
          <a:xfrm>
            <a:off x="630422" y="2122560"/>
            <a:ext cx="5355459"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300" b="0" i="0" u="none" strike="noStrike" kern="1200" cap="none" spc="0" normalizeH="0" baseline="0" noProof="0">
              <a:ln>
                <a:noFill/>
              </a:ln>
              <a:solidFill>
                <a:srgbClr val="232B39"/>
              </a:solidFill>
              <a:effectLst/>
              <a:uLnTx/>
              <a:uFillTx/>
              <a:latin typeface="VIC SemiBold"/>
              <a:ea typeface="+mn-ea"/>
              <a:cs typeface="+mn-cs"/>
            </a:endParaRPr>
          </a:p>
        </p:txBody>
      </p:sp>
      <p:sp>
        <p:nvSpPr>
          <p:cNvPr id="16" name="Text Placeholder 7">
            <a:extLst>
              <a:ext uri="{FF2B5EF4-FFF2-40B4-BE49-F238E27FC236}">
                <a16:creationId xmlns:a16="http://schemas.microsoft.com/office/drawing/2014/main" id="{3284C3B2-1F94-F17C-E3EE-A182326A8398}"/>
              </a:ext>
            </a:extLst>
          </p:cNvPr>
          <p:cNvSpPr txBox="1">
            <a:spLocks/>
          </p:cNvSpPr>
          <p:nvPr/>
        </p:nvSpPr>
        <p:spPr>
          <a:xfrm>
            <a:off x="3190166" y="3299213"/>
            <a:ext cx="1650077" cy="2847975"/>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US" sz="1300" b="0" i="0" u="none" strike="noStrike" kern="1200" cap="none" spc="0" normalizeH="0" baseline="0" noProof="0">
                <a:ln>
                  <a:noFill/>
                </a:ln>
                <a:solidFill>
                  <a:srgbClr val="4C9E61"/>
                </a:solidFill>
                <a:effectLst/>
                <a:uLnTx/>
                <a:uFillTx/>
                <a:latin typeface="VIC SemiBold"/>
                <a:ea typeface="Calibri" panose="020F0502020204030204" pitchFamily="34" charset="0"/>
                <a:cs typeface="Segoe UI Semibold" panose="020B0702040204020203" pitchFamily="34" charset="0"/>
              </a:rPr>
              <a:t>U</a:t>
            </a:r>
            <a:r>
              <a:rPr kumimoji="0" lang="en-AU" sz="1300" b="0" i="0" u="none" strike="noStrike" kern="1200" cap="none" spc="0" normalizeH="0" baseline="0" noProof="0">
                <a:ln>
                  <a:noFill/>
                </a:ln>
                <a:solidFill>
                  <a:srgbClr val="4C9E61"/>
                </a:solidFill>
                <a:effectLst/>
                <a:uLnTx/>
                <a:uFillTx/>
                <a:latin typeface="VIC SemiBold"/>
                <a:ea typeface="Calibri" panose="020F0502020204030204" pitchFamily="34" charset="0"/>
                <a:cs typeface="Segoe UI Semibold" panose="020B0702040204020203" pitchFamily="34" charset="0"/>
              </a:rPr>
              <a:t>nderstand legislated FPT requirements</a:t>
            </a:r>
          </a:p>
          <a:p>
            <a:pPr>
              <a:spcBef>
                <a:spcPts val="0"/>
              </a:spcBef>
              <a:spcAft>
                <a:spcPts val="400"/>
              </a:spcAft>
              <a:defRPr/>
            </a:pPr>
            <a:r>
              <a:rPr kumimoji="0" lang="en-AU" sz="1200" b="0" i="0" u="none" strike="noStrike" kern="1200" cap="none" spc="0" normalizeH="0" baseline="0" noProof="0">
                <a:ln>
                  <a:noFill/>
                </a:ln>
                <a:solidFill>
                  <a:srgbClr val="232B39"/>
                </a:solidFill>
                <a:effectLst/>
                <a:uLnTx/>
                <a:uFillTx/>
                <a:latin typeface="VIC"/>
                <a:ea typeface="+mn-ea"/>
                <a:cs typeface="Segoe UI Semibold" panose="020B0702040204020203" pitchFamily="34" charset="0"/>
              </a:rPr>
              <a:t>Understand if legislation enables or requires an FPT and if yes, whether there are components specifically required by the legislation.   </a:t>
            </a:r>
            <a:endParaRPr kumimoji="0" lang="en-AU" sz="1200" b="0" i="0" u="none" strike="noStrike" kern="1200" cap="none" spc="0" normalizeH="0" baseline="0" noProof="0">
              <a:ln>
                <a:noFill/>
              </a:ln>
              <a:solidFill>
                <a:srgbClr val="232B39"/>
              </a:solidFill>
              <a:effectLst/>
              <a:uLnTx/>
              <a:uFillTx/>
              <a:latin typeface="VIC"/>
              <a:ea typeface="Calibri" panose="020F0502020204030204" pitchFamily="34" charset="0"/>
              <a:cs typeface="Segoe UI Semibold" panose="020B0702040204020203" pitchFamily="34" charset="0"/>
            </a:endParaRPr>
          </a:p>
        </p:txBody>
      </p:sp>
      <p:sp>
        <p:nvSpPr>
          <p:cNvPr id="17" name="Text Placeholder 7">
            <a:extLst>
              <a:ext uri="{FF2B5EF4-FFF2-40B4-BE49-F238E27FC236}">
                <a16:creationId xmlns:a16="http://schemas.microsoft.com/office/drawing/2014/main" id="{2B123BA8-0633-9E44-E460-62901BC6D008}"/>
              </a:ext>
            </a:extLst>
          </p:cNvPr>
          <p:cNvSpPr txBox="1">
            <a:spLocks/>
          </p:cNvSpPr>
          <p:nvPr/>
        </p:nvSpPr>
        <p:spPr>
          <a:xfrm>
            <a:off x="5080711" y="3299213"/>
            <a:ext cx="1882064" cy="2901562"/>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300" i="0" u="none" strike="noStrike" kern="1200" cap="none" spc="0" normalizeH="0" baseline="0" noProof="0">
                <a:ln>
                  <a:noFill/>
                </a:ln>
                <a:solidFill>
                  <a:srgbClr val="4C9E61"/>
                </a:solidFill>
                <a:effectLst/>
                <a:uLnTx/>
                <a:uFillTx/>
                <a:latin typeface="VIC SemiBold"/>
                <a:cs typeface="Segoe UI Semibold" panose="020B0702040204020203" pitchFamily="34" charset="0"/>
              </a:rPr>
              <a:t>Build the FPT by selecting appropriate components </a:t>
            </a:r>
          </a:p>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200" b="0" i="0" u="none" strike="noStrike" kern="1200" cap="none" spc="0" normalizeH="0" baseline="0" noProof="0">
                <a:ln>
                  <a:noFill/>
                </a:ln>
                <a:solidFill>
                  <a:srgbClr val="232B39"/>
                </a:solidFill>
                <a:effectLst/>
                <a:uLnTx/>
                <a:uFillTx/>
                <a:latin typeface="VIC"/>
                <a:ea typeface="+mn-ea"/>
                <a:cs typeface="Segoe UI Semibold" panose="020B0702040204020203" pitchFamily="34" charset="0"/>
              </a:rPr>
              <a:t>Where legislation does not identify FPT requirements, build the FPT by identifying components of the FPT tests that address the characteristics and risk of harm identified in Stage 1.</a:t>
            </a:r>
          </a:p>
        </p:txBody>
      </p:sp>
      <p:sp>
        <p:nvSpPr>
          <p:cNvPr id="18" name="Rectangle 17">
            <a:extLst>
              <a:ext uri="{FF2B5EF4-FFF2-40B4-BE49-F238E27FC236}">
                <a16:creationId xmlns:a16="http://schemas.microsoft.com/office/drawing/2014/main" id="{7256494E-5958-3C5B-1604-8EEA793964AA}"/>
              </a:ext>
            </a:extLst>
          </p:cNvPr>
          <p:cNvSpPr/>
          <p:nvPr/>
        </p:nvSpPr>
        <p:spPr>
          <a:xfrm>
            <a:off x="681379" y="2282566"/>
            <a:ext cx="2469600" cy="251407"/>
          </a:xfrm>
          <a:prstGeom prst="rect">
            <a:avLst/>
          </a:prstGeom>
          <a:solidFill>
            <a:srgbClr val="BCD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9"/>
            <a:r>
              <a:rPr lang="en-AU" sz="1200">
                <a:solidFill>
                  <a:prstClr val="white"/>
                </a:solidFill>
                <a:latin typeface="+mj-lt"/>
              </a:rPr>
              <a:t>Stage 1</a:t>
            </a:r>
          </a:p>
        </p:txBody>
      </p:sp>
      <p:sp>
        <p:nvSpPr>
          <p:cNvPr id="19" name="Rectangle 18">
            <a:extLst>
              <a:ext uri="{FF2B5EF4-FFF2-40B4-BE49-F238E27FC236}">
                <a16:creationId xmlns:a16="http://schemas.microsoft.com/office/drawing/2014/main" id="{4E818528-5258-1E60-49FB-F8024BAEDEFC}"/>
              </a:ext>
            </a:extLst>
          </p:cNvPr>
          <p:cNvSpPr/>
          <p:nvPr/>
        </p:nvSpPr>
        <p:spPr>
          <a:xfrm>
            <a:off x="3295650" y="2282566"/>
            <a:ext cx="5558400" cy="2514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9"/>
            <a:r>
              <a:rPr lang="en-AU" sz="1200">
                <a:solidFill>
                  <a:prstClr val="white"/>
                </a:solidFill>
                <a:latin typeface="+mj-lt"/>
              </a:rPr>
              <a:t>Stage 2</a:t>
            </a:r>
          </a:p>
        </p:txBody>
      </p:sp>
      <p:sp>
        <p:nvSpPr>
          <p:cNvPr id="20" name="Text Placeholder 7">
            <a:extLst>
              <a:ext uri="{FF2B5EF4-FFF2-40B4-BE49-F238E27FC236}">
                <a16:creationId xmlns:a16="http://schemas.microsoft.com/office/drawing/2014/main" id="{6517C874-8A93-BAE9-EDCD-0C075A366C78}"/>
              </a:ext>
            </a:extLst>
          </p:cNvPr>
          <p:cNvSpPr txBox="1">
            <a:spLocks/>
          </p:cNvSpPr>
          <p:nvPr/>
        </p:nvSpPr>
        <p:spPr>
          <a:xfrm>
            <a:off x="7096531" y="3299213"/>
            <a:ext cx="1727490" cy="2857500"/>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Tx/>
              <a:buNone/>
              <a:tabLst/>
              <a:defRPr/>
            </a:pPr>
            <a:r>
              <a:rPr kumimoji="0" lang="en-AU" sz="1300" b="0" i="0" u="none" strike="noStrike" kern="1200" cap="none" spc="0" normalizeH="0" baseline="0" noProof="0">
                <a:ln>
                  <a:noFill/>
                </a:ln>
                <a:solidFill>
                  <a:srgbClr val="4C9E61"/>
                </a:solidFill>
                <a:effectLst/>
                <a:uLnTx/>
                <a:uFillTx/>
                <a:latin typeface="VIC SemiBold"/>
                <a:ea typeface="Calibri"/>
                <a:cs typeface="Segoe UI Semibold"/>
              </a:rPr>
              <a:t>Choose the level of evidence required</a:t>
            </a:r>
            <a:endParaRPr kumimoji="0" lang="en-AU" sz="1300" b="0" i="0" u="none" strike="noStrike" kern="1200" cap="none" spc="0" normalizeH="0" baseline="0" noProof="0">
              <a:ln>
                <a:noFill/>
              </a:ln>
              <a:solidFill>
                <a:srgbClr val="232B39"/>
              </a:solidFill>
              <a:effectLst/>
              <a:uLnTx/>
              <a:uFillTx/>
              <a:latin typeface="VIC SemiBold"/>
              <a:ea typeface="Calibri"/>
              <a:cs typeface="Segoe UI Semibold"/>
            </a:endParaRPr>
          </a:p>
          <a:p>
            <a:pPr marL="0" marR="0" lvl="0" indent="0" algn="l" defTabSz="914349" rtl="0" eaLnBrk="1" fontAlgn="auto" latinLnBrk="0" hangingPunct="1">
              <a:lnSpc>
                <a:spcPct val="100000"/>
              </a:lnSpc>
              <a:spcBef>
                <a:spcPts val="0"/>
              </a:spcBef>
              <a:spcAft>
                <a:spcPts val="400"/>
              </a:spcAft>
              <a:buClrTx/>
              <a:buSzTx/>
              <a:buFontTx/>
              <a:buNone/>
              <a:tabLst/>
              <a:defRPr/>
            </a:pPr>
            <a:r>
              <a:rPr kumimoji="0" lang="en-AU" sz="1200" b="0" i="0" u="none" strike="noStrike" kern="1200" cap="none" spc="0" normalizeH="0" baseline="0" noProof="0">
                <a:ln>
                  <a:noFill/>
                </a:ln>
                <a:solidFill>
                  <a:srgbClr val="232B39"/>
                </a:solidFill>
                <a:effectLst/>
                <a:uLnTx/>
                <a:uFillTx/>
                <a:latin typeface="VIC"/>
                <a:ea typeface="+mn-ea"/>
                <a:cs typeface="Segoe UI Semilight" panose="020B0402040204020203" pitchFamily="34" charset="0"/>
              </a:rPr>
              <a:t>Use the minimum necessary level of evidence required to satisfy FPT requirements. The level of evidence should reflect the likelihood and extent of the risk of harm.</a:t>
            </a:r>
          </a:p>
        </p:txBody>
      </p:sp>
      <p:sp>
        <p:nvSpPr>
          <p:cNvPr id="21" name="Rectangle 20">
            <a:extLst>
              <a:ext uri="{FF2B5EF4-FFF2-40B4-BE49-F238E27FC236}">
                <a16:creationId xmlns:a16="http://schemas.microsoft.com/office/drawing/2014/main" id="{1DC6F496-70A3-206A-0DDB-E9327C0C6084}"/>
              </a:ext>
            </a:extLst>
          </p:cNvPr>
          <p:cNvSpPr/>
          <p:nvPr/>
        </p:nvSpPr>
        <p:spPr>
          <a:xfrm>
            <a:off x="9046864" y="2282566"/>
            <a:ext cx="2468880" cy="251407"/>
          </a:xfrm>
          <a:prstGeom prst="rect">
            <a:avLst/>
          </a:prstGeom>
          <a:solidFill>
            <a:srgbClr val="BCD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mj-lt"/>
                <a:ea typeface="+mn-ea"/>
                <a:cs typeface="+mn-cs"/>
              </a:rPr>
              <a:t>Stage 3</a:t>
            </a:r>
          </a:p>
        </p:txBody>
      </p:sp>
      <p:graphicFrame>
        <p:nvGraphicFramePr>
          <p:cNvPr id="22" name="Diagram 21">
            <a:extLst>
              <a:ext uri="{FF2B5EF4-FFF2-40B4-BE49-F238E27FC236}">
                <a16:creationId xmlns:a16="http://schemas.microsoft.com/office/drawing/2014/main" id="{BD8D229D-3655-EEA7-689B-5F0A5EFCA33B}"/>
              </a:ext>
            </a:extLst>
          </p:cNvPr>
          <p:cNvGraphicFramePr/>
          <p:nvPr>
            <p:extLst>
              <p:ext uri="{D42A27DB-BD31-4B8C-83A1-F6EECF244321}">
                <p14:modId xmlns:p14="http://schemas.microsoft.com/office/powerpoint/2010/main" val="1575840852"/>
              </p:ext>
            </p:extLst>
          </p:nvPr>
        </p:nvGraphicFramePr>
        <p:xfrm>
          <a:off x="3276600" y="2638426"/>
          <a:ext cx="5553075" cy="64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2875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B6B8C-3285-EEB8-F3BC-71C8F3F3A54E}"/>
            </a:ext>
          </a:extLst>
        </p:cNvPr>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29430DB-CB38-9BCA-4FC6-983FD4892D7D}"/>
              </a:ext>
            </a:extLst>
          </p:cNvPr>
          <p:cNvSpPr>
            <a:spLocks noGrp="1"/>
          </p:cNvSpPr>
          <p:nvPr>
            <p:ph idx="15"/>
          </p:nvPr>
        </p:nvSpPr>
        <p:spPr/>
        <p:txBody>
          <a:bodyPr/>
          <a:lstStyle/>
          <a:p>
            <a:r>
              <a:rPr lang="en-AU"/>
              <a:t>Prompts</a:t>
            </a:r>
          </a:p>
          <a:p>
            <a:pPr lvl="1"/>
            <a:r>
              <a:rPr lang="en-AU" i="1"/>
              <a:t>Does legislation enable an FPT for the permission?</a:t>
            </a:r>
          </a:p>
          <a:p>
            <a:pPr lvl="1"/>
            <a:endParaRPr lang="en-AU"/>
          </a:p>
          <a:p>
            <a:pPr lvl="1"/>
            <a:r>
              <a:rPr lang="en-AU" i="1"/>
              <a:t>Does the legislation specify the requirements that the regulator should consider when conducting an FPT?</a:t>
            </a:r>
          </a:p>
          <a:p>
            <a:pPr lvl="1"/>
            <a:endParaRPr lang="en-AU"/>
          </a:p>
          <a:p>
            <a:pPr lvl="1"/>
            <a:r>
              <a:rPr lang="en-AU" i="1"/>
              <a:t>Is legislative reform underway or anticipated which may affect whether an FPT should be applied and how?</a:t>
            </a:r>
          </a:p>
          <a:p>
            <a:pPr lvl="1"/>
            <a:endParaRPr lang="en-AU"/>
          </a:p>
        </p:txBody>
      </p:sp>
      <p:sp>
        <p:nvSpPr>
          <p:cNvPr id="14" name="Text Placeholder 13">
            <a:extLst>
              <a:ext uri="{FF2B5EF4-FFF2-40B4-BE49-F238E27FC236}">
                <a16:creationId xmlns:a16="http://schemas.microsoft.com/office/drawing/2014/main" id="{1503A8F4-2254-8571-12E5-03FDB7A57F54}"/>
              </a:ext>
            </a:extLst>
          </p:cNvPr>
          <p:cNvSpPr>
            <a:spLocks noGrp="1"/>
          </p:cNvSpPr>
          <p:nvPr>
            <p:ph type="body" sz="quarter" idx="14"/>
          </p:nvPr>
        </p:nvSpPr>
        <p:spPr/>
        <p:txBody>
          <a:bodyPr/>
          <a:lstStyle/>
          <a:p>
            <a:r>
              <a:rPr lang="en-AU"/>
              <a:t>What is your legislative environment?</a:t>
            </a:r>
          </a:p>
        </p:txBody>
      </p:sp>
      <p:sp>
        <p:nvSpPr>
          <p:cNvPr id="2" name="Title 1">
            <a:extLst>
              <a:ext uri="{FF2B5EF4-FFF2-40B4-BE49-F238E27FC236}">
                <a16:creationId xmlns:a16="http://schemas.microsoft.com/office/drawing/2014/main" id="{52BE41D2-7B60-2CED-9C75-E42DCE61E06E}"/>
              </a:ext>
            </a:extLst>
          </p:cNvPr>
          <p:cNvSpPr>
            <a:spLocks noGrp="1"/>
          </p:cNvSpPr>
          <p:nvPr>
            <p:ph type="title"/>
          </p:nvPr>
        </p:nvSpPr>
        <p:spPr/>
        <p:txBody>
          <a:bodyPr/>
          <a:lstStyle/>
          <a:p>
            <a:r>
              <a:rPr lang="en-US" dirty="0"/>
              <a:t>2.1 Legislation</a:t>
            </a:r>
          </a:p>
        </p:txBody>
      </p:sp>
      <p:sp>
        <p:nvSpPr>
          <p:cNvPr id="9" name="Rectangle: Diagonal Corners Snipped 8">
            <a:extLst>
              <a:ext uri="{FF2B5EF4-FFF2-40B4-BE49-F238E27FC236}">
                <a16:creationId xmlns:a16="http://schemas.microsoft.com/office/drawing/2014/main" id="{EBEBCE7A-456E-17A4-D101-B869F60259D2}"/>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2</a:t>
            </a:r>
          </a:p>
        </p:txBody>
      </p:sp>
      <p:grpSp>
        <p:nvGrpSpPr>
          <p:cNvPr id="10" name="Group 9">
            <a:extLst>
              <a:ext uri="{FF2B5EF4-FFF2-40B4-BE49-F238E27FC236}">
                <a16:creationId xmlns:a16="http://schemas.microsoft.com/office/drawing/2014/main" id="{B5BE7535-BA0A-06CC-EC49-B8259B9B9974}"/>
              </a:ext>
            </a:extLst>
          </p:cNvPr>
          <p:cNvGrpSpPr/>
          <p:nvPr/>
        </p:nvGrpSpPr>
        <p:grpSpPr>
          <a:xfrm>
            <a:off x="9774315" y="384672"/>
            <a:ext cx="1360801" cy="648616"/>
            <a:chOff x="9774315" y="384672"/>
            <a:chExt cx="1360801" cy="648616"/>
          </a:xfrm>
        </p:grpSpPr>
        <p:sp>
          <p:nvSpPr>
            <p:cNvPr id="11" name="Rectangle 10">
              <a:extLst>
                <a:ext uri="{FF2B5EF4-FFF2-40B4-BE49-F238E27FC236}">
                  <a16:creationId xmlns:a16="http://schemas.microsoft.com/office/drawing/2014/main" id="{529CE6EE-834F-5D83-11D0-21727BE3CC88}"/>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1: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Legislation</a:t>
              </a:r>
            </a:p>
          </p:txBody>
        </p:sp>
        <p:sp>
          <p:nvSpPr>
            <p:cNvPr id="12" name="Rectangle 11">
              <a:extLst>
                <a:ext uri="{FF2B5EF4-FFF2-40B4-BE49-F238E27FC236}">
                  <a16:creationId xmlns:a16="http://schemas.microsoft.com/office/drawing/2014/main" id="{F78F25C2-299B-D69F-AC0A-10C7396BEEB9}"/>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3120634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095F4-181B-68B7-6D1B-A4928317C63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F44DC72-C684-06FE-992E-AF09CA6B61D2}"/>
              </a:ext>
            </a:extLst>
          </p:cNvPr>
          <p:cNvSpPr>
            <a:spLocks noGrp="1"/>
          </p:cNvSpPr>
          <p:nvPr>
            <p:ph type="title"/>
          </p:nvPr>
        </p:nvSpPr>
        <p:spPr>
          <a:xfrm>
            <a:off x="704850" y="204552"/>
            <a:ext cx="10515600" cy="1034638"/>
          </a:xfrm>
        </p:spPr>
        <p:txBody>
          <a:bodyPr/>
          <a:lstStyle/>
          <a:p>
            <a:r>
              <a:rPr lang="en-US" noProof="0"/>
              <a:t>Stage 2: Design</a:t>
            </a:r>
            <a:endParaRPr lang="en-AU"/>
          </a:p>
        </p:txBody>
      </p:sp>
      <p:sp>
        <p:nvSpPr>
          <p:cNvPr id="2" name="Rectangle 1">
            <a:extLst>
              <a:ext uri="{FF2B5EF4-FFF2-40B4-BE49-F238E27FC236}">
                <a16:creationId xmlns:a16="http://schemas.microsoft.com/office/drawing/2014/main" id="{11792BCC-718C-78D9-9D16-9012CE726D7A}"/>
              </a:ext>
            </a:extLst>
          </p:cNvPr>
          <p:cNvSpPr/>
          <p:nvPr/>
        </p:nvSpPr>
        <p:spPr>
          <a:xfrm>
            <a:off x="695325" y="1268505"/>
            <a:ext cx="10801350" cy="901351"/>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0" normalizeH="0" baseline="0" noProof="0">
                <a:ln>
                  <a:noFill/>
                </a:ln>
                <a:solidFill>
                  <a:srgbClr val="232B39"/>
                </a:solidFill>
                <a:effectLst/>
                <a:uLnTx/>
                <a:uFillTx/>
                <a:latin typeface="VIC"/>
                <a:ea typeface="+mn-ea"/>
                <a:cs typeface="+mn-cs"/>
              </a:rPr>
              <a:t>The purpose of Stage 2 is to determine the optimal design of the FPT.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0" normalizeH="0" baseline="0" noProof="0">
                <a:ln>
                  <a:noFill/>
                </a:ln>
                <a:solidFill>
                  <a:srgbClr val="232B39"/>
                </a:solidFill>
                <a:effectLst/>
                <a:uLnTx/>
                <a:uFillTx/>
                <a:latin typeface="VIC"/>
                <a:ea typeface="+mn-ea"/>
                <a:cs typeface="+mn-cs"/>
              </a:rPr>
              <a:t>FPTs should be designed in legislation and should only test components which are directly related to the risk of harm. Evidentiary requirements should be minimal to satisfy the level of risk being managed. </a:t>
            </a:r>
          </a:p>
        </p:txBody>
      </p:sp>
      <p:sp>
        <p:nvSpPr>
          <p:cNvPr id="4" name="Text Placeholder 7">
            <a:extLst>
              <a:ext uri="{FF2B5EF4-FFF2-40B4-BE49-F238E27FC236}">
                <a16:creationId xmlns:a16="http://schemas.microsoft.com/office/drawing/2014/main" id="{D33A3A49-BCD1-C9FE-A7A0-DDD5240F56E8}"/>
              </a:ext>
            </a:extLst>
          </p:cNvPr>
          <p:cNvSpPr txBox="1">
            <a:spLocks/>
          </p:cNvSpPr>
          <p:nvPr/>
        </p:nvSpPr>
        <p:spPr>
          <a:xfrm>
            <a:off x="5074680" y="3001612"/>
            <a:ext cx="1644493" cy="3419568"/>
          </a:xfrm>
          <a:prstGeom prst="rect">
            <a:avLst/>
          </a:prstGeom>
          <a:solidFill>
            <a:schemeClr val="bg1"/>
          </a:solidFill>
        </p:spPr>
        <p:txBody>
          <a:bodyPr wrap="square" lIns="108000" tIns="64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endParaRPr kumimoji="0" lang="en-AU" sz="1150" b="0" i="0" u="none" strike="noStrike" kern="1200" cap="none" spc="0" normalizeH="0" baseline="0" noProof="0">
              <a:ln>
                <a:noFill/>
              </a:ln>
              <a:solidFill>
                <a:srgbClr val="232B39"/>
              </a:solidFill>
              <a:effectLst/>
              <a:uLnTx/>
              <a:uFillTx/>
              <a:latin typeface="VIC"/>
              <a:ea typeface="+mn-ea"/>
              <a:cs typeface="Segoe UI Semibold" panose="020B0702040204020203" pitchFamily="34" charset="0"/>
            </a:endParaRPr>
          </a:p>
        </p:txBody>
      </p:sp>
      <p:sp>
        <p:nvSpPr>
          <p:cNvPr id="5" name="Text Placeholder 7">
            <a:extLst>
              <a:ext uri="{FF2B5EF4-FFF2-40B4-BE49-F238E27FC236}">
                <a16:creationId xmlns:a16="http://schemas.microsoft.com/office/drawing/2014/main" id="{1A18DBFA-6DE4-A1BD-7611-977594B7D89B}"/>
              </a:ext>
            </a:extLst>
          </p:cNvPr>
          <p:cNvSpPr txBox="1">
            <a:spLocks/>
          </p:cNvSpPr>
          <p:nvPr/>
        </p:nvSpPr>
        <p:spPr>
          <a:xfrm>
            <a:off x="3313458" y="3001612"/>
            <a:ext cx="1636905" cy="3070498"/>
          </a:xfrm>
          <a:prstGeom prst="rect">
            <a:avLst/>
          </a:prstGeom>
          <a:solidFill>
            <a:schemeClr val="bg1"/>
          </a:solidFill>
        </p:spPr>
        <p:txBody>
          <a:bodyPr wrap="square" lIns="108000" tIns="648000" rIns="108000" bIns="72000" anchor="t">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endParaRPr kumimoji="0" lang="en-AU" sz="1300" b="0" i="0" u="none" strike="noStrike" kern="1200" cap="none" spc="0" normalizeH="0" baseline="0" noProof="0">
              <a:ln>
                <a:noFill/>
              </a:ln>
              <a:solidFill>
                <a:srgbClr val="232B39"/>
              </a:solidFill>
              <a:effectLst/>
              <a:uLnTx/>
              <a:uFillTx/>
              <a:latin typeface="VIC SemiBold"/>
              <a:ea typeface="Calibri" panose="020F0502020204030204" pitchFamily="34" charset="0"/>
              <a:cs typeface="Segoe UI Semibold" panose="020B0702040204020203" pitchFamily="34" charset="0"/>
            </a:endParaRPr>
          </a:p>
        </p:txBody>
      </p:sp>
      <p:sp>
        <p:nvSpPr>
          <p:cNvPr id="6" name="Text Placeholder 7">
            <a:extLst>
              <a:ext uri="{FF2B5EF4-FFF2-40B4-BE49-F238E27FC236}">
                <a16:creationId xmlns:a16="http://schemas.microsoft.com/office/drawing/2014/main" id="{726F23DA-5183-C4B0-8C01-BD60C34A90C6}"/>
              </a:ext>
            </a:extLst>
          </p:cNvPr>
          <p:cNvSpPr txBox="1">
            <a:spLocks/>
          </p:cNvSpPr>
          <p:nvPr/>
        </p:nvSpPr>
        <p:spPr>
          <a:xfrm>
            <a:off x="6753320" y="2968917"/>
            <a:ext cx="1561964" cy="3309296"/>
          </a:xfrm>
          <a:prstGeom prst="rect">
            <a:avLst/>
          </a:prstGeom>
          <a:solidFill>
            <a:schemeClr val="bg1"/>
          </a:solidFill>
        </p:spPr>
        <p:txBody>
          <a:bodyPr wrap="square" lIns="108000" tIns="648000" rIns="108000" bIns="72000" anchor="t">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Tx/>
              <a:buNone/>
              <a:tabLst/>
              <a:defRPr/>
            </a:pPr>
            <a:endParaRPr kumimoji="0" lang="en-AU" sz="1150" b="0" i="0" u="none" strike="noStrike" kern="1200" cap="none" spc="0" normalizeH="0" baseline="0" noProof="0">
              <a:ln>
                <a:noFill/>
              </a:ln>
              <a:solidFill>
                <a:srgbClr val="1F2A44"/>
              </a:solidFill>
              <a:effectLst/>
              <a:uLnTx/>
              <a:uFillTx/>
              <a:latin typeface="VIC"/>
              <a:ea typeface="+mn-ea"/>
              <a:cs typeface="Segoe UI Semilight" panose="020B0402040204020203" pitchFamily="34" charset="0"/>
            </a:endParaRPr>
          </a:p>
        </p:txBody>
      </p:sp>
      <p:sp>
        <p:nvSpPr>
          <p:cNvPr id="15" name="Rectangle 14">
            <a:extLst>
              <a:ext uri="{FF2B5EF4-FFF2-40B4-BE49-F238E27FC236}">
                <a16:creationId xmlns:a16="http://schemas.microsoft.com/office/drawing/2014/main" id="{CB81B258-B01B-2362-A2C5-C9537B1E3026}"/>
              </a:ext>
            </a:extLst>
          </p:cNvPr>
          <p:cNvSpPr/>
          <p:nvPr/>
        </p:nvSpPr>
        <p:spPr>
          <a:xfrm>
            <a:off x="630422" y="2122560"/>
            <a:ext cx="5355459"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300" b="0" i="0" u="none" strike="noStrike" kern="1200" cap="none" spc="0" normalizeH="0" baseline="0" noProof="0">
              <a:ln>
                <a:noFill/>
              </a:ln>
              <a:solidFill>
                <a:srgbClr val="232B39"/>
              </a:solidFill>
              <a:effectLst/>
              <a:uLnTx/>
              <a:uFillTx/>
              <a:latin typeface="VIC SemiBold"/>
              <a:ea typeface="+mn-ea"/>
              <a:cs typeface="+mn-cs"/>
            </a:endParaRPr>
          </a:p>
        </p:txBody>
      </p:sp>
      <p:sp>
        <p:nvSpPr>
          <p:cNvPr id="16" name="Text Placeholder 7">
            <a:extLst>
              <a:ext uri="{FF2B5EF4-FFF2-40B4-BE49-F238E27FC236}">
                <a16:creationId xmlns:a16="http://schemas.microsoft.com/office/drawing/2014/main" id="{3284C3B2-1F94-F17C-E3EE-A182326A8398}"/>
              </a:ext>
            </a:extLst>
          </p:cNvPr>
          <p:cNvSpPr txBox="1">
            <a:spLocks/>
          </p:cNvSpPr>
          <p:nvPr/>
        </p:nvSpPr>
        <p:spPr>
          <a:xfrm>
            <a:off x="3190166" y="3299213"/>
            <a:ext cx="1650077" cy="2847975"/>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US" sz="1300" b="0" i="0" u="none" strike="noStrike" kern="1200" cap="none" spc="0" normalizeH="0" baseline="0" noProof="0">
                <a:ln>
                  <a:noFill/>
                </a:ln>
                <a:solidFill>
                  <a:srgbClr val="4C9E61"/>
                </a:solidFill>
                <a:effectLst/>
                <a:uLnTx/>
                <a:uFillTx/>
                <a:latin typeface="VIC SemiBold"/>
                <a:ea typeface="Calibri" panose="020F0502020204030204" pitchFamily="34" charset="0"/>
                <a:cs typeface="Segoe UI Semibold" panose="020B0702040204020203" pitchFamily="34" charset="0"/>
              </a:rPr>
              <a:t>U</a:t>
            </a:r>
            <a:r>
              <a:rPr kumimoji="0" lang="en-AU" sz="1300" b="0" i="0" u="none" strike="noStrike" kern="1200" cap="none" spc="0" normalizeH="0" baseline="0" noProof="0">
                <a:ln>
                  <a:noFill/>
                </a:ln>
                <a:solidFill>
                  <a:srgbClr val="4C9E61"/>
                </a:solidFill>
                <a:effectLst/>
                <a:uLnTx/>
                <a:uFillTx/>
                <a:latin typeface="VIC SemiBold"/>
                <a:ea typeface="Calibri" panose="020F0502020204030204" pitchFamily="34" charset="0"/>
                <a:cs typeface="Segoe UI Semibold" panose="020B0702040204020203" pitchFamily="34" charset="0"/>
              </a:rPr>
              <a:t>nderstand legislated FPT requirements</a:t>
            </a:r>
          </a:p>
          <a:p>
            <a:pPr>
              <a:spcBef>
                <a:spcPts val="0"/>
              </a:spcBef>
              <a:spcAft>
                <a:spcPts val="400"/>
              </a:spcAft>
              <a:defRPr/>
            </a:pPr>
            <a:r>
              <a:rPr kumimoji="0" lang="en-AU" sz="1200" b="0" i="0" u="none" strike="noStrike" kern="1200" cap="none" spc="0" normalizeH="0" baseline="0" noProof="0">
                <a:ln>
                  <a:noFill/>
                </a:ln>
                <a:solidFill>
                  <a:srgbClr val="232B39"/>
                </a:solidFill>
                <a:effectLst/>
                <a:uLnTx/>
                <a:uFillTx/>
                <a:latin typeface="VIC"/>
                <a:ea typeface="+mn-ea"/>
                <a:cs typeface="Segoe UI Semibold" panose="020B0702040204020203" pitchFamily="34" charset="0"/>
              </a:rPr>
              <a:t>Understand if legislation enables or requires an FPT and if yes, whether there are components specifically required by the legislation.   </a:t>
            </a:r>
            <a:endParaRPr kumimoji="0" lang="en-AU" sz="1200" b="0" i="0" u="none" strike="noStrike" kern="1200" cap="none" spc="0" normalizeH="0" baseline="0" noProof="0">
              <a:ln>
                <a:noFill/>
              </a:ln>
              <a:solidFill>
                <a:srgbClr val="232B39"/>
              </a:solidFill>
              <a:effectLst/>
              <a:uLnTx/>
              <a:uFillTx/>
              <a:latin typeface="VIC"/>
              <a:ea typeface="Calibri" panose="020F0502020204030204" pitchFamily="34" charset="0"/>
              <a:cs typeface="Segoe UI Semibold" panose="020B0702040204020203" pitchFamily="34" charset="0"/>
            </a:endParaRPr>
          </a:p>
        </p:txBody>
      </p:sp>
      <p:sp>
        <p:nvSpPr>
          <p:cNvPr id="17" name="Text Placeholder 7">
            <a:extLst>
              <a:ext uri="{FF2B5EF4-FFF2-40B4-BE49-F238E27FC236}">
                <a16:creationId xmlns:a16="http://schemas.microsoft.com/office/drawing/2014/main" id="{2B123BA8-0633-9E44-E460-62901BC6D008}"/>
              </a:ext>
            </a:extLst>
          </p:cNvPr>
          <p:cNvSpPr txBox="1">
            <a:spLocks/>
          </p:cNvSpPr>
          <p:nvPr/>
        </p:nvSpPr>
        <p:spPr>
          <a:xfrm>
            <a:off x="5080711" y="3299213"/>
            <a:ext cx="1882064" cy="2901562"/>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300" i="0" u="none" strike="noStrike" kern="1200" cap="none" spc="0" normalizeH="0" baseline="0" noProof="0">
                <a:ln>
                  <a:noFill/>
                </a:ln>
                <a:solidFill>
                  <a:srgbClr val="4C9E61"/>
                </a:solidFill>
                <a:effectLst/>
                <a:uLnTx/>
                <a:uFillTx/>
                <a:latin typeface="VIC SemiBold"/>
                <a:cs typeface="Segoe UI Semibold" panose="020B0702040204020203" pitchFamily="34" charset="0"/>
              </a:rPr>
              <a:t>Build the FPT by selecting appropriate components </a:t>
            </a:r>
          </a:p>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200" b="0" i="0" u="none" strike="noStrike" kern="1200" cap="none" spc="0" normalizeH="0" baseline="0" noProof="0">
                <a:ln>
                  <a:noFill/>
                </a:ln>
                <a:solidFill>
                  <a:srgbClr val="232B39"/>
                </a:solidFill>
                <a:effectLst/>
                <a:uLnTx/>
                <a:uFillTx/>
                <a:latin typeface="VIC"/>
                <a:ea typeface="+mn-ea"/>
                <a:cs typeface="Segoe UI Semibold" panose="020B0702040204020203" pitchFamily="34" charset="0"/>
              </a:rPr>
              <a:t>Where legislation does not identify FPT requirements, build the FPT by identifying components of the FPT tests that address the characteristics and risk of harm identified in Stage 1.</a:t>
            </a:r>
          </a:p>
        </p:txBody>
      </p:sp>
      <p:sp>
        <p:nvSpPr>
          <p:cNvPr id="18" name="Rectangle 17">
            <a:extLst>
              <a:ext uri="{FF2B5EF4-FFF2-40B4-BE49-F238E27FC236}">
                <a16:creationId xmlns:a16="http://schemas.microsoft.com/office/drawing/2014/main" id="{7256494E-5958-3C5B-1604-8EEA793964AA}"/>
              </a:ext>
            </a:extLst>
          </p:cNvPr>
          <p:cNvSpPr/>
          <p:nvPr/>
        </p:nvSpPr>
        <p:spPr>
          <a:xfrm>
            <a:off x="681379" y="2282566"/>
            <a:ext cx="2469600" cy="251407"/>
          </a:xfrm>
          <a:prstGeom prst="rect">
            <a:avLst/>
          </a:prstGeom>
          <a:solidFill>
            <a:srgbClr val="BCD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9"/>
            <a:r>
              <a:rPr lang="en-AU" sz="1200">
                <a:solidFill>
                  <a:prstClr val="white"/>
                </a:solidFill>
                <a:latin typeface="+mj-lt"/>
              </a:rPr>
              <a:t>Stage 1</a:t>
            </a:r>
          </a:p>
        </p:txBody>
      </p:sp>
      <p:sp>
        <p:nvSpPr>
          <p:cNvPr id="19" name="Rectangle 18">
            <a:extLst>
              <a:ext uri="{FF2B5EF4-FFF2-40B4-BE49-F238E27FC236}">
                <a16:creationId xmlns:a16="http://schemas.microsoft.com/office/drawing/2014/main" id="{4E818528-5258-1E60-49FB-F8024BAEDEFC}"/>
              </a:ext>
            </a:extLst>
          </p:cNvPr>
          <p:cNvSpPr/>
          <p:nvPr/>
        </p:nvSpPr>
        <p:spPr>
          <a:xfrm>
            <a:off x="3295650" y="2282566"/>
            <a:ext cx="5558400" cy="2514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9"/>
            <a:r>
              <a:rPr lang="en-AU" sz="1200">
                <a:solidFill>
                  <a:prstClr val="white"/>
                </a:solidFill>
                <a:latin typeface="+mj-lt"/>
              </a:rPr>
              <a:t>Stage 2</a:t>
            </a:r>
          </a:p>
        </p:txBody>
      </p:sp>
      <p:sp>
        <p:nvSpPr>
          <p:cNvPr id="20" name="Text Placeholder 7">
            <a:extLst>
              <a:ext uri="{FF2B5EF4-FFF2-40B4-BE49-F238E27FC236}">
                <a16:creationId xmlns:a16="http://schemas.microsoft.com/office/drawing/2014/main" id="{6517C874-8A93-BAE9-EDCD-0C075A366C78}"/>
              </a:ext>
            </a:extLst>
          </p:cNvPr>
          <p:cNvSpPr txBox="1">
            <a:spLocks/>
          </p:cNvSpPr>
          <p:nvPr/>
        </p:nvSpPr>
        <p:spPr>
          <a:xfrm>
            <a:off x="7096531" y="3299213"/>
            <a:ext cx="1727490" cy="2857500"/>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Tx/>
              <a:buNone/>
              <a:tabLst/>
              <a:defRPr/>
            </a:pPr>
            <a:r>
              <a:rPr kumimoji="0" lang="en-AU" sz="1300" b="0" i="0" u="none" strike="noStrike" kern="1200" cap="none" spc="0" normalizeH="0" baseline="0" noProof="0">
                <a:ln>
                  <a:noFill/>
                </a:ln>
                <a:solidFill>
                  <a:srgbClr val="4C9E61"/>
                </a:solidFill>
                <a:effectLst/>
                <a:uLnTx/>
                <a:uFillTx/>
                <a:latin typeface="VIC SemiBold"/>
                <a:ea typeface="Calibri"/>
                <a:cs typeface="Segoe UI Semibold"/>
              </a:rPr>
              <a:t>Choose the level of evidence required</a:t>
            </a:r>
            <a:endParaRPr kumimoji="0" lang="en-AU" sz="1300" b="0" i="0" u="none" strike="noStrike" kern="1200" cap="none" spc="0" normalizeH="0" baseline="0" noProof="0">
              <a:ln>
                <a:noFill/>
              </a:ln>
              <a:solidFill>
                <a:srgbClr val="232B39"/>
              </a:solidFill>
              <a:effectLst/>
              <a:uLnTx/>
              <a:uFillTx/>
              <a:latin typeface="VIC SemiBold"/>
              <a:ea typeface="Calibri"/>
              <a:cs typeface="Segoe UI Semibold"/>
            </a:endParaRPr>
          </a:p>
          <a:p>
            <a:pPr marL="0" marR="0" lvl="0" indent="0" algn="l" defTabSz="914349" rtl="0" eaLnBrk="1" fontAlgn="auto" latinLnBrk="0" hangingPunct="1">
              <a:lnSpc>
                <a:spcPct val="100000"/>
              </a:lnSpc>
              <a:spcBef>
                <a:spcPts val="0"/>
              </a:spcBef>
              <a:spcAft>
                <a:spcPts val="400"/>
              </a:spcAft>
              <a:buClrTx/>
              <a:buSzTx/>
              <a:buFontTx/>
              <a:buNone/>
              <a:tabLst/>
              <a:defRPr/>
            </a:pPr>
            <a:r>
              <a:rPr kumimoji="0" lang="en-AU" sz="1200" b="0" i="0" u="none" strike="noStrike" kern="1200" cap="none" spc="0" normalizeH="0" baseline="0" noProof="0">
                <a:ln>
                  <a:noFill/>
                </a:ln>
                <a:solidFill>
                  <a:srgbClr val="232B39"/>
                </a:solidFill>
                <a:effectLst/>
                <a:uLnTx/>
                <a:uFillTx/>
                <a:latin typeface="VIC"/>
                <a:ea typeface="+mn-ea"/>
                <a:cs typeface="Segoe UI Semilight" panose="020B0402040204020203" pitchFamily="34" charset="0"/>
              </a:rPr>
              <a:t>Use the minimum necessary level of evidence required to satisfy FPT requirements. The level of evidence should reflect the likelihood and extent of the risk of harm.</a:t>
            </a:r>
          </a:p>
        </p:txBody>
      </p:sp>
      <p:sp>
        <p:nvSpPr>
          <p:cNvPr id="21" name="Rectangle 20">
            <a:extLst>
              <a:ext uri="{FF2B5EF4-FFF2-40B4-BE49-F238E27FC236}">
                <a16:creationId xmlns:a16="http://schemas.microsoft.com/office/drawing/2014/main" id="{1DC6F496-70A3-206A-0DDB-E9327C0C6084}"/>
              </a:ext>
            </a:extLst>
          </p:cNvPr>
          <p:cNvSpPr/>
          <p:nvPr/>
        </p:nvSpPr>
        <p:spPr>
          <a:xfrm>
            <a:off x="9046864" y="2282566"/>
            <a:ext cx="2468880" cy="251407"/>
          </a:xfrm>
          <a:prstGeom prst="rect">
            <a:avLst/>
          </a:prstGeom>
          <a:solidFill>
            <a:srgbClr val="BCD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mj-lt"/>
                <a:ea typeface="+mn-ea"/>
                <a:cs typeface="+mn-cs"/>
              </a:rPr>
              <a:t>Stage 3</a:t>
            </a:r>
          </a:p>
        </p:txBody>
      </p:sp>
      <p:graphicFrame>
        <p:nvGraphicFramePr>
          <p:cNvPr id="22" name="Diagram 21">
            <a:extLst>
              <a:ext uri="{FF2B5EF4-FFF2-40B4-BE49-F238E27FC236}">
                <a16:creationId xmlns:a16="http://schemas.microsoft.com/office/drawing/2014/main" id="{BD8D229D-3655-EEA7-689B-5F0A5EFCA33B}"/>
              </a:ext>
            </a:extLst>
          </p:cNvPr>
          <p:cNvGraphicFramePr/>
          <p:nvPr>
            <p:extLst>
              <p:ext uri="{D42A27DB-BD31-4B8C-83A1-F6EECF244321}">
                <p14:modId xmlns:p14="http://schemas.microsoft.com/office/powerpoint/2010/main" val="4019739738"/>
              </p:ext>
            </p:extLst>
          </p:nvPr>
        </p:nvGraphicFramePr>
        <p:xfrm>
          <a:off x="3276600" y="2638426"/>
          <a:ext cx="5553075" cy="64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2433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F4B41-65FF-B261-2DA4-301588987D24}"/>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537FD8AE-E289-4464-B8D3-5CC46999915A}"/>
              </a:ext>
            </a:extLst>
          </p:cNvPr>
          <p:cNvSpPr>
            <a:spLocks noGrp="1"/>
          </p:cNvSpPr>
          <p:nvPr>
            <p:ph idx="15"/>
          </p:nvPr>
        </p:nvSpPr>
        <p:spPr>
          <a:xfrm>
            <a:off x="695325" y="1905000"/>
            <a:ext cx="10515600" cy="4271963"/>
          </a:xfrm>
        </p:spPr>
        <p:txBody>
          <a:bodyPr/>
          <a:lstStyle/>
          <a:p>
            <a:pPr lvl="0"/>
            <a:r>
              <a:rPr lang="en-US" noProof="0"/>
              <a:t>Prompts</a:t>
            </a:r>
          </a:p>
          <a:p>
            <a:pPr lvl="1"/>
            <a:r>
              <a:rPr lang="en-AU" noProof="0"/>
              <a:t>Key questions from framework </a:t>
            </a:r>
          </a:p>
          <a:p>
            <a:pPr lvl="2"/>
            <a:r>
              <a:rPr lang="en-AU" i="1" noProof="0"/>
              <a:t>What characteristics are being managed by the permission? </a:t>
            </a:r>
          </a:p>
          <a:p>
            <a:pPr lvl="2"/>
            <a:r>
              <a:rPr lang="en-AU" i="1" noProof="0"/>
              <a:t>What components of an FPT may be selected to screen applicants for these characteristics?</a:t>
            </a:r>
          </a:p>
          <a:p>
            <a:pPr lvl="2"/>
            <a:r>
              <a:rPr lang="en-AU" i="1" noProof="0"/>
              <a:t>Are any of the components of the existing or proposed FPT not necessary to control the risk of harm?</a:t>
            </a:r>
          </a:p>
          <a:p>
            <a:endParaRPr lang="en-AU"/>
          </a:p>
        </p:txBody>
      </p:sp>
      <p:sp>
        <p:nvSpPr>
          <p:cNvPr id="10" name="Text Placeholder 9">
            <a:extLst>
              <a:ext uri="{FF2B5EF4-FFF2-40B4-BE49-F238E27FC236}">
                <a16:creationId xmlns:a16="http://schemas.microsoft.com/office/drawing/2014/main" id="{1E4518C6-269C-2501-6340-3D45BF169DF3}"/>
              </a:ext>
            </a:extLst>
          </p:cNvPr>
          <p:cNvSpPr>
            <a:spLocks noGrp="1"/>
          </p:cNvSpPr>
          <p:nvPr>
            <p:ph type="body" sz="quarter" idx="14"/>
          </p:nvPr>
        </p:nvSpPr>
        <p:spPr>
          <a:xfrm>
            <a:off x="695325" y="1485900"/>
            <a:ext cx="10521315" cy="428625"/>
          </a:xfrm>
        </p:spPr>
        <p:txBody>
          <a:bodyPr/>
          <a:lstStyle/>
          <a:p>
            <a:r>
              <a:rPr lang="en-AU"/>
              <a:t> </a:t>
            </a:r>
          </a:p>
        </p:txBody>
      </p:sp>
      <p:sp>
        <p:nvSpPr>
          <p:cNvPr id="2" name="Title 1">
            <a:extLst>
              <a:ext uri="{FF2B5EF4-FFF2-40B4-BE49-F238E27FC236}">
                <a16:creationId xmlns:a16="http://schemas.microsoft.com/office/drawing/2014/main" id="{B6FE6A8C-9678-4491-70CC-A33C2A1682CD}"/>
              </a:ext>
            </a:extLst>
          </p:cNvPr>
          <p:cNvSpPr>
            <a:spLocks noGrp="1"/>
          </p:cNvSpPr>
          <p:nvPr>
            <p:ph type="title"/>
          </p:nvPr>
        </p:nvSpPr>
        <p:spPr>
          <a:xfrm>
            <a:off x="704850" y="448993"/>
            <a:ext cx="10515600" cy="922607"/>
          </a:xfrm>
        </p:spPr>
        <p:txBody>
          <a:bodyPr/>
          <a:lstStyle/>
          <a:p>
            <a:r>
              <a:rPr lang="en-US" dirty="0"/>
              <a:t>2.2 Building your FPT</a:t>
            </a:r>
          </a:p>
        </p:txBody>
      </p:sp>
      <p:sp>
        <p:nvSpPr>
          <p:cNvPr id="16" name="Rectangle: Diagonal Corners Snipped 15">
            <a:extLst>
              <a:ext uri="{FF2B5EF4-FFF2-40B4-BE49-F238E27FC236}">
                <a16:creationId xmlns:a16="http://schemas.microsoft.com/office/drawing/2014/main" id="{2A420F6A-05C5-1876-83FD-1C0B56A4FEA0}"/>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2</a:t>
            </a:r>
          </a:p>
        </p:txBody>
      </p:sp>
      <p:grpSp>
        <p:nvGrpSpPr>
          <p:cNvPr id="17" name="Group 16">
            <a:extLst>
              <a:ext uri="{FF2B5EF4-FFF2-40B4-BE49-F238E27FC236}">
                <a16:creationId xmlns:a16="http://schemas.microsoft.com/office/drawing/2014/main" id="{21EDDCCF-DC70-018C-436D-CD6217441E4F}"/>
              </a:ext>
            </a:extLst>
          </p:cNvPr>
          <p:cNvGrpSpPr/>
          <p:nvPr/>
        </p:nvGrpSpPr>
        <p:grpSpPr>
          <a:xfrm>
            <a:off x="9774315" y="384672"/>
            <a:ext cx="1360801" cy="648616"/>
            <a:chOff x="9774315" y="384672"/>
            <a:chExt cx="1360801" cy="648616"/>
          </a:xfrm>
        </p:grpSpPr>
        <p:sp>
          <p:nvSpPr>
            <p:cNvPr id="18" name="Rectangle 17">
              <a:extLst>
                <a:ext uri="{FF2B5EF4-FFF2-40B4-BE49-F238E27FC236}">
                  <a16:creationId xmlns:a16="http://schemas.microsoft.com/office/drawing/2014/main" id="{95474D1E-3A9A-0FAD-A491-B0E50A913F79}"/>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2: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Build</a:t>
              </a:r>
            </a:p>
          </p:txBody>
        </p:sp>
        <p:sp>
          <p:nvSpPr>
            <p:cNvPr id="19" name="Rectangle 18">
              <a:extLst>
                <a:ext uri="{FF2B5EF4-FFF2-40B4-BE49-F238E27FC236}">
                  <a16:creationId xmlns:a16="http://schemas.microsoft.com/office/drawing/2014/main" id="{84BD88D6-60A1-0F56-1BE8-A0DAD9BB235E}"/>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523065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095F4-181B-68B7-6D1B-A4928317C63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F44DC72-C684-06FE-992E-AF09CA6B61D2}"/>
              </a:ext>
            </a:extLst>
          </p:cNvPr>
          <p:cNvSpPr>
            <a:spLocks noGrp="1"/>
          </p:cNvSpPr>
          <p:nvPr>
            <p:ph type="title"/>
          </p:nvPr>
        </p:nvSpPr>
        <p:spPr>
          <a:xfrm>
            <a:off x="704850" y="204552"/>
            <a:ext cx="10515600" cy="1034638"/>
          </a:xfrm>
        </p:spPr>
        <p:txBody>
          <a:bodyPr/>
          <a:lstStyle/>
          <a:p>
            <a:r>
              <a:rPr lang="en-US" noProof="0"/>
              <a:t>Stage 2: Design</a:t>
            </a:r>
            <a:endParaRPr lang="en-AU"/>
          </a:p>
        </p:txBody>
      </p:sp>
      <p:sp>
        <p:nvSpPr>
          <p:cNvPr id="2" name="Rectangle 1">
            <a:extLst>
              <a:ext uri="{FF2B5EF4-FFF2-40B4-BE49-F238E27FC236}">
                <a16:creationId xmlns:a16="http://schemas.microsoft.com/office/drawing/2014/main" id="{11792BCC-718C-78D9-9D16-9012CE726D7A}"/>
              </a:ext>
            </a:extLst>
          </p:cNvPr>
          <p:cNvSpPr/>
          <p:nvPr/>
        </p:nvSpPr>
        <p:spPr>
          <a:xfrm>
            <a:off x="695325" y="1268505"/>
            <a:ext cx="10801350" cy="901351"/>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0" normalizeH="0" baseline="0" noProof="0">
                <a:ln>
                  <a:noFill/>
                </a:ln>
                <a:solidFill>
                  <a:srgbClr val="232B39"/>
                </a:solidFill>
                <a:effectLst/>
                <a:uLnTx/>
                <a:uFillTx/>
                <a:latin typeface="VIC"/>
                <a:ea typeface="+mn-ea"/>
                <a:cs typeface="+mn-cs"/>
              </a:rPr>
              <a:t>The purpose of Stage 2 is to determine the optimal design of the FPT.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0" normalizeH="0" baseline="0" noProof="0">
                <a:ln>
                  <a:noFill/>
                </a:ln>
                <a:solidFill>
                  <a:srgbClr val="232B39"/>
                </a:solidFill>
                <a:effectLst/>
                <a:uLnTx/>
                <a:uFillTx/>
                <a:latin typeface="VIC"/>
                <a:ea typeface="+mn-ea"/>
                <a:cs typeface="+mn-cs"/>
              </a:rPr>
              <a:t>FPTs should be designed in legislation and should only test components which are directly related to the risk of harm. Evidentiary requirements should be minimal to satisfy the level of risk being managed. </a:t>
            </a:r>
          </a:p>
        </p:txBody>
      </p:sp>
      <p:sp>
        <p:nvSpPr>
          <p:cNvPr id="4" name="Text Placeholder 7">
            <a:extLst>
              <a:ext uri="{FF2B5EF4-FFF2-40B4-BE49-F238E27FC236}">
                <a16:creationId xmlns:a16="http://schemas.microsoft.com/office/drawing/2014/main" id="{D33A3A49-BCD1-C9FE-A7A0-DDD5240F56E8}"/>
              </a:ext>
            </a:extLst>
          </p:cNvPr>
          <p:cNvSpPr txBox="1">
            <a:spLocks/>
          </p:cNvSpPr>
          <p:nvPr/>
        </p:nvSpPr>
        <p:spPr>
          <a:xfrm>
            <a:off x="5074680" y="3001612"/>
            <a:ext cx="1644493" cy="3419568"/>
          </a:xfrm>
          <a:prstGeom prst="rect">
            <a:avLst/>
          </a:prstGeom>
          <a:solidFill>
            <a:schemeClr val="bg1"/>
          </a:solidFill>
        </p:spPr>
        <p:txBody>
          <a:bodyPr wrap="square" lIns="108000" tIns="64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endParaRPr kumimoji="0" lang="en-AU" sz="1150" b="0" i="0" u="none" strike="noStrike" kern="1200" cap="none" spc="0" normalizeH="0" baseline="0" noProof="0">
              <a:ln>
                <a:noFill/>
              </a:ln>
              <a:solidFill>
                <a:srgbClr val="232B39"/>
              </a:solidFill>
              <a:effectLst/>
              <a:uLnTx/>
              <a:uFillTx/>
              <a:latin typeface="VIC"/>
              <a:ea typeface="+mn-ea"/>
              <a:cs typeface="Segoe UI Semibold" panose="020B0702040204020203" pitchFamily="34" charset="0"/>
            </a:endParaRPr>
          </a:p>
        </p:txBody>
      </p:sp>
      <p:sp>
        <p:nvSpPr>
          <p:cNvPr id="5" name="Text Placeholder 7">
            <a:extLst>
              <a:ext uri="{FF2B5EF4-FFF2-40B4-BE49-F238E27FC236}">
                <a16:creationId xmlns:a16="http://schemas.microsoft.com/office/drawing/2014/main" id="{1A18DBFA-6DE4-A1BD-7611-977594B7D89B}"/>
              </a:ext>
            </a:extLst>
          </p:cNvPr>
          <p:cNvSpPr txBox="1">
            <a:spLocks/>
          </p:cNvSpPr>
          <p:nvPr/>
        </p:nvSpPr>
        <p:spPr>
          <a:xfrm>
            <a:off x="3313458" y="3001612"/>
            <a:ext cx="1636905" cy="3070498"/>
          </a:xfrm>
          <a:prstGeom prst="rect">
            <a:avLst/>
          </a:prstGeom>
          <a:solidFill>
            <a:schemeClr val="bg1"/>
          </a:solidFill>
        </p:spPr>
        <p:txBody>
          <a:bodyPr wrap="square" lIns="108000" tIns="648000" rIns="108000" bIns="72000" anchor="t">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endParaRPr kumimoji="0" lang="en-AU" sz="1300" b="0" i="0" u="none" strike="noStrike" kern="1200" cap="none" spc="0" normalizeH="0" baseline="0" noProof="0">
              <a:ln>
                <a:noFill/>
              </a:ln>
              <a:solidFill>
                <a:srgbClr val="232B39"/>
              </a:solidFill>
              <a:effectLst/>
              <a:uLnTx/>
              <a:uFillTx/>
              <a:latin typeface="VIC SemiBold"/>
              <a:ea typeface="Calibri" panose="020F0502020204030204" pitchFamily="34" charset="0"/>
              <a:cs typeface="Segoe UI Semibold" panose="020B0702040204020203" pitchFamily="34" charset="0"/>
            </a:endParaRPr>
          </a:p>
        </p:txBody>
      </p:sp>
      <p:sp>
        <p:nvSpPr>
          <p:cNvPr id="6" name="Text Placeholder 7">
            <a:extLst>
              <a:ext uri="{FF2B5EF4-FFF2-40B4-BE49-F238E27FC236}">
                <a16:creationId xmlns:a16="http://schemas.microsoft.com/office/drawing/2014/main" id="{726F23DA-5183-C4B0-8C01-BD60C34A90C6}"/>
              </a:ext>
            </a:extLst>
          </p:cNvPr>
          <p:cNvSpPr txBox="1">
            <a:spLocks/>
          </p:cNvSpPr>
          <p:nvPr/>
        </p:nvSpPr>
        <p:spPr>
          <a:xfrm>
            <a:off x="6753320" y="2968917"/>
            <a:ext cx="1561964" cy="3309296"/>
          </a:xfrm>
          <a:prstGeom prst="rect">
            <a:avLst/>
          </a:prstGeom>
          <a:solidFill>
            <a:schemeClr val="bg1"/>
          </a:solidFill>
        </p:spPr>
        <p:txBody>
          <a:bodyPr wrap="square" lIns="108000" tIns="648000" rIns="108000" bIns="72000" anchor="t">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Tx/>
              <a:buNone/>
              <a:tabLst/>
              <a:defRPr/>
            </a:pPr>
            <a:endParaRPr kumimoji="0" lang="en-AU" sz="1150" b="0" i="0" u="none" strike="noStrike" kern="1200" cap="none" spc="0" normalizeH="0" baseline="0" noProof="0">
              <a:ln>
                <a:noFill/>
              </a:ln>
              <a:solidFill>
                <a:srgbClr val="1F2A44"/>
              </a:solidFill>
              <a:effectLst/>
              <a:uLnTx/>
              <a:uFillTx/>
              <a:latin typeface="VIC"/>
              <a:ea typeface="+mn-ea"/>
              <a:cs typeface="Segoe UI Semilight" panose="020B0402040204020203" pitchFamily="34" charset="0"/>
            </a:endParaRPr>
          </a:p>
        </p:txBody>
      </p:sp>
      <p:sp>
        <p:nvSpPr>
          <p:cNvPr id="15" name="Rectangle 14">
            <a:extLst>
              <a:ext uri="{FF2B5EF4-FFF2-40B4-BE49-F238E27FC236}">
                <a16:creationId xmlns:a16="http://schemas.microsoft.com/office/drawing/2014/main" id="{CB81B258-B01B-2362-A2C5-C9537B1E3026}"/>
              </a:ext>
            </a:extLst>
          </p:cNvPr>
          <p:cNvSpPr/>
          <p:nvPr/>
        </p:nvSpPr>
        <p:spPr>
          <a:xfrm>
            <a:off x="630422" y="2122560"/>
            <a:ext cx="5355459"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300" b="0" i="0" u="none" strike="noStrike" kern="1200" cap="none" spc="0" normalizeH="0" baseline="0" noProof="0">
              <a:ln>
                <a:noFill/>
              </a:ln>
              <a:solidFill>
                <a:srgbClr val="232B39"/>
              </a:solidFill>
              <a:effectLst/>
              <a:uLnTx/>
              <a:uFillTx/>
              <a:latin typeface="VIC SemiBold"/>
              <a:ea typeface="+mn-ea"/>
              <a:cs typeface="+mn-cs"/>
            </a:endParaRPr>
          </a:p>
        </p:txBody>
      </p:sp>
      <p:sp>
        <p:nvSpPr>
          <p:cNvPr id="16" name="Text Placeholder 7">
            <a:extLst>
              <a:ext uri="{FF2B5EF4-FFF2-40B4-BE49-F238E27FC236}">
                <a16:creationId xmlns:a16="http://schemas.microsoft.com/office/drawing/2014/main" id="{3284C3B2-1F94-F17C-E3EE-A182326A8398}"/>
              </a:ext>
            </a:extLst>
          </p:cNvPr>
          <p:cNvSpPr txBox="1">
            <a:spLocks/>
          </p:cNvSpPr>
          <p:nvPr/>
        </p:nvSpPr>
        <p:spPr>
          <a:xfrm>
            <a:off x="3190166" y="3299213"/>
            <a:ext cx="1650077" cy="2847975"/>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US" sz="1300" b="0" i="0" u="none" strike="noStrike" kern="1200" cap="none" spc="0" normalizeH="0" baseline="0" noProof="0">
                <a:ln>
                  <a:noFill/>
                </a:ln>
                <a:solidFill>
                  <a:srgbClr val="4C9E61"/>
                </a:solidFill>
                <a:effectLst/>
                <a:uLnTx/>
                <a:uFillTx/>
                <a:latin typeface="VIC SemiBold"/>
                <a:ea typeface="Calibri" panose="020F0502020204030204" pitchFamily="34" charset="0"/>
                <a:cs typeface="Segoe UI Semibold" panose="020B0702040204020203" pitchFamily="34" charset="0"/>
              </a:rPr>
              <a:t>U</a:t>
            </a:r>
            <a:r>
              <a:rPr kumimoji="0" lang="en-AU" sz="1300" b="0" i="0" u="none" strike="noStrike" kern="1200" cap="none" spc="0" normalizeH="0" baseline="0" noProof="0">
                <a:ln>
                  <a:noFill/>
                </a:ln>
                <a:solidFill>
                  <a:srgbClr val="4C9E61"/>
                </a:solidFill>
                <a:effectLst/>
                <a:uLnTx/>
                <a:uFillTx/>
                <a:latin typeface="VIC SemiBold"/>
                <a:ea typeface="Calibri" panose="020F0502020204030204" pitchFamily="34" charset="0"/>
                <a:cs typeface="Segoe UI Semibold" panose="020B0702040204020203" pitchFamily="34" charset="0"/>
              </a:rPr>
              <a:t>nderstand legislated FPT requirements</a:t>
            </a:r>
          </a:p>
          <a:p>
            <a:pPr>
              <a:spcBef>
                <a:spcPts val="0"/>
              </a:spcBef>
              <a:spcAft>
                <a:spcPts val="400"/>
              </a:spcAft>
              <a:defRPr/>
            </a:pPr>
            <a:r>
              <a:rPr kumimoji="0" lang="en-AU" sz="1200" b="0" i="0" u="none" strike="noStrike" kern="1200" cap="none" spc="0" normalizeH="0" baseline="0" noProof="0">
                <a:ln>
                  <a:noFill/>
                </a:ln>
                <a:solidFill>
                  <a:srgbClr val="232B39"/>
                </a:solidFill>
                <a:effectLst/>
                <a:uLnTx/>
                <a:uFillTx/>
                <a:latin typeface="VIC"/>
                <a:ea typeface="+mn-ea"/>
                <a:cs typeface="Segoe UI Semibold" panose="020B0702040204020203" pitchFamily="34" charset="0"/>
              </a:rPr>
              <a:t>Understand if legislation enables or requires an FPT and if yes, whether there are components specifically required by the legislation.   </a:t>
            </a:r>
            <a:endParaRPr kumimoji="0" lang="en-AU" sz="1200" b="0" i="0" u="none" strike="noStrike" kern="1200" cap="none" spc="0" normalizeH="0" baseline="0" noProof="0">
              <a:ln>
                <a:noFill/>
              </a:ln>
              <a:solidFill>
                <a:srgbClr val="232B39"/>
              </a:solidFill>
              <a:effectLst/>
              <a:uLnTx/>
              <a:uFillTx/>
              <a:latin typeface="VIC"/>
              <a:ea typeface="Calibri" panose="020F0502020204030204" pitchFamily="34" charset="0"/>
              <a:cs typeface="Segoe UI Semibold" panose="020B0702040204020203" pitchFamily="34" charset="0"/>
            </a:endParaRPr>
          </a:p>
        </p:txBody>
      </p:sp>
      <p:sp>
        <p:nvSpPr>
          <p:cNvPr id="17" name="Text Placeholder 7">
            <a:extLst>
              <a:ext uri="{FF2B5EF4-FFF2-40B4-BE49-F238E27FC236}">
                <a16:creationId xmlns:a16="http://schemas.microsoft.com/office/drawing/2014/main" id="{2B123BA8-0633-9E44-E460-62901BC6D008}"/>
              </a:ext>
            </a:extLst>
          </p:cNvPr>
          <p:cNvSpPr txBox="1">
            <a:spLocks/>
          </p:cNvSpPr>
          <p:nvPr/>
        </p:nvSpPr>
        <p:spPr>
          <a:xfrm>
            <a:off x="5080711" y="3299213"/>
            <a:ext cx="1882064" cy="2901562"/>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300" i="0" u="none" strike="noStrike" kern="1200" cap="none" spc="0" normalizeH="0" baseline="0" noProof="0">
                <a:ln>
                  <a:noFill/>
                </a:ln>
                <a:solidFill>
                  <a:srgbClr val="4C9E61"/>
                </a:solidFill>
                <a:effectLst/>
                <a:uLnTx/>
                <a:uFillTx/>
                <a:latin typeface="VIC SemiBold"/>
                <a:cs typeface="Segoe UI Semibold" panose="020B0702040204020203" pitchFamily="34" charset="0"/>
              </a:rPr>
              <a:t>Build the FPT by selecting appropriate components </a:t>
            </a:r>
          </a:p>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200" b="0" i="0" u="none" strike="noStrike" kern="1200" cap="none" spc="0" normalizeH="0" baseline="0" noProof="0">
                <a:ln>
                  <a:noFill/>
                </a:ln>
                <a:solidFill>
                  <a:srgbClr val="232B39"/>
                </a:solidFill>
                <a:effectLst/>
                <a:uLnTx/>
                <a:uFillTx/>
                <a:latin typeface="VIC"/>
                <a:ea typeface="+mn-ea"/>
                <a:cs typeface="Segoe UI Semibold" panose="020B0702040204020203" pitchFamily="34" charset="0"/>
              </a:rPr>
              <a:t>Where legislation does not identify FPT requirements, build the FPT by identifying components of the FPT tests that address the characteristics and risk of harm identified in Stage 1.</a:t>
            </a:r>
          </a:p>
        </p:txBody>
      </p:sp>
      <p:sp>
        <p:nvSpPr>
          <p:cNvPr id="18" name="Rectangle 17">
            <a:extLst>
              <a:ext uri="{FF2B5EF4-FFF2-40B4-BE49-F238E27FC236}">
                <a16:creationId xmlns:a16="http://schemas.microsoft.com/office/drawing/2014/main" id="{7256494E-5958-3C5B-1604-8EEA793964AA}"/>
              </a:ext>
            </a:extLst>
          </p:cNvPr>
          <p:cNvSpPr/>
          <p:nvPr/>
        </p:nvSpPr>
        <p:spPr>
          <a:xfrm>
            <a:off x="681379" y="2282566"/>
            <a:ext cx="2469600" cy="251407"/>
          </a:xfrm>
          <a:prstGeom prst="rect">
            <a:avLst/>
          </a:prstGeom>
          <a:solidFill>
            <a:srgbClr val="BCD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9"/>
            <a:r>
              <a:rPr lang="en-AU" sz="1200">
                <a:solidFill>
                  <a:prstClr val="white"/>
                </a:solidFill>
                <a:latin typeface="+mj-lt"/>
              </a:rPr>
              <a:t>Stage 1</a:t>
            </a:r>
          </a:p>
        </p:txBody>
      </p:sp>
      <p:sp>
        <p:nvSpPr>
          <p:cNvPr id="19" name="Rectangle 18">
            <a:extLst>
              <a:ext uri="{FF2B5EF4-FFF2-40B4-BE49-F238E27FC236}">
                <a16:creationId xmlns:a16="http://schemas.microsoft.com/office/drawing/2014/main" id="{4E818528-5258-1E60-49FB-F8024BAEDEFC}"/>
              </a:ext>
            </a:extLst>
          </p:cNvPr>
          <p:cNvSpPr/>
          <p:nvPr/>
        </p:nvSpPr>
        <p:spPr>
          <a:xfrm>
            <a:off x="3295650" y="2282566"/>
            <a:ext cx="5558400" cy="2514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9"/>
            <a:r>
              <a:rPr lang="en-AU" sz="1200">
                <a:solidFill>
                  <a:prstClr val="white"/>
                </a:solidFill>
                <a:latin typeface="+mj-lt"/>
              </a:rPr>
              <a:t>Stage 2</a:t>
            </a:r>
          </a:p>
        </p:txBody>
      </p:sp>
      <p:sp>
        <p:nvSpPr>
          <p:cNvPr id="20" name="Text Placeholder 7">
            <a:extLst>
              <a:ext uri="{FF2B5EF4-FFF2-40B4-BE49-F238E27FC236}">
                <a16:creationId xmlns:a16="http://schemas.microsoft.com/office/drawing/2014/main" id="{6517C874-8A93-BAE9-EDCD-0C075A366C78}"/>
              </a:ext>
            </a:extLst>
          </p:cNvPr>
          <p:cNvSpPr txBox="1">
            <a:spLocks/>
          </p:cNvSpPr>
          <p:nvPr/>
        </p:nvSpPr>
        <p:spPr>
          <a:xfrm>
            <a:off x="7096531" y="3299213"/>
            <a:ext cx="1727490" cy="2857500"/>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Tx/>
              <a:buNone/>
              <a:tabLst/>
              <a:defRPr/>
            </a:pPr>
            <a:r>
              <a:rPr kumimoji="0" lang="en-AU" sz="1300" b="0" i="0" u="none" strike="noStrike" kern="1200" cap="none" spc="0" normalizeH="0" baseline="0" noProof="0">
                <a:ln>
                  <a:noFill/>
                </a:ln>
                <a:solidFill>
                  <a:srgbClr val="4C9E61"/>
                </a:solidFill>
                <a:effectLst/>
                <a:uLnTx/>
                <a:uFillTx/>
                <a:latin typeface="VIC SemiBold"/>
                <a:ea typeface="Calibri"/>
                <a:cs typeface="Segoe UI Semibold"/>
              </a:rPr>
              <a:t>Choose the level of evidence required</a:t>
            </a:r>
            <a:endParaRPr kumimoji="0" lang="en-AU" sz="1300" b="0" i="0" u="none" strike="noStrike" kern="1200" cap="none" spc="0" normalizeH="0" baseline="0" noProof="0">
              <a:ln>
                <a:noFill/>
              </a:ln>
              <a:solidFill>
                <a:srgbClr val="232B39"/>
              </a:solidFill>
              <a:effectLst/>
              <a:uLnTx/>
              <a:uFillTx/>
              <a:latin typeface="VIC SemiBold"/>
              <a:ea typeface="Calibri"/>
              <a:cs typeface="Segoe UI Semibold"/>
            </a:endParaRPr>
          </a:p>
          <a:p>
            <a:pPr marL="0" marR="0" lvl="0" indent="0" algn="l" defTabSz="914349" rtl="0" eaLnBrk="1" fontAlgn="auto" latinLnBrk="0" hangingPunct="1">
              <a:lnSpc>
                <a:spcPct val="100000"/>
              </a:lnSpc>
              <a:spcBef>
                <a:spcPts val="0"/>
              </a:spcBef>
              <a:spcAft>
                <a:spcPts val="400"/>
              </a:spcAft>
              <a:buClrTx/>
              <a:buSzTx/>
              <a:buFontTx/>
              <a:buNone/>
              <a:tabLst/>
              <a:defRPr/>
            </a:pPr>
            <a:r>
              <a:rPr kumimoji="0" lang="en-AU" sz="1200" b="0" i="0" u="none" strike="noStrike" kern="1200" cap="none" spc="0" normalizeH="0" baseline="0" noProof="0">
                <a:ln>
                  <a:noFill/>
                </a:ln>
                <a:solidFill>
                  <a:srgbClr val="232B39"/>
                </a:solidFill>
                <a:effectLst/>
                <a:uLnTx/>
                <a:uFillTx/>
                <a:latin typeface="VIC"/>
                <a:ea typeface="+mn-ea"/>
                <a:cs typeface="Segoe UI Semilight" panose="020B0402040204020203" pitchFamily="34" charset="0"/>
              </a:rPr>
              <a:t>Use the minimum necessary level of evidence required to satisfy FPT requirements. The level of evidence should reflect the likelihood and extent of the risk of harm.</a:t>
            </a:r>
          </a:p>
        </p:txBody>
      </p:sp>
      <p:sp>
        <p:nvSpPr>
          <p:cNvPr id="21" name="Rectangle 20">
            <a:extLst>
              <a:ext uri="{FF2B5EF4-FFF2-40B4-BE49-F238E27FC236}">
                <a16:creationId xmlns:a16="http://schemas.microsoft.com/office/drawing/2014/main" id="{1DC6F496-70A3-206A-0DDB-E9327C0C6084}"/>
              </a:ext>
            </a:extLst>
          </p:cNvPr>
          <p:cNvSpPr/>
          <p:nvPr/>
        </p:nvSpPr>
        <p:spPr>
          <a:xfrm>
            <a:off x="9046864" y="2282566"/>
            <a:ext cx="2468880" cy="251407"/>
          </a:xfrm>
          <a:prstGeom prst="rect">
            <a:avLst/>
          </a:prstGeom>
          <a:solidFill>
            <a:srgbClr val="BCD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mj-lt"/>
                <a:ea typeface="+mn-ea"/>
                <a:cs typeface="+mn-cs"/>
              </a:rPr>
              <a:t>Stage 3</a:t>
            </a:r>
          </a:p>
        </p:txBody>
      </p:sp>
      <p:graphicFrame>
        <p:nvGraphicFramePr>
          <p:cNvPr id="22" name="Diagram 21">
            <a:extLst>
              <a:ext uri="{FF2B5EF4-FFF2-40B4-BE49-F238E27FC236}">
                <a16:creationId xmlns:a16="http://schemas.microsoft.com/office/drawing/2014/main" id="{BD8D229D-3655-EEA7-689B-5F0A5EFCA33B}"/>
              </a:ext>
            </a:extLst>
          </p:cNvPr>
          <p:cNvGraphicFramePr/>
          <p:nvPr>
            <p:extLst>
              <p:ext uri="{D42A27DB-BD31-4B8C-83A1-F6EECF244321}">
                <p14:modId xmlns:p14="http://schemas.microsoft.com/office/powerpoint/2010/main" val="428212039"/>
              </p:ext>
            </p:extLst>
          </p:nvPr>
        </p:nvGraphicFramePr>
        <p:xfrm>
          <a:off x="3276600" y="2638426"/>
          <a:ext cx="5553075" cy="64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3788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B6B8C-3285-EEB8-F3BC-71C8F3F3A54E}"/>
            </a:ext>
          </a:extLst>
        </p:cNvPr>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E0D35547-A8AB-A5A8-5F0A-1E9C40A2FDBC}"/>
              </a:ext>
            </a:extLst>
          </p:cNvPr>
          <p:cNvSpPr>
            <a:spLocks noGrp="1"/>
          </p:cNvSpPr>
          <p:nvPr>
            <p:ph idx="15"/>
          </p:nvPr>
        </p:nvSpPr>
        <p:spPr/>
        <p:txBody>
          <a:bodyPr/>
          <a:lstStyle/>
          <a:p>
            <a:r>
              <a:rPr lang="en-AU"/>
              <a:t>Prompts</a:t>
            </a:r>
          </a:p>
          <a:p>
            <a:pPr lvl="1"/>
            <a:r>
              <a:rPr lang="en-AU" i="1"/>
              <a:t>What level of assurance do you need for applicant characteristics?</a:t>
            </a:r>
          </a:p>
          <a:p>
            <a:pPr lvl="1"/>
            <a:endParaRPr lang="en-AU"/>
          </a:p>
          <a:p>
            <a:pPr lvl="1"/>
            <a:r>
              <a:rPr lang="en-AU" i="1"/>
              <a:t>How far back in an applicants history do you need to go?</a:t>
            </a:r>
          </a:p>
          <a:p>
            <a:pPr lvl="1"/>
            <a:endParaRPr lang="en-AU"/>
          </a:p>
          <a:p>
            <a:pPr lvl="1"/>
            <a:r>
              <a:rPr lang="en-AU" i="1"/>
              <a:t>Is the level of evidence required for the FPT the minimum necessary required to satisfy each required element of the FPT and its level of assurance?</a:t>
            </a:r>
          </a:p>
          <a:p>
            <a:pPr lvl="1"/>
            <a:endParaRPr lang="en-AU"/>
          </a:p>
          <a:p>
            <a:endParaRPr lang="en-AU"/>
          </a:p>
        </p:txBody>
      </p:sp>
      <p:sp>
        <p:nvSpPr>
          <p:cNvPr id="14" name="Text Placeholder 13">
            <a:extLst>
              <a:ext uri="{FF2B5EF4-FFF2-40B4-BE49-F238E27FC236}">
                <a16:creationId xmlns:a16="http://schemas.microsoft.com/office/drawing/2014/main" id="{A92D1B64-0CBF-8427-8D66-780D45466FE5}"/>
              </a:ext>
            </a:extLst>
          </p:cNvPr>
          <p:cNvSpPr>
            <a:spLocks noGrp="1"/>
          </p:cNvSpPr>
          <p:nvPr>
            <p:ph type="body" sz="quarter" idx="14"/>
          </p:nvPr>
        </p:nvSpPr>
        <p:spPr/>
        <p:txBody>
          <a:bodyPr/>
          <a:lstStyle/>
          <a:p>
            <a:r>
              <a:rPr lang="en-AU"/>
              <a:t>What evidence is required to effectively prove Fit and Proper Status?</a:t>
            </a:r>
          </a:p>
        </p:txBody>
      </p:sp>
      <p:sp>
        <p:nvSpPr>
          <p:cNvPr id="2" name="Title 1">
            <a:extLst>
              <a:ext uri="{FF2B5EF4-FFF2-40B4-BE49-F238E27FC236}">
                <a16:creationId xmlns:a16="http://schemas.microsoft.com/office/drawing/2014/main" id="{52BE41D2-7B60-2CED-9C75-E42DCE61E06E}"/>
              </a:ext>
            </a:extLst>
          </p:cNvPr>
          <p:cNvSpPr>
            <a:spLocks noGrp="1"/>
          </p:cNvSpPr>
          <p:nvPr>
            <p:ph type="title"/>
          </p:nvPr>
        </p:nvSpPr>
        <p:spPr/>
        <p:txBody>
          <a:bodyPr/>
          <a:lstStyle/>
          <a:p>
            <a:r>
              <a:rPr lang="en-US" dirty="0"/>
              <a:t>2.3 Evidence</a:t>
            </a:r>
          </a:p>
        </p:txBody>
      </p:sp>
      <p:sp>
        <p:nvSpPr>
          <p:cNvPr id="9" name="Rectangle: Diagonal Corners Snipped 8">
            <a:extLst>
              <a:ext uri="{FF2B5EF4-FFF2-40B4-BE49-F238E27FC236}">
                <a16:creationId xmlns:a16="http://schemas.microsoft.com/office/drawing/2014/main" id="{FDDAAB13-9CC1-A786-8DA4-F28B559009B0}"/>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2</a:t>
            </a:r>
          </a:p>
        </p:txBody>
      </p:sp>
      <p:grpSp>
        <p:nvGrpSpPr>
          <p:cNvPr id="10" name="Group 9">
            <a:extLst>
              <a:ext uri="{FF2B5EF4-FFF2-40B4-BE49-F238E27FC236}">
                <a16:creationId xmlns:a16="http://schemas.microsoft.com/office/drawing/2014/main" id="{F7B35E47-DF07-2E3F-802F-4552BC1E5587}"/>
              </a:ext>
            </a:extLst>
          </p:cNvPr>
          <p:cNvGrpSpPr/>
          <p:nvPr/>
        </p:nvGrpSpPr>
        <p:grpSpPr>
          <a:xfrm>
            <a:off x="9774315" y="384672"/>
            <a:ext cx="1360801" cy="648616"/>
            <a:chOff x="9774315" y="384672"/>
            <a:chExt cx="1360801" cy="648616"/>
          </a:xfrm>
        </p:grpSpPr>
        <p:sp>
          <p:nvSpPr>
            <p:cNvPr id="11" name="Rectangle 10">
              <a:extLst>
                <a:ext uri="{FF2B5EF4-FFF2-40B4-BE49-F238E27FC236}">
                  <a16:creationId xmlns:a16="http://schemas.microsoft.com/office/drawing/2014/main" id="{02967503-097B-BE6A-4CAA-9EA86477D370}"/>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3: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Evidence</a:t>
              </a:r>
            </a:p>
          </p:txBody>
        </p:sp>
        <p:sp>
          <p:nvSpPr>
            <p:cNvPr id="12" name="Rectangle 11">
              <a:extLst>
                <a:ext uri="{FF2B5EF4-FFF2-40B4-BE49-F238E27FC236}">
                  <a16:creationId xmlns:a16="http://schemas.microsoft.com/office/drawing/2014/main" id="{FEE2F8CD-B7A3-43A9-E6B0-26E950A5BE16}"/>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1750360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B6B8C-3285-EEB8-F3BC-71C8F3F3A54E}"/>
            </a:ext>
          </a:extLst>
        </p:cNvPr>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EB092E39-D00C-F603-AF10-5E3446C0C10E}"/>
              </a:ext>
            </a:extLst>
          </p:cNvPr>
          <p:cNvSpPr>
            <a:spLocks noGrp="1"/>
          </p:cNvSpPr>
          <p:nvPr>
            <p:ph idx="15"/>
          </p:nvPr>
        </p:nvSpPr>
        <p:spPr/>
        <p:txBody>
          <a:bodyPr/>
          <a:lstStyle/>
          <a:p>
            <a:r>
              <a:rPr lang="en-AU"/>
              <a:t>Prompts</a:t>
            </a:r>
          </a:p>
          <a:p>
            <a:pPr lvl="1"/>
            <a:r>
              <a:rPr lang="en-AU" i="1"/>
              <a:t>What characteristics are being managed by the permission? </a:t>
            </a:r>
          </a:p>
          <a:p>
            <a:pPr lvl="1"/>
            <a:endParaRPr lang="en-AU"/>
          </a:p>
          <a:p>
            <a:pPr lvl="1"/>
            <a:r>
              <a:rPr lang="en-AU" i="1"/>
              <a:t>What components of an FPT may be selected to screen applicants for these characteristics?</a:t>
            </a:r>
          </a:p>
          <a:p>
            <a:pPr lvl="1"/>
            <a:endParaRPr lang="en-AU"/>
          </a:p>
          <a:p>
            <a:pPr lvl="1"/>
            <a:r>
              <a:rPr lang="en-AU" i="1"/>
              <a:t>Are any of the components of the existing or proposed FPT not necessary to control the risk of harm?</a:t>
            </a:r>
          </a:p>
        </p:txBody>
      </p:sp>
      <p:sp>
        <p:nvSpPr>
          <p:cNvPr id="14" name="Text Placeholder 13">
            <a:extLst>
              <a:ext uri="{FF2B5EF4-FFF2-40B4-BE49-F238E27FC236}">
                <a16:creationId xmlns:a16="http://schemas.microsoft.com/office/drawing/2014/main" id="{43BBCEE9-75E3-5F3C-5C3B-43401AC167A0}"/>
              </a:ext>
            </a:extLst>
          </p:cNvPr>
          <p:cNvSpPr>
            <a:spLocks noGrp="1"/>
          </p:cNvSpPr>
          <p:nvPr>
            <p:ph type="body" sz="quarter" idx="14"/>
          </p:nvPr>
        </p:nvSpPr>
        <p:spPr>
          <a:xfrm>
            <a:off x="695325" y="1485900"/>
            <a:ext cx="10521315" cy="428625"/>
          </a:xfrm>
        </p:spPr>
        <p:txBody>
          <a:bodyPr/>
          <a:lstStyle/>
          <a:p>
            <a:r>
              <a:rPr lang="en-US" noProof="0"/>
              <a:t>What components are required to effectively respond to harm?</a:t>
            </a:r>
          </a:p>
        </p:txBody>
      </p:sp>
      <p:sp>
        <p:nvSpPr>
          <p:cNvPr id="2" name="Title 1">
            <a:extLst>
              <a:ext uri="{FF2B5EF4-FFF2-40B4-BE49-F238E27FC236}">
                <a16:creationId xmlns:a16="http://schemas.microsoft.com/office/drawing/2014/main" id="{52BE41D2-7B60-2CED-9C75-E42DCE61E06E}"/>
              </a:ext>
            </a:extLst>
          </p:cNvPr>
          <p:cNvSpPr>
            <a:spLocks noGrp="1"/>
          </p:cNvSpPr>
          <p:nvPr>
            <p:ph type="title"/>
          </p:nvPr>
        </p:nvSpPr>
        <p:spPr>
          <a:xfrm>
            <a:off x="704850" y="448993"/>
            <a:ext cx="10515600" cy="922607"/>
          </a:xfrm>
        </p:spPr>
        <p:txBody>
          <a:bodyPr/>
          <a:lstStyle/>
          <a:p>
            <a:r>
              <a:rPr lang="en-US"/>
              <a:t>2.2</a:t>
            </a:r>
            <a:r>
              <a:rPr lang="en-US" dirty="0"/>
              <a:t> Build</a:t>
            </a:r>
          </a:p>
        </p:txBody>
      </p:sp>
      <p:sp>
        <p:nvSpPr>
          <p:cNvPr id="9" name="Rectangle: Diagonal Corners Snipped 8">
            <a:extLst>
              <a:ext uri="{FF2B5EF4-FFF2-40B4-BE49-F238E27FC236}">
                <a16:creationId xmlns:a16="http://schemas.microsoft.com/office/drawing/2014/main" id="{70E2D791-FD6B-15D2-00A1-40747AC2579D}"/>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2</a:t>
            </a:r>
          </a:p>
        </p:txBody>
      </p:sp>
      <p:grpSp>
        <p:nvGrpSpPr>
          <p:cNvPr id="10" name="Group 9">
            <a:extLst>
              <a:ext uri="{FF2B5EF4-FFF2-40B4-BE49-F238E27FC236}">
                <a16:creationId xmlns:a16="http://schemas.microsoft.com/office/drawing/2014/main" id="{DCB2003D-2411-AAE4-0BDD-B11A67695BCB}"/>
              </a:ext>
            </a:extLst>
          </p:cNvPr>
          <p:cNvGrpSpPr/>
          <p:nvPr/>
        </p:nvGrpSpPr>
        <p:grpSpPr>
          <a:xfrm>
            <a:off x="9774315" y="384672"/>
            <a:ext cx="1360801" cy="648616"/>
            <a:chOff x="9774315" y="384672"/>
            <a:chExt cx="1360801" cy="648616"/>
          </a:xfrm>
        </p:grpSpPr>
        <p:sp>
          <p:nvSpPr>
            <p:cNvPr id="11" name="Rectangle 10">
              <a:extLst>
                <a:ext uri="{FF2B5EF4-FFF2-40B4-BE49-F238E27FC236}">
                  <a16:creationId xmlns:a16="http://schemas.microsoft.com/office/drawing/2014/main" id="{ACB6041E-3A61-E979-087B-AC088348561D}"/>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2: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Build</a:t>
              </a:r>
            </a:p>
          </p:txBody>
        </p:sp>
        <p:sp>
          <p:nvSpPr>
            <p:cNvPr id="12" name="Rectangle 11">
              <a:extLst>
                <a:ext uri="{FF2B5EF4-FFF2-40B4-BE49-F238E27FC236}">
                  <a16:creationId xmlns:a16="http://schemas.microsoft.com/office/drawing/2014/main" id="{18A72B40-7C4D-A0BE-5273-05FF45B0EAC6}"/>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2564620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lstStyle/>
          <a:p>
            <a:r>
              <a:rPr lang="en-AU"/>
              <a:t>Document version control</a:t>
            </a:r>
          </a:p>
        </p:txBody>
      </p:sp>
      <p:sp>
        <p:nvSpPr>
          <p:cNvPr id="5" name="Content Placeholder 4">
            <a:extLst>
              <a:ext uri="{FF2B5EF4-FFF2-40B4-BE49-F238E27FC236}">
                <a16:creationId xmlns:a16="http://schemas.microsoft.com/office/drawing/2014/main" id="{F90E8C08-B64F-4390-A88F-2F1B6E62A5AF}"/>
              </a:ext>
            </a:extLst>
          </p:cNvPr>
          <p:cNvSpPr>
            <a:spLocks noGrp="1"/>
          </p:cNvSpPr>
          <p:nvPr>
            <p:ph idx="1"/>
          </p:nvPr>
        </p:nvSpPr>
        <p:spPr/>
        <p:txBody>
          <a:bodyPr/>
          <a:lstStyle/>
          <a:p>
            <a:endParaRPr lang="en-US"/>
          </a:p>
          <a:p>
            <a:endParaRPr lang="en-AU"/>
          </a:p>
          <a:p>
            <a:endParaRPr lang="en-AU"/>
          </a:p>
        </p:txBody>
      </p:sp>
      <p:graphicFrame>
        <p:nvGraphicFramePr>
          <p:cNvPr id="2" name="Table 2">
            <a:extLst>
              <a:ext uri="{FF2B5EF4-FFF2-40B4-BE49-F238E27FC236}">
                <a16:creationId xmlns:a16="http://schemas.microsoft.com/office/drawing/2014/main" id="{A1E6BB70-3AF7-3819-9A0A-3959AF4F999A}"/>
              </a:ext>
            </a:extLst>
          </p:cNvPr>
          <p:cNvGraphicFramePr>
            <a:graphicFrameLocks noGrp="1"/>
          </p:cNvGraphicFramePr>
          <p:nvPr/>
        </p:nvGraphicFramePr>
        <p:xfrm>
          <a:off x="704850" y="2219019"/>
          <a:ext cx="10504488" cy="2570590"/>
        </p:xfrm>
        <a:graphic>
          <a:graphicData uri="http://schemas.openxmlformats.org/drawingml/2006/table">
            <a:tbl>
              <a:tblPr firstRow="1" bandRow="1">
                <a:tableStyleId>{793D81CF-94F2-401A-BA57-92F5A7B2D0C5}</a:tableStyleId>
              </a:tblPr>
              <a:tblGrid>
                <a:gridCol w="906523">
                  <a:extLst>
                    <a:ext uri="{9D8B030D-6E8A-4147-A177-3AD203B41FA5}">
                      <a16:colId xmlns:a16="http://schemas.microsoft.com/office/drawing/2014/main" val="2845884124"/>
                    </a:ext>
                  </a:extLst>
                </a:gridCol>
                <a:gridCol w="1553628">
                  <a:extLst>
                    <a:ext uri="{9D8B030D-6E8A-4147-A177-3AD203B41FA5}">
                      <a16:colId xmlns:a16="http://schemas.microsoft.com/office/drawing/2014/main" val="640281239"/>
                    </a:ext>
                  </a:extLst>
                </a:gridCol>
                <a:gridCol w="8044337">
                  <a:extLst>
                    <a:ext uri="{9D8B030D-6E8A-4147-A177-3AD203B41FA5}">
                      <a16:colId xmlns:a16="http://schemas.microsoft.com/office/drawing/2014/main" val="1599167982"/>
                    </a:ext>
                  </a:extLst>
                </a:gridCol>
              </a:tblGrid>
              <a:tr h="166601">
                <a:tc>
                  <a:txBody>
                    <a:bodyPr/>
                    <a:lstStyle/>
                    <a:p>
                      <a:r>
                        <a:rPr lang="en-US" sz="1100"/>
                        <a:t>Version</a:t>
                      </a:r>
                      <a:endParaRPr lang="en-AU" sz="1100">
                        <a:latin typeface="+mn-lt"/>
                      </a:endParaRPr>
                    </a:p>
                  </a:txBody>
                  <a:tcPr/>
                </a:tc>
                <a:tc>
                  <a:txBody>
                    <a:bodyPr/>
                    <a:lstStyle/>
                    <a:p>
                      <a:r>
                        <a:rPr lang="en-AU" sz="1100"/>
                        <a:t>Date</a:t>
                      </a:r>
                      <a:endParaRPr lang="en-AU" sz="1100">
                        <a:latin typeface="+mn-lt"/>
                      </a:endParaRPr>
                    </a:p>
                  </a:txBody>
                  <a:tcPr/>
                </a:tc>
                <a:tc>
                  <a:txBody>
                    <a:bodyPr/>
                    <a:lstStyle/>
                    <a:p>
                      <a:r>
                        <a:rPr lang="en-AU" sz="1100"/>
                        <a:t>Description of changes</a:t>
                      </a:r>
                      <a:endParaRPr lang="en-AU" sz="1100">
                        <a:latin typeface="+mn-lt"/>
                      </a:endParaRPr>
                    </a:p>
                  </a:txBody>
                  <a:tcPr/>
                </a:tc>
                <a:extLst>
                  <a:ext uri="{0D108BD9-81ED-4DB2-BD59-A6C34878D82A}">
                    <a16:rowId xmlns:a16="http://schemas.microsoft.com/office/drawing/2014/main" val="1939302124"/>
                  </a:ext>
                </a:extLst>
              </a:tr>
              <a:tr h="462302">
                <a:tc>
                  <a:txBody>
                    <a:bodyPr/>
                    <a:lstStyle/>
                    <a:p>
                      <a:pPr marL="0" marR="0" lvl="0" indent="0" algn="l">
                        <a:lnSpc>
                          <a:spcPct val="100000"/>
                        </a:lnSpc>
                        <a:spcBef>
                          <a:spcPts val="0"/>
                        </a:spcBef>
                        <a:spcAft>
                          <a:spcPts val="0"/>
                        </a:spcAft>
                        <a:buClrTx/>
                        <a:buSzTx/>
                        <a:buNone/>
                      </a:pPr>
                      <a:r>
                        <a:rPr kumimoji="0" lang="en-US" sz="1100" b="0" u="none" strike="noStrike" kern="1200" cap="none" spc="0" normalizeH="0" baseline="0" noProof="0">
                          <a:ln>
                            <a:noFill/>
                          </a:ln>
                          <a:solidFill>
                            <a:srgbClr val="232B39"/>
                          </a:solidFill>
                          <a:effectLst/>
                          <a:uLnTx/>
                          <a:uFillTx/>
                        </a:rPr>
                        <a:t>1</a:t>
                      </a: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a:solidFill>
                            <a:schemeClr val="dk1"/>
                          </a:solidFill>
                        </a:rPr>
                        <a:t>July 2024</a:t>
                      </a:r>
                      <a:endParaRPr lang="en-US" sz="1100" kern="1200" dirty="0">
                        <a:solidFill>
                          <a:schemeClr val="dk1"/>
                        </a:solidFill>
                        <a:latin typeface="+mn-lt"/>
                        <a:ea typeface="Calibri" panose="020F0502020204030204" pitchFamily="34" charset="0"/>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a:solidFill>
                            <a:schemeClr val="dk1"/>
                          </a:solidFill>
                        </a:rPr>
                        <a:t>Initial publication</a:t>
                      </a: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3254482522"/>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2009041144"/>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1337157682"/>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2491972193"/>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dirty="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3578892175"/>
                  </a:ext>
                </a:extLst>
              </a:tr>
            </a:tbl>
          </a:graphicData>
        </a:graphic>
      </p:graphicFrame>
      <p:sp>
        <p:nvSpPr>
          <p:cNvPr id="6" name="TextBox 5">
            <a:extLst>
              <a:ext uri="{FF2B5EF4-FFF2-40B4-BE49-F238E27FC236}">
                <a16:creationId xmlns:a16="http://schemas.microsoft.com/office/drawing/2014/main" id="{7982F3FF-1A79-E8CC-FF77-642A58B0FA17}"/>
              </a:ext>
            </a:extLst>
          </p:cNvPr>
          <p:cNvSpPr txBox="1">
            <a:spLocks/>
          </p:cNvSpPr>
          <p:nvPr/>
        </p:nvSpPr>
        <p:spPr>
          <a:xfrm>
            <a:off x="704849" y="1410772"/>
            <a:ext cx="10504489" cy="522000"/>
          </a:xfrm>
          <a:prstGeom prst="rect">
            <a:avLst/>
          </a:prstGeom>
          <a:solidFill>
            <a:schemeClr val="accent3"/>
          </a:solidFill>
          <a:ln>
            <a:solidFill>
              <a:schemeClr val="accent1"/>
            </a:solidFill>
          </a:ln>
        </p:spPr>
        <p:txBody>
          <a:bodyPr wrap="square" lIns="90000" tIns="45720" rIns="90000" bIns="4572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VIC SemiBold"/>
                <a:ea typeface="+mn-ea"/>
                <a:cs typeface="+mn-cs"/>
              </a:rPr>
              <a:t>This Fit and Proper </a:t>
            </a:r>
            <a:r>
              <a:rPr kumimoji="0" lang="en-AU" sz="1400" b="0" i="0" u="none" strike="noStrike" kern="1200" cap="none" spc="0" normalizeH="0" baseline="0" noProof="0">
                <a:ln>
                  <a:noFill/>
                </a:ln>
                <a:solidFill>
                  <a:prstClr val="white"/>
                </a:solidFill>
                <a:effectLst/>
                <a:uLnTx/>
                <a:uFillTx/>
                <a:latin typeface="VIC SemiBold"/>
                <a:ea typeface="+mn-ea"/>
                <a:cs typeface="+mn-cs"/>
              </a:rPr>
              <a:t>Test Template </a:t>
            </a:r>
            <a:r>
              <a:rPr kumimoji="0" lang="en-AU" sz="1400" b="0" i="0" u="none" strike="noStrike" kern="1200" cap="none" spc="0" normalizeH="0" baseline="0" noProof="0" dirty="0">
                <a:ln>
                  <a:noFill/>
                </a:ln>
                <a:solidFill>
                  <a:prstClr val="white"/>
                </a:solidFill>
                <a:effectLst/>
                <a:uLnTx/>
                <a:uFillTx/>
                <a:latin typeface="VIC SemiBold"/>
                <a:ea typeface="+mn-ea"/>
                <a:cs typeface="+mn-cs"/>
              </a:rPr>
              <a:t>will be expanded and continuously improved over time.</a:t>
            </a:r>
          </a:p>
        </p:txBody>
      </p:sp>
    </p:spTree>
    <p:extLst>
      <p:ext uri="{BB962C8B-B14F-4D97-AF65-F5344CB8AC3E}">
        <p14:creationId xmlns:p14="http://schemas.microsoft.com/office/powerpoint/2010/main" val="874660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A1E6BB70-3AF7-3819-9A0A-3959AF4F999A}"/>
              </a:ext>
            </a:extLst>
          </p:cNvPr>
          <p:cNvGraphicFramePr>
            <a:graphicFrameLocks noGrp="1"/>
          </p:cNvGraphicFramePr>
          <p:nvPr>
            <p:extLst>
              <p:ext uri="{D42A27DB-BD31-4B8C-83A1-F6EECF244321}">
                <p14:modId xmlns:p14="http://schemas.microsoft.com/office/powerpoint/2010/main" val="3773701309"/>
              </p:ext>
            </p:extLst>
          </p:nvPr>
        </p:nvGraphicFramePr>
        <p:xfrm>
          <a:off x="695325" y="1483309"/>
          <a:ext cx="10515600" cy="4720191"/>
        </p:xfrm>
        <a:graphic>
          <a:graphicData uri="http://schemas.openxmlformats.org/drawingml/2006/table">
            <a:tbl>
              <a:tblPr firstRow="1">
                <a:tableStyleId>{1FECB4D8-DB02-4DC6-A0A2-4F2EBAE1DC90}</a:tableStyleId>
              </a:tblPr>
              <a:tblGrid>
                <a:gridCol w="2450242">
                  <a:extLst>
                    <a:ext uri="{9D8B030D-6E8A-4147-A177-3AD203B41FA5}">
                      <a16:colId xmlns:a16="http://schemas.microsoft.com/office/drawing/2014/main" val="2845884124"/>
                    </a:ext>
                  </a:extLst>
                </a:gridCol>
                <a:gridCol w="8065358">
                  <a:extLst>
                    <a:ext uri="{9D8B030D-6E8A-4147-A177-3AD203B41FA5}">
                      <a16:colId xmlns:a16="http://schemas.microsoft.com/office/drawing/2014/main" val="1599167982"/>
                    </a:ext>
                  </a:extLst>
                </a:gridCol>
              </a:tblGrid>
              <a:tr h="400191">
                <a:tc>
                  <a:txBody>
                    <a:bodyPr/>
                    <a:lstStyle/>
                    <a:p>
                      <a:r>
                        <a:rPr lang="en-US" sz="1400"/>
                        <a:t>Findings</a:t>
                      </a:r>
                      <a:endParaRPr lang="en-AU" sz="1400">
                        <a:latin typeface="+mn-lt"/>
                      </a:endParaRPr>
                    </a:p>
                  </a:txBody>
                  <a:tcPr anchor="ctr"/>
                </a:tc>
                <a:tc>
                  <a:txBody>
                    <a:bodyPr/>
                    <a:lstStyle/>
                    <a:p>
                      <a:r>
                        <a:rPr lang="en-US" sz="1400"/>
                        <a:t>Rationale</a:t>
                      </a:r>
                      <a:endParaRPr lang="en-AU" sz="1400">
                        <a:latin typeface="+mn-lt"/>
                      </a:endParaRPr>
                    </a:p>
                  </a:txBody>
                  <a:tcPr anchor="ctr"/>
                </a:tc>
                <a:extLst>
                  <a:ext uri="{0D108BD9-81ED-4DB2-BD59-A6C34878D82A}">
                    <a16:rowId xmlns:a16="http://schemas.microsoft.com/office/drawing/2014/main" val="1939302124"/>
                  </a:ext>
                </a:extLst>
              </a:tr>
              <a:tr h="1440000">
                <a:tc>
                  <a:txBody>
                    <a:bodyPr/>
                    <a:lstStyle/>
                    <a:p>
                      <a:pPr marL="0" marR="0" lvl="0" indent="0" algn="l">
                        <a:lnSpc>
                          <a:spcPct val="100000"/>
                        </a:lnSpc>
                        <a:spcBef>
                          <a:spcPts val="0"/>
                        </a:spcBef>
                        <a:spcAft>
                          <a:spcPts val="600"/>
                        </a:spcAft>
                        <a:buClrTx/>
                        <a:buSzTx/>
                        <a:buNone/>
                      </a:pPr>
                      <a:r>
                        <a:rPr lang="en-US" sz="1200" b="0" u="none" strike="noStrike" kern="1200" cap="none" spc="0" normalizeH="0" baseline="0" noProof="0">
                          <a:ln>
                            <a:noFill/>
                          </a:ln>
                          <a:solidFill>
                            <a:srgbClr val="232B39"/>
                          </a:solidFill>
                          <a:effectLst/>
                          <a:uLnTx/>
                          <a:uFillTx/>
                          <a:latin typeface="+mj-lt"/>
                        </a:rPr>
                        <a:t>Stage 1 – Decide if a FPT is warranted</a:t>
                      </a:r>
                    </a:p>
                    <a:p>
                      <a:pPr marL="171450" marR="0" lvl="0" indent="-171450" algn="l">
                        <a:lnSpc>
                          <a:spcPct val="100000"/>
                        </a:lnSpc>
                        <a:spcBef>
                          <a:spcPts val="0"/>
                        </a:spcBef>
                        <a:spcAft>
                          <a:spcPts val="300"/>
                        </a:spcAft>
                        <a:buClrTx/>
                        <a:buSzPct val="120000"/>
                        <a:buFont typeface="Arial" panose="020B0604020202020204" pitchFamily="34" charset="0"/>
                        <a:buChar char="•"/>
                      </a:pPr>
                      <a:r>
                        <a:rPr kumimoji="0" lang="en-US" sz="1200" b="0" u="none" strike="noStrike" kern="1200" cap="none" spc="0" normalizeH="0" baseline="0" noProof="0">
                          <a:ln>
                            <a:noFill/>
                          </a:ln>
                          <a:solidFill>
                            <a:srgbClr val="232B39"/>
                          </a:solidFill>
                          <a:effectLst/>
                          <a:uLnTx/>
                          <a:uFillTx/>
                        </a:rPr>
                        <a:t>[key finding/reform]</a:t>
                      </a:r>
                    </a:p>
                    <a:p>
                      <a:pPr marL="171450" marR="0" lvl="0" indent="-171450" algn="l" defTabSz="914400" rtl="0" eaLnBrk="1" fontAlgn="auto" latinLnBrk="0" hangingPunct="1">
                        <a:lnSpc>
                          <a:spcPct val="100000"/>
                        </a:lnSpc>
                        <a:spcBef>
                          <a:spcPts val="0"/>
                        </a:spcBef>
                        <a:spcAft>
                          <a:spcPts val="300"/>
                        </a:spcAft>
                        <a:buClrTx/>
                        <a:buSzPct val="120000"/>
                        <a:buFont typeface="Arial" panose="020B0604020202020204" pitchFamily="34" charset="0"/>
                        <a:buChar char="•"/>
                        <a:tabLst/>
                        <a:defRPr/>
                      </a:pPr>
                      <a:r>
                        <a:rPr kumimoji="0" lang="en-US" sz="1200" b="0" u="none" strike="noStrike" kern="1200" cap="none" spc="0" normalizeH="0" baseline="0" noProof="0">
                          <a:ln>
                            <a:noFill/>
                          </a:ln>
                          <a:solidFill>
                            <a:srgbClr val="232B39"/>
                          </a:solidFill>
                          <a:effectLst/>
                          <a:uLnTx/>
                          <a:uFillTx/>
                        </a:rPr>
                        <a:t>[key finding/reform]</a:t>
                      </a:r>
                      <a:endParaRPr kumimoji="0" lang="en-US" sz="1200" b="0" i="0" u="none" strike="noStrike" kern="1200" cap="none" spc="0" normalizeH="0" baseline="0" noProof="0">
                        <a:ln>
                          <a:noFill/>
                        </a:ln>
                        <a:solidFill>
                          <a:srgbClr val="232B39"/>
                        </a:solidFill>
                        <a:effectLst/>
                        <a:uLnTx/>
                        <a:uFillTx/>
                        <a:latin typeface="+mn-lt"/>
                        <a:ea typeface="+mn-ea"/>
                        <a:cs typeface="+mn-cs"/>
                      </a:endParaRPr>
                    </a:p>
                  </a:txBody>
                  <a:tcPr>
                    <a:solidFill>
                      <a:schemeClr val="accent1">
                        <a:lumMod val="20000"/>
                        <a:lumOff val="80000"/>
                      </a:schemeClr>
                    </a:solidFill>
                  </a:tcPr>
                </a:tc>
                <a:tc>
                  <a:txBody>
                    <a:bodyPr/>
                    <a:lstStyle/>
                    <a:p>
                      <a:pPr marL="171450" marR="0" lvl="0" indent="-171450" algn="l" defTabSz="914400" rtl="0" eaLnBrk="1" fontAlgn="auto" latinLnBrk="0" hangingPunct="1">
                        <a:lnSpc>
                          <a:spcPct val="100000"/>
                        </a:lnSpc>
                        <a:spcBef>
                          <a:spcPts val="0"/>
                        </a:spcBef>
                        <a:spcAft>
                          <a:spcPts val="300"/>
                        </a:spcAft>
                        <a:buClrTx/>
                        <a:buSzPct val="120000"/>
                        <a:buFont typeface="Arial" panose="020B0604020202020204" pitchFamily="34" charset="0"/>
                        <a:buChar char="•"/>
                        <a:tabLst/>
                        <a:defRPr/>
                      </a:pPr>
                      <a:r>
                        <a:rPr lang="en-US" sz="1200" kern="1200">
                          <a:solidFill>
                            <a:schemeClr val="dk1"/>
                          </a:solidFill>
                        </a:rPr>
                        <a:t>XX</a:t>
                      </a:r>
                    </a:p>
                    <a:p>
                      <a:pPr marL="171450" marR="0" lvl="0" indent="-171450" algn="l" defTabSz="914400" rtl="0" eaLnBrk="1" fontAlgn="auto" latinLnBrk="0" hangingPunct="1">
                        <a:lnSpc>
                          <a:spcPct val="100000"/>
                        </a:lnSpc>
                        <a:spcBef>
                          <a:spcPts val="0"/>
                        </a:spcBef>
                        <a:spcAft>
                          <a:spcPts val="300"/>
                        </a:spcAft>
                        <a:buClrTx/>
                        <a:buSzPct val="120000"/>
                        <a:buFont typeface="Arial" panose="020B0604020202020204" pitchFamily="34" charset="0"/>
                        <a:buChar char="•"/>
                        <a:tabLst/>
                        <a:defRPr/>
                      </a:pPr>
                      <a:r>
                        <a:rPr lang="en-US" sz="1200" kern="1200">
                          <a:solidFill>
                            <a:schemeClr val="dk1"/>
                          </a:solidFill>
                        </a:rPr>
                        <a:t>XX</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US" sz="1200" kern="1200">
                        <a:solidFill>
                          <a:schemeClr val="dk1"/>
                        </a:solidFill>
                        <a:latin typeface="+mn-lt"/>
                        <a:ea typeface="Calibri" panose="020F0502020204030204" pitchFamily="34" charset="0"/>
                        <a:cs typeface="Times New Roman"/>
                      </a:endParaRPr>
                    </a:p>
                  </a:txBody>
                  <a:tcPr/>
                </a:tc>
                <a:extLst>
                  <a:ext uri="{0D108BD9-81ED-4DB2-BD59-A6C34878D82A}">
                    <a16:rowId xmlns:a16="http://schemas.microsoft.com/office/drawing/2014/main" val="3254482522"/>
                  </a:ext>
                </a:extLst>
              </a:tr>
              <a:tr h="1440000">
                <a:tc>
                  <a:txBody>
                    <a:bodyPr/>
                    <a:lstStyle/>
                    <a:p>
                      <a:pPr marL="0" marR="0" lvl="0" indent="0" algn="l">
                        <a:lnSpc>
                          <a:spcPct val="100000"/>
                        </a:lnSpc>
                        <a:spcBef>
                          <a:spcPts val="0"/>
                        </a:spcBef>
                        <a:spcAft>
                          <a:spcPts val="600"/>
                        </a:spcAft>
                        <a:buClrTx/>
                        <a:buSzTx/>
                        <a:buNone/>
                      </a:pPr>
                      <a:r>
                        <a:rPr kumimoji="0" lang="en-US" sz="1200" b="0" u="none" strike="noStrike" kern="1200" cap="none" spc="0" normalizeH="0" baseline="0" noProof="0">
                          <a:ln>
                            <a:noFill/>
                          </a:ln>
                          <a:solidFill>
                            <a:srgbClr val="232B39"/>
                          </a:solidFill>
                          <a:effectLst/>
                          <a:uLnTx/>
                          <a:uFillTx/>
                          <a:latin typeface="+mj-lt"/>
                        </a:rPr>
                        <a:t>Stage 2 – Design FPT</a:t>
                      </a:r>
                    </a:p>
                    <a:p>
                      <a:pPr marL="171450" marR="0" lvl="0" indent="-171450" algn="l">
                        <a:lnSpc>
                          <a:spcPct val="100000"/>
                        </a:lnSpc>
                        <a:spcBef>
                          <a:spcPts val="0"/>
                        </a:spcBef>
                        <a:spcAft>
                          <a:spcPts val="300"/>
                        </a:spcAft>
                        <a:buClrTx/>
                        <a:buSzPct val="120000"/>
                        <a:buFont typeface="Arial" panose="020B0604020202020204" pitchFamily="34" charset="0"/>
                        <a:buChar char="•"/>
                      </a:pPr>
                      <a:r>
                        <a:rPr kumimoji="0" lang="en-US" sz="1200" b="0" u="none" strike="noStrike" kern="1200" cap="none" spc="0" normalizeH="0" baseline="0" noProof="0">
                          <a:ln>
                            <a:noFill/>
                          </a:ln>
                          <a:solidFill>
                            <a:srgbClr val="232B39"/>
                          </a:solidFill>
                          <a:effectLst/>
                          <a:uLnTx/>
                          <a:uFillTx/>
                        </a:rPr>
                        <a:t>[key finding/reform]</a:t>
                      </a:r>
                    </a:p>
                    <a:p>
                      <a:pPr marL="171450" marR="0" lvl="0" indent="-171450" algn="l" defTabSz="914400" rtl="0" eaLnBrk="1" fontAlgn="auto" latinLnBrk="0" hangingPunct="1">
                        <a:lnSpc>
                          <a:spcPct val="100000"/>
                        </a:lnSpc>
                        <a:spcBef>
                          <a:spcPts val="0"/>
                        </a:spcBef>
                        <a:spcAft>
                          <a:spcPts val="300"/>
                        </a:spcAft>
                        <a:buClrTx/>
                        <a:buSzPct val="120000"/>
                        <a:buFont typeface="Arial" panose="020B0604020202020204" pitchFamily="34" charset="0"/>
                        <a:buChar char="•"/>
                        <a:tabLst/>
                        <a:defRPr/>
                      </a:pPr>
                      <a:r>
                        <a:rPr kumimoji="0" lang="en-US" sz="1200" b="0" u="none" strike="noStrike" kern="1200" cap="none" spc="0" normalizeH="0" baseline="0" noProof="0">
                          <a:ln>
                            <a:noFill/>
                          </a:ln>
                          <a:solidFill>
                            <a:srgbClr val="232B39"/>
                          </a:solidFill>
                          <a:effectLst/>
                          <a:uLnTx/>
                          <a:uFillTx/>
                        </a:rPr>
                        <a:t>[key finding/reform]</a:t>
                      </a:r>
                    </a:p>
                    <a:p>
                      <a:pPr marL="0" marR="0" lvl="0" indent="0" algn="l">
                        <a:lnSpc>
                          <a:spcPct val="100000"/>
                        </a:lnSpc>
                        <a:spcBef>
                          <a:spcPts val="0"/>
                        </a:spcBef>
                        <a:spcAft>
                          <a:spcPts val="300"/>
                        </a:spcAft>
                        <a:buClrTx/>
                        <a:buSzTx/>
                        <a:buNone/>
                      </a:pPr>
                      <a:endParaRPr kumimoji="0" lang="en-US" sz="1200" b="0" i="0" u="none" strike="noStrike" kern="1200" cap="none" spc="0" normalizeH="0" baseline="0" noProof="0">
                        <a:ln>
                          <a:noFill/>
                        </a:ln>
                        <a:solidFill>
                          <a:srgbClr val="232B39"/>
                        </a:solidFill>
                        <a:effectLst/>
                        <a:uLnTx/>
                        <a:uFillTx/>
                        <a:latin typeface="+mn-lt"/>
                        <a:ea typeface="+mn-ea"/>
                        <a:cs typeface="+mn-cs"/>
                      </a:endParaRPr>
                    </a:p>
                  </a:txBody>
                  <a:tcPr>
                    <a:solidFill>
                      <a:schemeClr val="accent1">
                        <a:lumMod val="20000"/>
                        <a:lumOff val="80000"/>
                      </a:schemeClr>
                    </a:solidFill>
                  </a:tcPr>
                </a:tc>
                <a:tc>
                  <a:txBody>
                    <a:bodyPr/>
                    <a:lstStyle/>
                    <a:p>
                      <a:pPr marL="171450" marR="0" lvl="0" indent="-171450" algn="l" defTabSz="914400" rtl="0" eaLnBrk="1" fontAlgn="auto" latinLnBrk="0" hangingPunct="1">
                        <a:lnSpc>
                          <a:spcPct val="100000"/>
                        </a:lnSpc>
                        <a:spcBef>
                          <a:spcPts val="0"/>
                        </a:spcBef>
                        <a:spcAft>
                          <a:spcPts val="300"/>
                        </a:spcAft>
                        <a:buClrTx/>
                        <a:buSzPct val="120000"/>
                        <a:buFont typeface="Arial" panose="020B0604020202020204" pitchFamily="34" charset="0"/>
                        <a:buChar char="•"/>
                        <a:tabLst/>
                        <a:defRPr/>
                      </a:pPr>
                      <a:r>
                        <a:rPr lang="en-US" sz="1200" kern="1200">
                          <a:solidFill>
                            <a:schemeClr val="dk1"/>
                          </a:solidFill>
                        </a:rPr>
                        <a:t>XX</a:t>
                      </a:r>
                    </a:p>
                    <a:p>
                      <a:pPr marL="171450" marR="0" lvl="0" indent="-171450" algn="l" defTabSz="914400" rtl="0" eaLnBrk="1" fontAlgn="auto" latinLnBrk="0" hangingPunct="1">
                        <a:lnSpc>
                          <a:spcPct val="100000"/>
                        </a:lnSpc>
                        <a:spcBef>
                          <a:spcPts val="0"/>
                        </a:spcBef>
                        <a:spcAft>
                          <a:spcPts val="300"/>
                        </a:spcAft>
                        <a:buClrTx/>
                        <a:buSzPct val="120000"/>
                        <a:buFont typeface="Arial" panose="020B0604020202020204" pitchFamily="34" charset="0"/>
                        <a:buChar char="•"/>
                        <a:tabLst/>
                        <a:defRPr/>
                      </a:pPr>
                      <a:r>
                        <a:rPr lang="en-US" sz="1200" kern="1200">
                          <a:solidFill>
                            <a:schemeClr val="dk1"/>
                          </a:solidFill>
                        </a:rPr>
                        <a:t>XX</a:t>
                      </a:r>
                    </a:p>
                    <a:p>
                      <a:pPr marL="182245" marR="0" lvl="0" indent="-182245" algn="l" rtl="0" eaLnBrk="1" fontAlgn="auto" latinLnBrk="0" hangingPunct="1">
                        <a:lnSpc>
                          <a:spcPct val="100000"/>
                        </a:lnSpc>
                        <a:spcBef>
                          <a:spcPts val="0"/>
                        </a:spcBef>
                        <a:spcAft>
                          <a:spcPts val="300"/>
                        </a:spcAft>
                        <a:buClrTx/>
                        <a:buSzTx/>
                        <a:buFont typeface="Arial" panose="020B0604020202020204" pitchFamily="34" charset="0"/>
                        <a:buChar char="•"/>
                      </a:pPr>
                      <a:endParaRPr lang="en-US" sz="1200" kern="1200">
                        <a:solidFill>
                          <a:schemeClr val="dk1"/>
                        </a:solidFill>
                        <a:latin typeface="+mn-lt"/>
                        <a:ea typeface="Calibri" panose="020F0502020204030204" pitchFamily="34" charset="0"/>
                        <a:cs typeface="Times New Roman"/>
                      </a:endParaRPr>
                    </a:p>
                  </a:txBody>
                  <a:tcPr/>
                </a:tc>
                <a:extLst>
                  <a:ext uri="{0D108BD9-81ED-4DB2-BD59-A6C34878D82A}">
                    <a16:rowId xmlns:a16="http://schemas.microsoft.com/office/drawing/2014/main" val="2491972193"/>
                  </a:ext>
                </a:extLst>
              </a:tr>
              <a:tr h="1440000">
                <a:tc>
                  <a:txBody>
                    <a:bodyPr/>
                    <a:lstStyle/>
                    <a:p>
                      <a:pPr marL="0" marR="0" lvl="0" indent="0" algn="l">
                        <a:lnSpc>
                          <a:spcPct val="100000"/>
                        </a:lnSpc>
                        <a:spcBef>
                          <a:spcPts val="0"/>
                        </a:spcBef>
                        <a:spcAft>
                          <a:spcPts val="600"/>
                        </a:spcAft>
                        <a:buClrTx/>
                        <a:buSzTx/>
                        <a:buNone/>
                      </a:pPr>
                      <a:r>
                        <a:rPr kumimoji="0" lang="en-US" sz="1200" b="0" u="none" strike="noStrike" kern="1200" cap="none" spc="0" normalizeH="0" baseline="0" noProof="0">
                          <a:ln>
                            <a:noFill/>
                          </a:ln>
                          <a:solidFill>
                            <a:srgbClr val="232B39"/>
                          </a:solidFill>
                          <a:effectLst/>
                          <a:uLnTx/>
                          <a:uFillTx/>
                          <a:latin typeface="+mj-lt"/>
                        </a:rPr>
                        <a:t>Stage 3 – Implement FPT</a:t>
                      </a:r>
                    </a:p>
                    <a:p>
                      <a:pPr marL="171450" marR="0" lvl="0" indent="-171450" algn="l">
                        <a:lnSpc>
                          <a:spcPct val="100000"/>
                        </a:lnSpc>
                        <a:spcBef>
                          <a:spcPts val="0"/>
                        </a:spcBef>
                        <a:spcAft>
                          <a:spcPts val="300"/>
                        </a:spcAft>
                        <a:buClrTx/>
                        <a:buSzPct val="120000"/>
                        <a:buFont typeface="Arial" panose="020B0604020202020204" pitchFamily="34" charset="0"/>
                        <a:buChar char="•"/>
                      </a:pPr>
                      <a:r>
                        <a:rPr kumimoji="0" lang="en-US" sz="1200" b="0" u="none" strike="noStrike" kern="1200" cap="none" spc="0" normalizeH="0" baseline="0" noProof="0">
                          <a:ln>
                            <a:noFill/>
                          </a:ln>
                          <a:solidFill>
                            <a:srgbClr val="232B39"/>
                          </a:solidFill>
                          <a:effectLst/>
                          <a:uLnTx/>
                          <a:uFillTx/>
                        </a:rPr>
                        <a:t>[key finding/reform]</a:t>
                      </a:r>
                    </a:p>
                    <a:p>
                      <a:pPr marL="171450" marR="0" lvl="0" indent="-171450" algn="l" defTabSz="914400" rtl="0" eaLnBrk="1" fontAlgn="auto" latinLnBrk="0" hangingPunct="1">
                        <a:lnSpc>
                          <a:spcPct val="100000"/>
                        </a:lnSpc>
                        <a:spcBef>
                          <a:spcPts val="0"/>
                        </a:spcBef>
                        <a:spcAft>
                          <a:spcPts val="300"/>
                        </a:spcAft>
                        <a:buClrTx/>
                        <a:buSzPct val="120000"/>
                        <a:buFont typeface="Arial" panose="020B0604020202020204" pitchFamily="34" charset="0"/>
                        <a:buChar char="•"/>
                        <a:tabLst/>
                        <a:defRPr/>
                      </a:pPr>
                      <a:r>
                        <a:rPr kumimoji="0" lang="en-US" sz="1200" b="0" u="none" strike="noStrike" kern="1200" cap="none" spc="0" normalizeH="0" baseline="0" noProof="0">
                          <a:ln>
                            <a:noFill/>
                          </a:ln>
                          <a:solidFill>
                            <a:srgbClr val="232B39"/>
                          </a:solidFill>
                          <a:effectLst/>
                          <a:uLnTx/>
                          <a:uFillTx/>
                        </a:rPr>
                        <a:t>[key finding/reform]</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u="none" strike="noStrike" kern="1200" cap="none" spc="0" normalizeH="0" baseline="0" noProof="0">
                        <a:ln>
                          <a:noFill/>
                        </a:ln>
                        <a:solidFill>
                          <a:srgbClr val="232B39"/>
                        </a:solidFill>
                        <a:effectLst/>
                        <a:uLnTx/>
                        <a:uFillTx/>
                      </a:endParaRPr>
                    </a:p>
                    <a:p>
                      <a:pPr marL="0" marR="0" lvl="0" indent="0" algn="l">
                        <a:lnSpc>
                          <a:spcPct val="100000"/>
                        </a:lnSpc>
                        <a:spcBef>
                          <a:spcPts val="0"/>
                        </a:spcBef>
                        <a:spcAft>
                          <a:spcPts val="300"/>
                        </a:spcAft>
                        <a:buClrTx/>
                        <a:buSzTx/>
                        <a:buNone/>
                      </a:pPr>
                      <a:endParaRPr kumimoji="0" lang="en-US" sz="1200" b="0" i="0" u="none" strike="noStrike" kern="1200" cap="none" spc="0" normalizeH="0" baseline="0" noProof="0">
                        <a:ln>
                          <a:noFill/>
                        </a:ln>
                        <a:solidFill>
                          <a:srgbClr val="232B39"/>
                        </a:solidFill>
                        <a:effectLst/>
                        <a:uLnTx/>
                        <a:uFillTx/>
                        <a:latin typeface="+mn-lt"/>
                        <a:ea typeface="+mn-ea"/>
                        <a:cs typeface="+mn-cs"/>
                      </a:endParaRPr>
                    </a:p>
                  </a:txBody>
                  <a:tcPr>
                    <a:solidFill>
                      <a:schemeClr val="accent1">
                        <a:lumMod val="20000"/>
                        <a:lumOff val="80000"/>
                      </a:schemeClr>
                    </a:solidFill>
                  </a:tcPr>
                </a:tc>
                <a:tc>
                  <a:txBody>
                    <a:bodyPr/>
                    <a:lstStyle/>
                    <a:p>
                      <a:pPr marL="171450" marR="0" lvl="0" indent="-171450" algn="l" defTabSz="914400" rtl="0" eaLnBrk="1" fontAlgn="auto" latinLnBrk="0" hangingPunct="1">
                        <a:lnSpc>
                          <a:spcPct val="100000"/>
                        </a:lnSpc>
                        <a:spcBef>
                          <a:spcPts val="0"/>
                        </a:spcBef>
                        <a:spcAft>
                          <a:spcPts val="300"/>
                        </a:spcAft>
                        <a:buClrTx/>
                        <a:buSzPct val="120000"/>
                        <a:buFont typeface="Arial" panose="020B0604020202020204" pitchFamily="34" charset="0"/>
                        <a:buChar char="•"/>
                        <a:tabLst/>
                        <a:defRPr/>
                      </a:pPr>
                      <a:r>
                        <a:rPr lang="en-US" sz="1200" kern="1200">
                          <a:solidFill>
                            <a:schemeClr val="dk1"/>
                          </a:solidFill>
                        </a:rPr>
                        <a:t>XX</a:t>
                      </a:r>
                    </a:p>
                    <a:p>
                      <a:pPr marL="171450" marR="0" lvl="0" indent="-171450" algn="l" defTabSz="914400" rtl="0" eaLnBrk="1" fontAlgn="auto" latinLnBrk="0" hangingPunct="1">
                        <a:lnSpc>
                          <a:spcPct val="100000"/>
                        </a:lnSpc>
                        <a:spcBef>
                          <a:spcPts val="0"/>
                        </a:spcBef>
                        <a:spcAft>
                          <a:spcPts val="300"/>
                        </a:spcAft>
                        <a:buClrTx/>
                        <a:buSzPct val="120000"/>
                        <a:buFont typeface="Arial" panose="020B0604020202020204" pitchFamily="34" charset="0"/>
                        <a:buChar char="•"/>
                        <a:tabLst/>
                        <a:defRPr/>
                      </a:pPr>
                      <a:r>
                        <a:rPr lang="en-US" sz="1200" kern="1200">
                          <a:solidFill>
                            <a:schemeClr val="dk1"/>
                          </a:solidFill>
                        </a:rPr>
                        <a:t>XX</a:t>
                      </a:r>
                    </a:p>
                    <a:p>
                      <a:pPr marL="182245" marR="0" lvl="0" indent="-182245" algn="l" rtl="0" eaLnBrk="1" fontAlgn="auto" latinLnBrk="0" hangingPunct="1">
                        <a:lnSpc>
                          <a:spcPct val="100000"/>
                        </a:lnSpc>
                        <a:spcBef>
                          <a:spcPts val="0"/>
                        </a:spcBef>
                        <a:spcAft>
                          <a:spcPts val="300"/>
                        </a:spcAft>
                        <a:buClrTx/>
                        <a:buSzTx/>
                        <a:buFont typeface="Arial" panose="020B0604020202020204" pitchFamily="34" charset="0"/>
                        <a:buChar char="•"/>
                      </a:pPr>
                      <a:endParaRPr lang="en-US" sz="1200" kern="1200">
                        <a:solidFill>
                          <a:schemeClr val="dk1"/>
                        </a:solidFill>
                        <a:latin typeface="+mn-lt"/>
                        <a:ea typeface="Calibri" panose="020F0502020204030204" pitchFamily="34" charset="0"/>
                        <a:cs typeface="Times New Roman"/>
                      </a:endParaRPr>
                    </a:p>
                  </a:txBody>
                  <a:tcPr/>
                </a:tc>
                <a:extLst>
                  <a:ext uri="{0D108BD9-81ED-4DB2-BD59-A6C34878D82A}">
                    <a16:rowId xmlns:a16="http://schemas.microsoft.com/office/drawing/2014/main" val="3578892175"/>
                  </a:ext>
                </a:extLst>
              </a:tr>
            </a:tbl>
          </a:graphicData>
        </a:graphic>
      </p:graphicFrame>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lstStyle/>
          <a:p>
            <a:r>
              <a:rPr lang="en-AU" dirty="0"/>
              <a:t>Applying the FPT Framework - Summary</a:t>
            </a:r>
          </a:p>
        </p:txBody>
      </p:sp>
    </p:spTree>
    <p:extLst>
      <p:ext uri="{BB962C8B-B14F-4D97-AF65-F5344CB8AC3E}">
        <p14:creationId xmlns:p14="http://schemas.microsoft.com/office/powerpoint/2010/main" val="378094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4">
            <a:extLst>
              <a:ext uri="{FF2B5EF4-FFF2-40B4-BE49-F238E27FC236}">
                <a16:creationId xmlns:a16="http://schemas.microsoft.com/office/drawing/2014/main" id="{3FBFB7E6-82A7-1AFF-A4A8-660753DBE2A4}"/>
              </a:ext>
            </a:extLst>
          </p:cNvPr>
          <p:cNvSpPr>
            <a:spLocks noGrp="1"/>
          </p:cNvSpPr>
          <p:nvPr>
            <p:ph idx="15"/>
          </p:nvPr>
        </p:nvSpPr>
        <p:spPr/>
        <p:txBody>
          <a:bodyPr/>
          <a:lstStyle/>
          <a:p>
            <a:r>
              <a:rPr lang="en-AU"/>
              <a:t> </a:t>
            </a:r>
          </a:p>
        </p:txBody>
      </p:sp>
      <p:sp>
        <p:nvSpPr>
          <p:cNvPr id="17" name="Text Placeholder 16">
            <a:extLst>
              <a:ext uri="{FF2B5EF4-FFF2-40B4-BE49-F238E27FC236}">
                <a16:creationId xmlns:a16="http://schemas.microsoft.com/office/drawing/2014/main" id="{7AA73C6D-08EF-3874-9852-417FA25E0E96}"/>
              </a:ext>
            </a:extLst>
          </p:cNvPr>
          <p:cNvSpPr>
            <a:spLocks noGrp="1"/>
          </p:cNvSpPr>
          <p:nvPr>
            <p:ph type="body" sz="quarter" idx="14"/>
          </p:nvPr>
        </p:nvSpPr>
        <p:spPr>
          <a:xfrm>
            <a:off x="695325" y="1485900"/>
            <a:ext cx="10506075" cy="428625"/>
          </a:xfrm>
        </p:spPr>
        <p:txBody>
          <a:bodyPr/>
          <a:lstStyle/>
          <a:p>
            <a:r>
              <a:rPr lang="en-AU"/>
              <a:t>What are the regulatory arrangements and problems prompting this review? </a:t>
            </a:r>
          </a:p>
        </p:txBody>
      </p:sp>
      <p:sp>
        <p:nvSpPr>
          <p:cNvPr id="2" name="Title 1">
            <a:extLst>
              <a:ext uri="{FF2B5EF4-FFF2-40B4-BE49-F238E27FC236}">
                <a16:creationId xmlns:a16="http://schemas.microsoft.com/office/drawing/2014/main" id="{5A105C11-1833-03C8-692D-5E1BE48599AC}"/>
              </a:ext>
            </a:extLst>
          </p:cNvPr>
          <p:cNvSpPr>
            <a:spLocks noGrp="1"/>
          </p:cNvSpPr>
          <p:nvPr>
            <p:ph type="title"/>
          </p:nvPr>
        </p:nvSpPr>
        <p:spPr>
          <a:xfrm>
            <a:off x="704850" y="334963"/>
            <a:ext cx="10515600" cy="922337"/>
          </a:xfrm>
        </p:spPr>
        <p:txBody>
          <a:bodyPr/>
          <a:lstStyle/>
          <a:p>
            <a:r>
              <a:rPr lang="en-AU" noProof="0"/>
              <a:t>Fit and proper test framework</a:t>
            </a:r>
            <a:endParaRPr lang="en-AU" dirty="0"/>
          </a:p>
        </p:txBody>
      </p:sp>
      <p:sp>
        <p:nvSpPr>
          <p:cNvPr id="12" name="Text Placeholder 11">
            <a:extLst>
              <a:ext uri="{FF2B5EF4-FFF2-40B4-BE49-F238E27FC236}">
                <a16:creationId xmlns:a16="http://schemas.microsoft.com/office/drawing/2014/main" id="{BCC0DF64-4DCF-F360-E791-2465D6129C7B}"/>
              </a:ext>
            </a:extLst>
          </p:cNvPr>
          <p:cNvSpPr>
            <a:spLocks noGrp="1"/>
          </p:cNvSpPr>
          <p:nvPr>
            <p:ph type="body" sz="quarter" idx="13"/>
          </p:nvPr>
        </p:nvSpPr>
        <p:spPr>
          <a:xfrm>
            <a:off x="695325" y="962025"/>
            <a:ext cx="10525125" cy="409575"/>
          </a:xfrm>
        </p:spPr>
        <p:txBody>
          <a:bodyPr/>
          <a:lstStyle/>
          <a:p>
            <a:r>
              <a:rPr lang="en-AU" noProof="0"/>
              <a:t>Summary assessment – [insert subject title] </a:t>
            </a:r>
            <a:endParaRPr lang="en-AU"/>
          </a:p>
        </p:txBody>
      </p:sp>
    </p:spTree>
    <p:extLst>
      <p:ext uri="{BB962C8B-B14F-4D97-AF65-F5344CB8AC3E}">
        <p14:creationId xmlns:p14="http://schemas.microsoft.com/office/powerpoint/2010/main" val="1758426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095F4-181B-68B7-6D1B-A4928317C63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F44DC72-C684-06FE-992E-AF09CA6B61D2}"/>
              </a:ext>
            </a:extLst>
          </p:cNvPr>
          <p:cNvSpPr>
            <a:spLocks noGrp="1"/>
          </p:cNvSpPr>
          <p:nvPr>
            <p:ph type="title"/>
          </p:nvPr>
        </p:nvSpPr>
        <p:spPr/>
        <p:txBody>
          <a:bodyPr bIns="0"/>
          <a:lstStyle/>
          <a:p>
            <a:r>
              <a:rPr lang="en-US" noProof="0"/>
              <a:t>Stage 1: Decision</a:t>
            </a:r>
            <a:endParaRPr lang="en-AU"/>
          </a:p>
        </p:txBody>
      </p:sp>
      <p:sp>
        <p:nvSpPr>
          <p:cNvPr id="3" name="Content Placeholder 2">
            <a:extLst>
              <a:ext uri="{FF2B5EF4-FFF2-40B4-BE49-F238E27FC236}">
                <a16:creationId xmlns:a16="http://schemas.microsoft.com/office/drawing/2014/main" id="{C3EA58E1-34FA-067E-A2F0-624EDEF236F9}"/>
              </a:ext>
            </a:extLst>
          </p:cNvPr>
          <p:cNvSpPr>
            <a:spLocks noGrp="1"/>
          </p:cNvSpPr>
          <p:nvPr>
            <p:ph idx="1"/>
          </p:nvPr>
        </p:nvSpPr>
        <p:spPr/>
        <p:txBody>
          <a:bodyPr/>
          <a:lstStyle/>
          <a:p>
            <a:endParaRPr lang="en-AU"/>
          </a:p>
        </p:txBody>
      </p:sp>
      <p:sp>
        <p:nvSpPr>
          <p:cNvPr id="25" name="Rectangle 24">
            <a:extLst>
              <a:ext uri="{FF2B5EF4-FFF2-40B4-BE49-F238E27FC236}">
                <a16:creationId xmlns:a16="http://schemas.microsoft.com/office/drawing/2014/main" id="{8787C972-0705-01D1-D874-7D2C5C93FB68}"/>
              </a:ext>
            </a:extLst>
          </p:cNvPr>
          <p:cNvSpPr/>
          <p:nvPr/>
        </p:nvSpPr>
        <p:spPr>
          <a:xfrm>
            <a:off x="630422" y="2122560"/>
            <a:ext cx="5355459"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300" b="0" i="0" u="none" strike="noStrike" kern="1200" cap="none" spc="0" normalizeH="0" baseline="0" noProof="0">
              <a:ln>
                <a:noFill/>
              </a:ln>
              <a:solidFill>
                <a:srgbClr val="232B39"/>
              </a:solidFill>
              <a:effectLst/>
              <a:uLnTx/>
              <a:uFillTx/>
              <a:latin typeface="VIC SemiBold"/>
              <a:ea typeface="+mn-ea"/>
              <a:cs typeface="+mn-cs"/>
            </a:endParaRPr>
          </a:p>
        </p:txBody>
      </p:sp>
      <p:sp>
        <p:nvSpPr>
          <p:cNvPr id="2" name="Rectangle 1">
            <a:extLst>
              <a:ext uri="{FF2B5EF4-FFF2-40B4-BE49-F238E27FC236}">
                <a16:creationId xmlns:a16="http://schemas.microsoft.com/office/drawing/2014/main" id="{11792BCC-718C-78D9-9D16-9012CE726D7A}"/>
              </a:ext>
            </a:extLst>
          </p:cNvPr>
          <p:cNvSpPr/>
          <p:nvPr/>
        </p:nvSpPr>
        <p:spPr>
          <a:xfrm>
            <a:off x="695325" y="1071655"/>
            <a:ext cx="10801350" cy="1014320"/>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Aft>
                <a:spcPts val="600"/>
              </a:spcAft>
              <a:buClrTx/>
              <a:buSzTx/>
              <a:buFontTx/>
              <a:buNone/>
              <a:tabLst/>
              <a:defRPr/>
            </a:pPr>
            <a:r>
              <a:rPr kumimoji="0" lang="en-AU" sz="1400" b="0" i="0" u="none" strike="noStrike" kern="1200" cap="none" spc="0" normalizeH="0" baseline="0" noProof="0">
                <a:ln>
                  <a:noFill/>
                </a:ln>
                <a:solidFill>
                  <a:srgbClr val="232B39"/>
                </a:solidFill>
                <a:effectLst/>
                <a:uLnTx/>
                <a:uFillTx/>
                <a:latin typeface="VIC"/>
                <a:ea typeface="+mn-ea"/>
                <a:cs typeface="+mn-cs"/>
              </a:rPr>
              <a:t>The purpose of Stage 1 is to determine if an FPT is an appropriate measure to reduce the risk of harm. </a:t>
            </a:r>
          </a:p>
          <a:p>
            <a:pPr marL="0" marR="0" lvl="0" indent="0" algn="l" defTabSz="914400" rtl="0" eaLnBrk="1" fontAlgn="auto" latinLnBrk="0" hangingPunct="1">
              <a:lnSpc>
                <a:spcPct val="100000"/>
              </a:lnSpc>
              <a:spcAft>
                <a:spcPts val="600"/>
              </a:spcAft>
              <a:buClrTx/>
              <a:buSzTx/>
              <a:buFontTx/>
              <a:buNone/>
              <a:tabLst/>
              <a:defRPr/>
            </a:pPr>
            <a:r>
              <a:rPr kumimoji="0" lang="en-AU" sz="1400" b="0" i="0" u="none" strike="noStrike" kern="1200" cap="none" spc="0" normalizeH="0" baseline="0" noProof="0">
                <a:ln>
                  <a:noFill/>
                </a:ln>
                <a:solidFill>
                  <a:srgbClr val="232B39"/>
                </a:solidFill>
                <a:effectLst/>
                <a:uLnTx/>
                <a:uFillTx/>
                <a:latin typeface="VIC"/>
                <a:ea typeface="+mn-ea"/>
                <a:cs typeface="+mn-cs"/>
              </a:rPr>
              <a:t>An FPT should only be considered if characteristics of applicants are closely connected to the risks of harm and the likelihood and consequence of harm from inappropriate applicants undertaking the activity are so high that applicants must be pre-screened to prevent this outcome.</a:t>
            </a:r>
          </a:p>
        </p:txBody>
      </p:sp>
      <p:sp>
        <p:nvSpPr>
          <p:cNvPr id="15" name="Text Placeholder 7">
            <a:extLst>
              <a:ext uri="{FF2B5EF4-FFF2-40B4-BE49-F238E27FC236}">
                <a16:creationId xmlns:a16="http://schemas.microsoft.com/office/drawing/2014/main" id="{5D71F311-D99C-B6B1-63F9-4D098B722F1F}"/>
              </a:ext>
            </a:extLst>
          </p:cNvPr>
          <p:cNvSpPr txBox="1">
            <a:spLocks/>
          </p:cNvSpPr>
          <p:nvPr/>
        </p:nvSpPr>
        <p:spPr>
          <a:xfrm>
            <a:off x="608891" y="3299213"/>
            <a:ext cx="1650077" cy="2847975"/>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US" sz="1300" b="0" i="0" u="none" strike="noStrike" kern="1200" cap="none" spc="0" normalizeH="0" baseline="0" noProof="0">
                <a:ln>
                  <a:noFill/>
                </a:ln>
                <a:solidFill>
                  <a:srgbClr val="4C9E61"/>
                </a:solidFill>
                <a:effectLst/>
                <a:uLnTx/>
                <a:uFillTx/>
                <a:latin typeface="VIC SemiBold"/>
                <a:cs typeface="Segoe UI Semibold" panose="020B0702040204020203" pitchFamily="34" charset="0"/>
              </a:rPr>
              <a:t>Identify the extent and nature of harm</a:t>
            </a:r>
          </a:p>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US" sz="1200" b="0" i="0" u="none" strike="noStrike" kern="1200" cap="none" spc="0" normalizeH="0" baseline="0" noProof="0">
                <a:ln>
                  <a:noFill/>
                </a:ln>
                <a:solidFill>
                  <a:srgbClr val="232B39"/>
                </a:solidFill>
                <a:effectLst/>
                <a:uLnTx/>
                <a:uFillTx/>
                <a:latin typeface="VIC"/>
                <a:cs typeface="Segoe UI Semibold" panose="020B0702040204020203" pitchFamily="34" charset="0"/>
              </a:rPr>
              <a:t>Understanding the type and level of harm is essential in determining whether an FPT is appropriate and will be able to reduce the risk of harm.</a:t>
            </a:r>
            <a:endParaRPr kumimoji="0" lang="en-US" sz="1200" b="0" i="0" u="none" strike="noStrike" kern="1200" cap="none" spc="0" normalizeH="0" baseline="0" noProof="0">
              <a:ln>
                <a:noFill/>
              </a:ln>
              <a:solidFill>
                <a:srgbClr val="232B39"/>
              </a:solidFill>
              <a:effectLst/>
              <a:uLnTx/>
              <a:uFillTx/>
              <a:latin typeface="VIC"/>
              <a:cs typeface="Segoe UI Semilight" panose="020B0402040204020203" pitchFamily="34" charset="0"/>
            </a:endParaRPr>
          </a:p>
        </p:txBody>
      </p:sp>
      <p:sp>
        <p:nvSpPr>
          <p:cNvPr id="16" name="Text Placeholder 7">
            <a:extLst>
              <a:ext uri="{FF2B5EF4-FFF2-40B4-BE49-F238E27FC236}">
                <a16:creationId xmlns:a16="http://schemas.microsoft.com/office/drawing/2014/main" id="{6F3D045D-E623-EA76-7A25-9228A2D9D899}"/>
              </a:ext>
            </a:extLst>
          </p:cNvPr>
          <p:cNvSpPr txBox="1">
            <a:spLocks/>
          </p:cNvSpPr>
          <p:nvPr/>
        </p:nvSpPr>
        <p:spPr>
          <a:xfrm>
            <a:off x="2499436" y="3299213"/>
            <a:ext cx="1901114" cy="2901562"/>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300" b="0" i="0" u="none" strike="noStrike" kern="1200" cap="none" spc="0" normalizeH="0" baseline="0" noProof="0">
                <a:ln>
                  <a:noFill/>
                </a:ln>
                <a:solidFill>
                  <a:srgbClr val="4C9E61"/>
                </a:solidFill>
                <a:effectLst/>
                <a:uLnTx/>
                <a:uFillTx/>
                <a:latin typeface="VIC SemiBold"/>
                <a:ea typeface="Calibri" panose="020F0502020204030204" pitchFamily="34" charset="0"/>
                <a:cs typeface="Segoe UI Semibold" panose="020B0702040204020203" pitchFamily="34" charset="0"/>
              </a:rPr>
              <a:t>What are the characteristics of an inappropriate applicant?</a:t>
            </a:r>
          </a:p>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200" b="0" i="0" u="none" strike="noStrike" kern="1200" cap="none" spc="0" normalizeH="0" baseline="0" noProof="0">
                <a:ln>
                  <a:noFill/>
                </a:ln>
                <a:solidFill>
                  <a:srgbClr val="232B39"/>
                </a:solidFill>
                <a:effectLst/>
                <a:uLnTx/>
                <a:uFillTx/>
                <a:latin typeface="VIC"/>
                <a:ea typeface="Calibri" panose="020F0502020204030204" pitchFamily="34" charset="0"/>
                <a:cs typeface="Segoe UI Semibold" panose="020B0702040204020203" pitchFamily="34" charset="0"/>
              </a:rPr>
              <a:t>Identify, based on the harm, the characteristics of an inappropriate applicant that may increase the risk of harm and therefore should be tested before granting or renewing a permission.</a:t>
            </a:r>
            <a:endParaRPr kumimoji="0" lang="en-US" sz="1200" b="0" i="0" u="none" strike="noStrike" kern="1200" cap="none" spc="0" normalizeH="0" baseline="0" noProof="0">
              <a:ln>
                <a:noFill/>
              </a:ln>
              <a:solidFill>
                <a:srgbClr val="232B39"/>
              </a:solidFill>
              <a:effectLst/>
              <a:uLnTx/>
              <a:uFillTx/>
              <a:latin typeface="VIC"/>
              <a:cs typeface="Segoe UI Semilight" panose="020B0402040204020203" pitchFamily="34" charset="0"/>
            </a:endParaRPr>
          </a:p>
        </p:txBody>
      </p:sp>
      <p:sp>
        <p:nvSpPr>
          <p:cNvPr id="31" name="Rectangle 30">
            <a:extLst>
              <a:ext uri="{FF2B5EF4-FFF2-40B4-BE49-F238E27FC236}">
                <a16:creationId xmlns:a16="http://schemas.microsoft.com/office/drawing/2014/main" id="{F11FE403-70AD-58D0-8527-97A5C619E9B5}"/>
              </a:ext>
            </a:extLst>
          </p:cNvPr>
          <p:cNvSpPr/>
          <p:nvPr/>
        </p:nvSpPr>
        <p:spPr>
          <a:xfrm>
            <a:off x="690904" y="2282566"/>
            <a:ext cx="5557496" cy="2514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mj-lt"/>
                <a:ea typeface="+mn-ea"/>
                <a:cs typeface="+mn-cs"/>
              </a:rPr>
              <a:t>Stage 1</a:t>
            </a:r>
          </a:p>
        </p:txBody>
      </p:sp>
      <p:sp>
        <p:nvSpPr>
          <p:cNvPr id="34" name="Rectangle 33">
            <a:extLst>
              <a:ext uri="{FF2B5EF4-FFF2-40B4-BE49-F238E27FC236}">
                <a16:creationId xmlns:a16="http://schemas.microsoft.com/office/drawing/2014/main" id="{EDF1AB8E-D568-EC3F-15D6-1556B1C1C95E}"/>
              </a:ext>
            </a:extLst>
          </p:cNvPr>
          <p:cNvSpPr/>
          <p:nvPr/>
        </p:nvSpPr>
        <p:spPr>
          <a:xfrm>
            <a:off x="6448425" y="2282566"/>
            <a:ext cx="2468880" cy="251407"/>
          </a:xfrm>
          <a:prstGeom prst="rect">
            <a:avLst/>
          </a:prstGeom>
          <a:solidFill>
            <a:srgbClr val="BCD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mj-lt"/>
                <a:ea typeface="+mn-ea"/>
                <a:cs typeface="+mn-cs"/>
              </a:rPr>
              <a:t>Stage 2</a:t>
            </a:r>
          </a:p>
        </p:txBody>
      </p:sp>
      <p:sp>
        <p:nvSpPr>
          <p:cNvPr id="37" name="Text Placeholder 7">
            <a:extLst>
              <a:ext uri="{FF2B5EF4-FFF2-40B4-BE49-F238E27FC236}">
                <a16:creationId xmlns:a16="http://schemas.microsoft.com/office/drawing/2014/main" id="{F7E81D5B-ECB1-909F-3C20-91C3FD09D2C5}"/>
              </a:ext>
            </a:extLst>
          </p:cNvPr>
          <p:cNvSpPr txBox="1">
            <a:spLocks/>
          </p:cNvSpPr>
          <p:nvPr/>
        </p:nvSpPr>
        <p:spPr>
          <a:xfrm>
            <a:off x="4515256" y="3299213"/>
            <a:ext cx="1727490" cy="2857500"/>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300" b="0" i="0" u="none" strike="noStrike" kern="1200" cap="none" spc="0" normalizeH="0" baseline="0" noProof="0">
                <a:ln>
                  <a:noFill/>
                </a:ln>
                <a:solidFill>
                  <a:srgbClr val="4C9E61"/>
                </a:solidFill>
                <a:effectLst/>
                <a:uLnTx/>
                <a:uFillTx/>
                <a:latin typeface="VIC SemiBold"/>
                <a:ea typeface="Calibri" panose="020F0502020204030204" pitchFamily="34" charset="0"/>
                <a:cs typeface="Segoe UI Semibold" panose="020B0702040204020203" pitchFamily="34" charset="0"/>
              </a:rPr>
              <a:t>Are there better ways to address the harm?</a:t>
            </a:r>
          </a:p>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US" sz="1200" b="0" i="0" u="none" strike="noStrike" kern="1200" cap="none" spc="0" normalizeH="0" baseline="0" noProof="0">
                <a:ln>
                  <a:noFill/>
                </a:ln>
                <a:solidFill>
                  <a:srgbClr val="232B39"/>
                </a:solidFill>
                <a:effectLst/>
                <a:uLnTx/>
                <a:uFillTx/>
                <a:latin typeface="VIC"/>
                <a:cs typeface="Segoe UI Semilight" panose="020B0402040204020203" pitchFamily="34" charset="0"/>
              </a:rPr>
              <a:t>Identify, if any, other laws, non-targeted regulatory responses or permissions features which may be more suitable than an FPT to address the risks of harm.</a:t>
            </a:r>
          </a:p>
        </p:txBody>
      </p:sp>
      <p:sp>
        <p:nvSpPr>
          <p:cNvPr id="45" name="Rectangle 44">
            <a:extLst>
              <a:ext uri="{FF2B5EF4-FFF2-40B4-BE49-F238E27FC236}">
                <a16:creationId xmlns:a16="http://schemas.microsoft.com/office/drawing/2014/main" id="{7EDAD4B6-17C5-F0CE-908E-2B80382C5764}"/>
              </a:ext>
            </a:extLst>
          </p:cNvPr>
          <p:cNvSpPr/>
          <p:nvPr/>
        </p:nvSpPr>
        <p:spPr>
          <a:xfrm>
            <a:off x="9046864" y="2282566"/>
            <a:ext cx="2468880" cy="251407"/>
          </a:xfrm>
          <a:prstGeom prst="rect">
            <a:avLst/>
          </a:prstGeom>
          <a:solidFill>
            <a:srgbClr val="BCD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mj-lt"/>
                <a:ea typeface="+mn-ea"/>
                <a:cs typeface="+mn-cs"/>
              </a:rPr>
              <a:t>Stage 3</a:t>
            </a:r>
          </a:p>
        </p:txBody>
      </p:sp>
      <p:sp>
        <p:nvSpPr>
          <p:cNvPr id="4" name="TextBox 3">
            <a:extLst>
              <a:ext uri="{FF2B5EF4-FFF2-40B4-BE49-F238E27FC236}">
                <a16:creationId xmlns:a16="http://schemas.microsoft.com/office/drawing/2014/main" id="{80DA326A-0CED-AADE-F699-027628E57058}"/>
              </a:ext>
            </a:extLst>
          </p:cNvPr>
          <p:cNvSpPr txBox="1"/>
          <p:nvPr/>
        </p:nvSpPr>
        <p:spPr>
          <a:xfrm>
            <a:off x="631716" y="6534962"/>
            <a:ext cx="6279038" cy="269304"/>
          </a:xfrm>
          <a:prstGeom prst="rect">
            <a:avLst/>
          </a:prstGeom>
          <a:noFill/>
        </p:spPr>
        <p:txBody>
          <a:bodyPr wrap="square" rtlCol="0">
            <a:spAutoFit/>
          </a:bodyPr>
          <a:lstStyle/>
          <a:p>
            <a:r>
              <a:rPr lang="en-US" sz="1150">
                <a:solidFill>
                  <a:schemeClr val="bg1"/>
                </a:solidFill>
              </a:rPr>
              <a:t>* See risk matrix in Fit and Proper Test Framework page 8.</a:t>
            </a:r>
            <a:endParaRPr lang="en-AU" sz="1150">
              <a:solidFill>
                <a:schemeClr val="bg1"/>
              </a:solidFill>
            </a:endParaRPr>
          </a:p>
        </p:txBody>
      </p:sp>
      <p:graphicFrame>
        <p:nvGraphicFramePr>
          <p:cNvPr id="8" name="Diagram 7">
            <a:extLst>
              <a:ext uri="{FF2B5EF4-FFF2-40B4-BE49-F238E27FC236}">
                <a16:creationId xmlns:a16="http://schemas.microsoft.com/office/drawing/2014/main" id="{7F5D7E7D-D024-6BCD-5ACC-99791E343742}"/>
              </a:ext>
            </a:extLst>
          </p:cNvPr>
          <p:cNvGraphicFramePr/>
          <p:nvPr>
            <p:extLst>
              <p:ext uri="{D42A27DB-BD31-4B8C-83A1-F6EECF244321}">
                <p14:modId xmlns:p14="http://schemas.microsoft.com/office/powerpoint/2010/main" val="3979786762"/>
              </p:ext>
            </p:extLst>
          </p:nvPr>
        </p:nvGraphicFramePr>
        <p:xfrm>
          <a:off x="695325" y="2638426"/>
          <a:ext cx="5553075" cy="64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3227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ADE40300-1B94-5E5D-5EE6-48FB79753932}"/>
              </a:ext>
            </a:extLst>
          </p:cNvPr>
          <p:cNvSpPr>
            <a:spLocks noGrp="1"/>
          </p:cNvSpPr>
          <p:nvPr>
            <p:ph idx="15"/>
          </p:nvPr>
        </p:nvSpPr>
        <p:spPr>
          <a:xfrm>
            <a:off x="695325" y="1905000"/>
            <a:ext cx="10515600" cy="4271963"/>
          </a:xfrm>
        </p:spPr>
        <p:txBody>
          <a:bodyPr/>
          <a:lstStyle/>
          <a:p>
            <a:pPr lvl="0"/>
            <a:r>
              <a:rPr lang="en-US"/>
              <a:t>Prompts</a:t>
            </a:r>
          </a:p>
          <a:p>
            <a:pPr lvl="1"/>
            <a:r>
              <a:rPr lang="en-US" i="1"/>
              <a:t>W</a:t>
            </a:r>
            <a:r>
              <a:rPr lang="en-AU" i="1"/>
              <a:t>ho will the harm affect?</a:t>
            </a:r>
          </a:p>
          <a:p>
            <a:pPr lvl="1"/>
            <a:endParaRPr lang="en-AU"/>
          </a:p>
          <a:p>
            <a:pPr lvl="1"/>
            <a:r>
              <a:rPr lang="en-AU" i="1"/>
              <a:t>How does the harm affect them?</a:t>
            </a:r>
          </a:p>
          <a:p>
            <a:pPr lvl="1"/>
            <a:endParaRPr lang="en-AU"/>
          </a:p>
          <a:p>
            <a:pPr lvl="1"/>
            <a:r>
              <a:rPr lang="en-AU" i="1"/>
              <a:t>In what situations does it result in harm?</a:t>
            </a:r>
          </a:p>
          <a:p>
            <a:pPr lvl="1"/>
            <a:endParaRPr lang="en-AU"/>
          </a:p>
          <a:p>
            <a:pPr lvl="1"/>
            <a:r>
              <a:rPr lang="en-AU" i="1"/>
              <a:t>Why does the harm occur?</a:t>
            </a:r>
          </a:p>
          <a:p>
            <a:pPr lvl="1"/>
            <a:endParaRPr lang="en-AU"/>
          </a:p>
          <a:p>
            <a:pPr lvl="1"/>
            <a:r>
              <a:rPr lang="en-AU" i="1"/>
              <a:t>Is there more than one harm you are seeking to manage?</a:t>
            </a:r>
          </a:p>
          <a:p>
            <a:pPr lvl="1"/>
            <a:endParaRPr lang="en-AU"/>
          </a:p>
        </p:txBody>
      </p:sp>
      <p:sp>
        <p:nvSpPr>
          <p:cNvPr id="17" name="Text Placeholder 16">
            <a:extLst>
              <a:ext uri="{FF2B5EF4-FFF2-40B4-BE49-F238E27FC236}">
                <a16:creationId xmlns:a16="http://schemas.microsoft.com/office/drawing/2014/main" id="{77BEEF94-4548-5C86-8246-D800B8956F48}"/>
              </a:ext>
            </a:extLst>
          </p:cNvPr>
          <p:cNvSpPr>
            <a:spLocks noGrp="1"/>
          </p:cNvSpPr>
          <p:nvPr>
            <p:ph type="body" sz="quarter" idx="14"/>
          </p:nvPr>
        </p:nvSpPr>
        <p:spPr>
          <a:xfrm>
            <a:off x="695325" y="1485900"/>
            <a:ext cx="10506075" cy="428625"/>
          </a:xfrm>
        </p:spPr>
        <p:txBody>
          <a:bodyPr/>
          <a:lstStyle/>
          <a:p>
            <a:r>
              <a:rPr lang="en-US"/>
              <a:t>What harm(s) are you seeking to manage? </a:t>
            </a:r>
          </a:p>
        </p:txBody>
      </p:sp>
      <p:sp>
        <p:nvSpPr>
          <p:cNvPr id="2" name="Title 1">
            <a:extLst>
              <a:ext uri="{FF2B5EF4-FFF2-40B4-BE49-F238E27FC236}">
                <a16:creationId xmlns:a16="http://schemas.microsoft.com/office/drawing/2014/main" id="{5A105C11-1833-03C8-692D-5E1BE48599AC}"/>
              </a:ext>
            </a:extLst>
          </p:cNvPr>
          <p:cNvSpPr>
            <a:spLocks noGrp="1"/>
          </p:cNvSpPr>
          <p:nvPr>
            <p:ph type="title"/>
          </p:nvPr>
        </p:nvSpPr>
        <p:spPr>
          <a:xfrm>
            <a:off x="704850" y="448993"/>
            <a:ext cx="10515600" cy="922607"/>
          </a:xfrm>
        </p:spPr>
        <p:txBody>
          <a:bodyPr/>
          <a:lstStyle/>
          <a:p>
            <a:r>
              <a:rPr lang="en-US"/>
              <a:t>1.1 Nature and extent of harm</a:t>
            </a:r>
          </a:p>
        </p:txBody>
      </p:sp>
      <p:sp>
        <p:nvSpPr>
          <p:cNvPr id="9" name="Rectangle: Diagonal Corners Snipped 8">
            <a:extLst>
              <a:ext uri="{FF2B5EF4-FFF2-40B4-BE49-F238E27FC236}">
                <a16:creationId xmlns:a16="http://schemas.microsoft.com/office/drawing/2014/main" id="{417B2667-D1E2-1023-AC4C-35C3CA83C4C6}"/>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10" name="Group 9">
            <a:extLst>
              <a:ext uri="{FF2B5EF4-FFF2-40B4-BE49-F238E27FC236}">
                <a16:creationId xmlns:a16="http://schemas.microsoft.com/office/drawing/2014/main" id="{FE860552-4ABB-2898-D667-DE9AABE1FFC7}"/>
              </a:ext>
            </a:extLst>
          </p:cNvPr>
          <p:cNvGrpSpPr/>
          <p:nvPr/>
        </p:nvGrpSpPr>
        <p:grpSpPr>
          <a:xfrm>
            <a:off x="9774315" y="384672"/>
            <a:ext cx="1360801" cy="648616"/>
            <a:chOff x="9774315" y="384672"/>
            <a:chExt cx="1360801" cy="648616"/>
          </a:xfrm>
        </p:grpSpPr>
        <p:sp>
          <p:nvSpPr>
            <p:cNvPr id="11" name="Rectangle 10">
              <a:extLst>
                <a:ext uri="{FF2B5EF4-FFF2-40B4-BE49-F238E27FC236}">
                  <a16:creationId xmlns:a16="http://schemas.microsoft.com/office/drawing/2014/main" id="{C4BF361B-5728-510F-B0F0-09B3751B5532}"/>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1: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Risks</a:t>
              </a:r>
            </a:p>
          </p:txBody>
        </p:sp>
        <p:sp>
          <p:nvSpPr>
            <p:cNvPr id="12" name="Rectangle 11">
              <a:extLst>
                <a:ext uri="{FF2B5EF4-FFF2-40B4-BE49-F238E27FC236}">
                  <a16:creationId xmlns:a16="http://schemas.microsoft.com/office/drawing/2014/main" id="{01BF8C9F-3891-3AC3-E99C-147ADA2E88D1}"/>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862960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284C743F-2411-AB53-00D1-08F4E88F223B}"/>
              </a:ext>
            </a:extLst>
          </p:cNvPr>
          <p:cNvSpPr>
            <a:spLocks noGrp="1"/>
          </p:cNvSpPr>
          <p:nvPr>
            <p:ph idx="15"/>
          </p:nvPr>
        </p:nvSpPr>
        <p:spPr>
          <a:xfrm>
            <a:off x="695325" y="1905000"/>
            <a:ext cx="10515600" cy="4271963"/>
          </a:xfrm>
        </p:spPr>
        <p:txBody>
          <a:bodyPr/>
          <a:lstStyle/>
          <a:p>
            <a:pPr lvl="0"/>
            <a:r>
              <a:rPr lang="en-AU"/>
              <a:t>Prompts</a:t>
            </a:r>
          </a:p>
          <a:p>
            <a:pPr lvl="1"/>
            <a:r>
              <a:rPr lang="en-AU" i="1"/>
              <a:t>What is the likelihood of negative outcomes? </a:t>
            </a:r>
            <a:r>
              <a:rPr lang="en-AU">
                <a:latin typeface="+mj-lt"/>
              </a:rPr>
              <a:t>(see next slide)</a:t>
            </a:r>
          </a:p>
          <a:p>
            <a:pPr lvl="1"/>
            <a:endParaRPr lang="en-AU"/>
          </a:p>
          <a:p>
            <a:pPr lvl="1"/>
            <a:r>
              <a:rPr lang="en-AU" i="1"/>
              <a:t>What is the reason for classifying the likelihood in the way stated?</a:t>
            </a:r>
          </a:p>
          <a:p>
            <a:pPr lvl="1"/>
            <a:endParaRPr lang="en-AU"/>
          </a:p>
          <a:p>
            <a:pPr lvl="1"/>
            <a:r>
              <a:rPr lang="en-AU" i="1"/>
              <a:t>What is the consequence if those outcomes occurred? </a:t>
            </a:r>
            <a:r>
              <a:rPr lang="en-AU">
                <a:latin typeface="+mj-lt"/>
              </a:rPr>
              <a:t>(see next slide)</a:t>
            </a:r>
            <a:endParaRPr lang="en-AU"/>
          </a:p>
          <a:p>
            <a:pPr lvl="1"/>
            <a:endParaRPr lang="en-AU"/>
          </a:p>
          <a:p>
            <a:pPr lvl="1"/>
            <a:r>
              <a:rPr lang="en-AU" i="1"/>
              <a:t>What is the reason for classifying the consequence in the way stated?</a:t>
            </a:r>
          </a:p>
          <a:p>
            <a:pPr lvl="1"/>
            <a:endParaRPr lang="en-AU"/>
          </a:p>
        </p:txBody>
      </p:sp>
      <p:sp>
        <p:nvSpPr>
          <p:cNvPr id="19" name="Text Placeholder 18">
            <a:extLst>
              <a:ext uri="{FF2B5EF4-FFF2-40B4-BE49-F238E27FC236}">
                <a16:creationId xmlns:a16="http://schemas.microsoft.com/office/drawing/2014/main" id="{E188BFF6-E4CD-6F67-4F60-5EE429C2D106}"/>
              </a:ext>
            </a:extLst>
          </p:cNvPr>
          <p:cNvSpPr>
            <a:spLocks noGrp="1"/>
          </p:cNvSpPr>
          <p:nvPr>
            <p:ph type="body" sz="quarter" idx="14"/>
          </p:nvPr>
        </p:nvSpPr>
        <p:spPr/>
        <p:txBody>
          <a:bodyPr/>
          <a:lstStyle/>
          <a:p>
            <a:r>
              <a:rPr lang="en-AU" sz="1600" b="1" kern="1200"/>
              <a:t>What is the likelihood and </a:t>
            </a:r>
            <a:r>
              <a:rPr lang="en-AU" sz="1600" b="1"/>
              <a:t>consequences of negative outcomes occurring</a:t>
            </a:r>
            <a:r>
              <a:rPr lang="en-AU" sz="1600" b="1" kern="1200"/>
              <a:t>?</a:t>
            </a:r>
            <a:endParaRPr lang="en-AU"/>
          </a:p>
        </p:txBody>
      </p:sp>
      <p:sp>
        <p:nvSpPr>
          <p:cNvPr id="2" name="Title 1">
            <a:extLst>
              <a:ext uri="{FF2B5EF4-FFF2-40B4-BE49-F238E27FC236}">
                <a16:creationId xmlns:a16="http://schemas.microsoft.com/office/drawing/2014/main" id="{5A105C11-1833-03C8-692D-5E1BE48599AC}"/>
              </a:ext>
            </a:extLst>
          </p:cNvPr>
          <p:cNvSpPr>
            <a:spLocks noGrp="1"/>
          </p:cNvSpPr>
          <p:nvPr>
            <p:ph type="title"/>
          </p:nvPr>
        </p:nvSpPr>
        <p:spPr>
          <a:xfrm>
            <a:off x="704850" y="448993"/>
            <a:ext cx="10515600" cy="922607"/>
          </a:xfrm>
        </p:spPr>
        <p:txBody>
          <a:bodyPr/>
          <a:lstStyle/>
          <a:p>
            <a:r>
              <a:rPr lang="en-US"/>
              <a:t>1.1 Nature and extent of harm</a:t>
            </a:r>
          </a:p>
        </p:txBody>
      </p:sp>
      <p:sp>
        <p:nvSpPr>
          <p:cNvPr id="12" name="Rectangle: Diagonal Corners Snipped 11">
            <a:extLst>
              <a:ext uri="{FF2B5EF4-FFF2-40B4-BE49-F238E27FC236}">
                <a16:creationId xmlns:a16="http://schemas.microsoft.com/office/drawing/2014/main" id="{5890A5E4-8441-66E7-E9AD-A54A3951C1B3}"/>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13" name="Group 12">
            <a:extLst>
              <a:ext uri="{FF2B5EF4-FFF2-40B4-BE49-F238E27FC236}">
                <a16:creationId xmlns:a16="http://schemas.microsoft.com/office/drawing/2014/main" id="{0E560B7B-35E4-0114-864F-75D9FCC561EB}"/>
              </a:ext>
            </a:extLst>
          </p:cNvPr>
          <p:cNvGrpSpPr/>
          <p:nvPr/>
        </p:nvGrpSpPr>
        <p:grpSpPr>
          <a:xfrm>
            <a:off x="9774315" y="384672"/>
            <a:ext cx="1360801" cy="648616"/>
            <a:chOff x="9774315" y="384672"/>
            <a:chExt cx="1360801" cy="648616"/>
          </a:xfrm>
        </p:grpSpPr>
        <p:sp>
          <p:nvSpPr>
            <p:cNvPr id="14" name="Rectangle 13">
              <a:extLst>
                <a:ext uri="{FF2B5EF4-FFF2-40B4-BE49-F238E27FC236}">
                  <a16:creationId xmlns:a16="http://schemas.microsoft.com/office/drawing/2014/main" id="{BCB17C92-F301-7806-03EA-DC224BE93030}"/>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1: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Risks</a:t>
              </a:r>
            </a:p>
          </p:txBody>
        </p:sp>
        <p:sp>
          <p:nvSpPr>
            <p:cNvPr id="15" name="Rectangle 14">
              <a:extLst>
                <a:ext uri="{FF2B5EF4-FFF2-40B4-BE49-F238E27FC236}">
                  <a16:creationId xmlns:a16="http://schemas.microsoft.com/office/drawing/2014/main" id="{19727BC1-C253-0D20-A306-8CD80554DA74}"/>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815165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3E5B3-2216-6881-A017-D663D378A89F}"/>
            </a:ext>
          </a:extLst>
        </p:cNvPr>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C50BFC61-CC76-5B87-E2D0-98DC3F926631}"/>
              </a:ext>
            </a:extLst>
          </p:cNvPr>
          <p:cNvGraphicFramePr>
            <a:graphicFrameLocks noGrp="1"/>
          </p:cNvGraphicFramePr>
          <p:nvPr/>
        </p:nvGraphicFramePr>
        <p:xfrm>
          <a:off x="711991" y="2224515"/>
          <a:ext cx="9942853" cy="4107534"/>
        </p:xfrm>
        <a:graphic>
          <a:graphicData uri="http://schemas.openxmlformats.org/drawingml/2006/table">
            <a:tbl>
              <a:tblPr firstRow="1" bandRow="1">
                <a:tableStyleId>{5940675A-B579-460E-94D1-54222C63F5DA}</a:tableStyleId>
              </a:tblPr>
              <a:tblGrid>
                <a:gridCol w="4813339">
                  <a:extLst>
                    <a:ext uri="{9D8B030D-6E8A-4147-A177-3AD203B41FA5}">
                      <a16:colId xmlns:a16="http://schemas.microsoft.com/office/drawing/2014/main" val="1832039225"/>
                    </a:ext>
                  </a:extLst>
                </a:gridCol>
                <a:gridCol w="239726">
                  <a:extLst>
                    <a:ext uri="{9D8B030D-6E8A-4147-A177-3AD203B41FA5}">
                      <a16:colId xmlns:a16="http://schemas.microsoft.com/office/drawing/2014/main" val="1359452019"/>
                    </a:ext>
                  </a:extLst>
                </a:gridCol>
                <a:gridCol w="856165">
                  <a:extLst>
                    <a:ext uri="{9D8B030D-6E8A-4147-A177-3AD203B41FA5}">
                      <a16:colId xmlns:a16="http://schemas.microsoft.com/office/drawing/2014/main" val="4142806288"/>
                    </a:ext>
                  </a:extLst>
                </a:gridCol>
                <a:gridCol w="974364">
                  <a:extLst>
                    <a:ext uri="{9D8B030D-6E8A-4147-A177-3AD203B41FA5}">
                      <a16:colId xmlns:a16="http://schemas.microsoft.com/office/drawing/2014/main" val="3439357563"/>
                    </a:ext>
                  </a:extLst>
                </a:gridCol>
                <a:gridCol w="1019753">
                  <a:extLst>
                    <a:ext uri="{9D8B030D-6E8A-4147-A177-3AD203B41FA5}">
                      <a16:colId xmlns:a16="http://schemas.microsoft.com/office/drawing/2014/main" val="2037829896"/>
                    </a:ext>
                  </a:extLst>
                </a:gridCol>
                <a:gridCol w="1019753">
                  <a:extLst>
                    <a:ext uri="{9D8B030D-6E8A-4147-A177-3AD203B41FA5}">
                      <a16:colId xmlns:a16="http://schemas.microsoft.com/office/drawing/2014/main" val="239553880"/>
                    </a:ext>
                  </a:extLst>
                </a:gridCol>
                <a:gridCol w="1019753">
                  <a:extLst>
                    <a:ext uri="{9D8B030D-6E8A-4147-A177-3AD203B41FA5}">
                      <a16:colId xmlns:a16="http://schemas.microsoft.com/office/drawing/2014/main" val="1977357264"/>
                    </a:ext>
                  </a:extLst>
                </a:gridCol>
              </a:tblGrid>
              <a:tr h="0">
                <a:tc>
                  <a:txBody>
                    <a:bodyPr/>
                    <a:lstStyle/>
                    <a:p>
                      <a:pPr>
                        <a:lnSpc>
                          <a:spcPct val="110000"/>
                        </a:lnSpc>
                        <a:spcAft>
                          <a:spcPts val="0"/>
                        </a:spcAft>
                      </a:pPr>
                      <a:r>
                        <a:rPr lang="en-AU" sz="1000" b="1" dirty="0">
                          <a:effectLst/>
                          <a:latin typeface="+mn-lt"/>
                          <a:ea typeface="Calibri" panose="020F0502020204030204" pitchFamily="34" charset="0"/>
                          <a:cs typeface="Times New Roman" panose="02020603050405020304" pitchFamily="18" charset="0"/>
                        </a:rPr>
                        <a:t>Permanent or long-term serious harm </a:t>
                      </a:r>
                      <a:r>
                        <a:rPr lang="en-AU" sz="1000" dirty="0">
                          <a:effectLst/>
                          <a:latin typeface="+mn-lt"/>
                          <a:ea typeface="Calibri" panose="020F0502020204030204" pitchFamily="34" charset="0"/>
                          <a:cs typeface="Times New Roman" panose="02020603050405020304" pitchFamily="18" charset="0"/>
                        </a:rPr>
                        <a:t>with a large scale of impact e.g.,</a:t>
                      </a:r>
                    </a:p>
                    <a:p>
                      <a:pPr marL="171450" lvl="0" indent="-171450">
                        <a:lnSpc>
                          <a:spcPct val="100000"/>
                        </a:lnSpc>
                        <a:spcAft>
                          <a:spcPts val="0"/>
                        </a:spcAft>
                        <a:buClr>
                          <a:schemeClr val="tx1"/>
                        </a:buClr>
                        <a:buSzPct val="120000"/>
                        <a:buFont typeface="Arial" panose="020B0604020202020204" pitchFamily="34" charset="0"/>
                        <a:buChar char="•"/>
                      </a:pPr>
                      <a:r>
                        <a:rPr lang="en-AU" sz="1000" dirty="0">
                          <a:solidFill>
                            <a:sysClr val="windowText" lastClr="000000"/>
                          </a:solidFill>
                        </a:rPr>
                        <a:t>impairment or loss of ecosystem system function</a:t>
                      </a:r>
                    </a:p>
                    <a:p>
                      <a:pPr marL="171450" lvl="0" indent="-171450">
                        <a:lnSpc>
                          <a:spcPct val="100000"/>
                        </a:lnSpc>
                        <a:spcAft>
                          <a:spcPts val="0"/>
                        </a:spcAft>
                        <a:buClr>
                          <a:schemeClr val="tx1"/>
                        </a:buClr>
                        <a:buSzPct val="120000"/>
                        <a:buFont typeface="Arial" panose="020B0604020202020204" pitchFamily="34" charset="0"/>
                        <a:buChar char="•"/>
                      </a:pPr>
                      <a:r>
                        <a:rPr lang="en-AU" sz="1000" dirty="0">
                          <a:solidFill>
                            <a:schemeClr val="tx1"/>
                          </a:solidFill>
                        </a:rPr>
                        <a:t>loss of human lives</a:t>
                      </a:r>
                    </a:p>
                    <a:p>
                      <a:pPr marL="171450" lvl="0" indent="-171450">
                        <a:lnSpc>
                          <a:spcPct val="100000"/>
                        </a:lnSpc>
                        <a:spcAft>
                          <a:spcPts val="0"/>
                        </a:spcAft>
                        <a:buClr>
                          <a:schemeClr val="tx1"/>
                        </a:buClr>
                        <a:buSzPct val="120000"/>
                        <a:buFont typeface="Arial" panose="020B0604020202020204" pitchFamily="34" charset="0"/>
                        <a:buChar char="•"/>
                      </a:pPr>
                      <a:r>
                        <a:rPr lang="en-AU" sz="1000" dirty="0">
                          <a:solidFill>
                            <a:schemeClr val="tx1"/>
                          </a:solidFill>
                        </a:rPr>
                        <a:t>widespread exposure to harmful substances </a:t>
                      </a:r>
                    </a:p>
                    <a:p>
                      <a:pPr marL="171450" lvl="0" indent="-171450">
                        <a:lnSpc>
                          <a:spcPct val="100000"/>
                        </a:lnSpc>
                        <a:spcAft>
                          <a:spcPts val="0"/>
                        </a:spcAft>
                        <a:buClr>
                          <a:schemeClr val="tx1"/>
                        </a:buClr>
                        <a:buSzPct val="120000"/>
                        <a:buFont typeface="Arial" panose="020B0604020202020204" pitchFamily="34" charset="0"/>
                        <a:buChar char="•"/>
                      </a:pPr>
                      <a:r>
                        <a:rPr lang="en-AU" sz="1000" dirty="0">
                          <a:solidFill>
                            <a:schemeClr val="tx1"/>
                          </a:solidFill>
                        </a:rPr>
                        <a:t>financial system failure</a:t>
                      </a:r>
                      <a:endParaRPr lang="en-AU" sz="1000" dirty="0">
                        <a:solidFill>
                          <a:schemeClr val="tx1"/>
                        </a:solidFill>
                        <a:effectLst/>
                        <a:latin typeface="+mn-lt"/>
                        <a:ea typeface="Calibri" panose="020F0502020204030204" pitchFamily="34" charset="0"/>
                        <a:cs typeface="Times New Roman" panose="02020603050405020304" pitchFamily="18" charset="0"/>
                      </a:endParaRPr>
                    </a:p>
                  </a:txBody>
                  <a:tcPr marL="86473" marR="86473" marT="43236" marB="432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rowSpan="4">
                  <a:txBody>
                    <a:bodyPr/>
                    <a:lstStyle/>
                    <a:p>
                      <a:pPr algn="ctr">
                        <a:lnSpc>
                          <a:spcPct val="110000"/>
                        </a:lnSpc>
                        <a:spcAft>
                          <a:spcPts val="800"/>
                        </a:spcAft>
                      </a:pPr>
                      <a:r>
                        <a:rPr lang="en-AU" sz="1000" dirty="0">
                          <a:solidFill>
                            <a:srgbClr val="232B39"/>
                          </a:solidFill>
                          <a:effectLst/>
                          <a:latin typeface="+mn-lt"/>
                        </a:rPr>
                        <a:t> </a:t>
                      </a:r>
                    </a:p>
                    <a:p>
                      <a:pPr algn="ctr">
                        <a:lnSpc>
                          <a:spcPct val="110000"/>
                        </a:lnSpc>
                        <a:spcAft>
                          <a:spcPts val="800"/>
                        </a:spcAft>
                      </a:pPr>
                      <a:r>
                        <a:rPr lang="en-AU" sz="1000" b="1" dirty="0">
                          <a:effectLst/>
                          <a:latin typeface="+mn-lt"/>
                        </a:rPr>
                        <a:t>Consequence</a:t>
                      </a:r>
                    </a:p>
                    <a:p>
                      <a:pPr algn="ctr">
                        <a:lnSpc>
                          <a:spcPct val="110000"/>
                        </a:lnSpc>
                        <a:spcAft>
                          <a:spcPts val="800"/>
                        </a:spcAft>
                      </a:pPr>
                      <a:r>
                        <a:rPr lang="en-AU" sz="1000" dirty="0">
                          <a:solidFill>
                            <a:srgbClr val="232B39"/>
                          </a:solidFill>
                          <a:effectLst/>
                          <a:latin typeface="+mn-lt"/>
                        </a:rPr>
                        <a:t> </a:t>
                      </a:r>
                      <a:endParaRPr lang="en-AU" sz="1000" dirty="0">
                        <a:effectLst/>
                        <a:latin typeface="+mn-lt"/>
                        <a:cs typeface="Times New Roman" panose="02020603050405020304" pitchFamily="18" charset="0"/>
                      </a:endParaRPr>
                    </a:p>
                  </a:txBody>
                  <a:tcPr marL="86473" marR="86473" marT="43236" marB="43236"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lnSpc>
                          <a:spcPct val="110000"/>
                        </a:lnSpc>
                        <a:spcAft>
                          <a:spcPts val="800"/>
                        </a:spcAft>
                      </a:pPr>
                      <a:r>
                        <a:rPr lang="en-AU" sz="1000" dirty="0">
                          <a:effectLst/>
                          <a:latin typeface="+mn-lt"/>
                        </a:rPr>
                        <a:t>Severe</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dirty="0">
                          <a:solidFill>
                            <a:schemeClr val="bg1"/>
                          </a:solidFill>
                          <a:effectLst/>
                          <a:latin typeface="+mn-lt"/>
                          <a:ea typeface="Calibri" panose="020F0502020204030204" pitchFamily="34" charset="0"/>
                          <a:cs typeface="Times New Roman" panose="02020603050405020304" pitchFamily="18" charset="0"/>
                        </a:rPr>
                        <a:t>High</a:t>
                      </a:r>
                      <a:r>
                        <a:rPr lang="en-AU" sz="1000" dirty="0">
                          <a:solidFill>
                            <a:schemeClr val="bg1"/>
                          </a:solidFill>
                          <a:effectLst/>
                          <a:latin typeface="+mn-lt"/>
                        </a:rPr>
                        <a:t> </a:t>
                      </a:r>
                      <a:endParaRPr lang="en-AU" sz="1000" dirty="0">
                        <a:solidFill>
                          <a:schemeClr val="bg1"/>
                        </a:solidFill>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lnSpc>
                          <a:spcPct val="110000"/>
                        </a:lnSpc>
                        <a:spcAft>
                          <a:spcPts val="800"/>
                        </a:spcAft>
                      </a:pPr>
                      <a:r>
                        <a:rPr lang="en-AU" sz="1000" dirty="0">
                          <a:solidFill>
                            <a:schemeClr val="bg1"/>
                          </a:solidFill>
                          <a:effectLst/>
                          <a:latin typeface="+mn-lt"/>
                          <a:ea typeface="Calibri" panose="020F0502020204030204" pitchFamily="34" charset="0"/>
                          <a:cs typeface="Times New Roman" panose="02020603050405020304" pitchFamily="18" charset="0"/>
                        </a:rPr>
                        <a:t>High</a:t>
                      </a: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en-AU" sz="1000" dirty="0">
                          <a:solidFill>
                            <a:schemeClr val="bg1"/>
                          </a:solidFill>
                          <a:effectLst/>
                          <a:latin typeface="+mn-lt"/>
                          <a:ea typeface="Calibri" panose="020F0502020204030204" pitchFamily="34" charset="0"/>
                          <a:cs typeface="Times New Roman" panose="02020603050405020304" pitchFamily="18" charset="0"/>
                        </a:rPr>
                        <a:t>Significant</a:t>
                      </a:r>
                      <a:endParaRPr lang="en-AU" sz="1500" dirty="0">
                        <a:solidFill>
                          <a:schemeClr val="bg1"/>
                        </a:solidFill>
                        <a:latin typeface="+mn-lt"/>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lnSpc>
                          <a:spcPct val="110000"/>
                        </a:lnSpc>
                        <a:spcAft>
                          <a:spcPts val="800"/>
                        </a:spcAft>
                      </a:pPr>
                      <a:r>
                        <a:rPr lang="en-AU" sz="1000" dirty="0">
                          <a:solidFill>
                            <a:schemeClr val="bg1"/>
                          </a:solidFill>
                          <a:effectLst/>
                          <a:latin typeface="+mn-lt"/>
                          <a:ea typeface="Calibri" panose="020F0502020204030204" pitchFamily="34" charset="0"/>
                          <a:cs typeface="Times New Roman" panose="02020603050405020304" pitchFamily="18" charset="0"/>
                        </a:rPr>
                        <a:t>Significant</a:t>
                      </a: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extLst>
                  <a:ext uri="{0D108BD9-81ED-4DB2-BD59-A6C34878D82A}">
                    <a16:rowId xmlns:a16="http://schemas.microsoft.com/office/drawing/2014/main" val="1111126403"/>
                  </a:ext>
                </a:extLst>
              </a:tr>
              <a:tr h="0">
                <a:tc>
                  <a:txBody>
                    <a:bodyPr/>
                    <a:lstStyle/>
                    <a:p>
                      <a:pPr>
                        <a:lnSpc>
                          <a:spcPct val="110000"/>
                        </a:lnSpc>
                        <a:spcAft>
                          <a:spcPts val="0"/>
                        </a:spcAft>
                      </a:pPr>
                      <a:r>
                        <a:rPr lang="en-AU" sz="1000" b="1" dirty="0">
                          <a:latin typeface="+mn-lt"/>
                        </a:rPr>
                        <a:t>Serious</a:t>
                      </a:r>
                      <a:r>
                        <a:rPr lang="en-AU" sz="1000" dirty="0">
                          <a:latin typeface="+mn-lt"/>
                        </a:rPr>
                        <a:t> </a:t>
                      </a:r>
                      <a:r>
                        <a:rPr lang="en-AU" sz="1000" b="1" dirty="0">
                          <a:latin typeface="+mn-lt"/>
                        </a:rPr>
                        <a:t>harm</a:t>
                      </a:r>
                      <a:r>
                        <a:rPr lang="en-AU" sz="1000" dirty="0">
                          <a:latin typeface="+mn-lt"/>
                        </a:rPr>
                        <a:t> but limited duration or scale of impact e.g.,</a:t>
                      </a:r>
                    </a:p>
                    <a:p>
                      <a:pPr marL="171450" lvl="0" indent="-171450">
                        <a:lnSpc>
                          <a:spcPct val="100000"/>
                        </a:lnSpc>
                        <a:spcAft>
                          <a:spcPts val="0"/>
                        </a:spcAft>
                        <a:buClr>
                          <a:schemeClr val="tx1"/>
                        </a:buClr>
                        <a:buSzPct val="120000"/>
                        <a:buFont typeface="Arial" panose="020B0604020202020204" pitchFamily="34" charset="0"/>
                        <a:buChar char="•"/>
                      </a:pPr>
                      <a:r>
                        <a:rPr lang="en-AU" sz="1000" dirty="0">
                          <a:effectLst/>
                          <a:latin typeface="+mn-lt"/>
                          <a:ea typeface="Calibri" panose="020F0502020204030204" pitchFamily="34" charset="0"/>
                          <a:cs typeface="Times New Roman" panose="02020603050405020304" pitchFamily="18" charset="0"/>
                        </a:rPr>
                        <a:t>security of significant food source threatened</a:t>
                      </a:r>
                    </a:p>
                    <a:p>
                      <a:pPr marL="171450" lvl="0" indent="-171450">
                        <a:lnSpc>
                          <a:spcPct val="100000"/>
                        </a:lnSpc>
                        <a:spcAft>
                          <a:spcPts val="0"/>
                        </a:spcAft>
                        <a:buClr>
                          <a:schemeClr val="tx1"/>
                        </a:buClr>
                        <a:buSzPct val="120000"/>
                        <a:buFont typeface="Arial" panose="020B0604020202020204" pitchFamily="34" charset="0"/>
                        <a:buChar char="•"/>
                      </a:pPr>
                      <a:r>
                        <a:rPr lang="en-AU" sz="1000" dirty="0">
                          <a:effectLst/>
                          <a:latin typeface="+mn-lt"/>
                          <a:ea typeface="Calibri" panose="020F0502020204030204" pitchFamily="34" charset="0"/>
                          <a:cs typeface="Times New Roman" panose="02020603050405020304" pitchFamily="18" charset="0"/>
                        </a:rPr>
                        <a:t>severe economic costs for small set of consumers</a:t>
                      </a:r>
                    </a:p>
                    <a:p>
                      <a:pPr marL="171450" lvl="0" indent="-171450">
                        <a:lnSpc>
                          <a:spcPct val="100000"/>
                        </a:lnSpc>
                        <a:spcAft>
                          <a:spcPts val="0"/>
                        </a:spcAft>
                        <a:buClr>
                          <a:schemeClr val="tx1"/>
                        </a:buClr>
                        <a:buSzPct val="120000"/>
                        <a:buFont typeface="Arial" panose="020B0604020202020204" pitchFamily="34" charset="0"/>
                        <a:buChar char="•"/>
                      </a:pPr>
                      <a:r>
                        <a:rPr lang="en-AU" sz="1000" dirty="0">
                          <a:effectLst/>
                          <a:latin typeface="+mn-lt"/>
                          <a:ea typeface="Calibri" panose="020F0502020204030204" pitchFamily="34" charset="0"/>
                          <a:cs typeface="Times New Roman" panose="02020603050405020304" pitchFamily="18" charset="0"/>
                        </a:rPr>
                        <a:t>workplace injuries resulting in hospitalisation</a:t>
                      </a:r>
                      <a:endParaRPr lang="en-AU" sz="1000" dirty="0">
                        <a:solidFill>
                          <a:schemeClr val="tx1"/>
                        </a:solidFill>
                        <a:effectLst/>
                        <a:latin typeface="+mn-lt"/>
                        <a:ea typeface="Calibri" panose="020F0502020204030204" pitchFamily="34" charset="0"/>
                        <a:cs typeface="Times New Roman" panose="02020603050405020304" pitchFamily="18" charset="0"/>
                      </a:endParaRPr>
                    </a:p>
                  </a:txBody>
                  <a:tcPr marL="86473" marR="86473" marT="43236" marB="432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vMerge="1">
                  <a:txBody>
                    <a:bodyPr/>
                    <a:lstStyle/>
                    <a:p>
                      <a:endParaRPr lang="en-AU"/>
                    </a:p>
                  </a:txBody>
                  <a:tcPr/>
                </a:tc>
                <a:tc>
                  <a:txBody>
                    <a:bodyPr/>
                    <a:lstStyle/>
                    <a:p>
                      <a:pPr algn="ctr">
                        <a:lnSpc>
                          <a:spcPct val="110000"/>
                        </a:lnSpc>
                        <a:spcAft>
                          <a:spcPts val="800"/>
                        </a:spcAft>
                      </a:pPr>
                      <a:r>
                        <a:rPr lang="en-AU" sz="1000" dirty="0">
                          <a:effectLst/>
                          <a:latin typeface="+mn-lt"/>
                        </a:rPr>
                        <a:t>Major</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a:effectLst/>
                          <a:latin typeface="+mn-lt"/>
                          <a:ea typeface="Calibri" panose="020F0502020204030204" pitchFamily="34" charset="0"/>
                          <a:cs typeface="Times New Roman" panose="02020603050405020304" pitchFamily="18" charset="0"/>
                        </a:rPr>
                        <a:t>Medium</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ct val="110000"/>
                        </a:lnSpc>
                        <a:spcAft>
                          <a:spcPts val="800"/>
                        </a:spcAft>
                      </a:pPr>
                      <a:r>
                        <a:rPr lang="en-AU" sz="1000" u="none" strike="noStrike">
                          <a:solidFill>
                            <a:schemeClr val="bg1"/>
                          </a:solidFill>
                          <a:effectLst/>
                          <a:latin typeface="+mn-lt"/>
                        </a:rPr>
                        <a:t>High</a:t>
                      </a:r>
                      <a:endParaRPr lang="en-AU" sz="1000">
                        <a:solidFill>
                          <a:schemeClr val="bg1"/>
                        </a:solidFill>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en-AU" sz="1000" u="none" strike="noStrike" dirty="0">
                          <a:solidFill>
                            <a:schemeClr val="bg1"/>
                          </a:solidFill>
                          <a:effectLst/>
                          <a:latin typeface="+mn-lt"/>
                        </a:rPr>
                        <a:t>High</a:t>
                      </a:r>
                      <a:endParaRPr lang="en-AU" sz="1500" dirty="0">
                        <a:solidFill>
                          <a:schemeClr val="bg1"/>
                        </a:solidFill>
                        <a:latin typeface="+mn-lt"/>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lnSpc>
                          <a:spcPct val="110000"/>
                        </a:lnSpc>
                        <a:spcAft>
                          <a:spcPts val="800"/>
                        </a:spcAft>
                      </a:pPr>
                      <a:r>
                        <a:rPr lang="en-AU" sz="1000" dirty="0">
                          <a:solidFill>
                            <a:schemeClr val="bg1"/>
                          </a:solidFill>
                          <a:effectLst/>
                          <a:latin typeface="+mn-lt"/>
                          <a:ea typeface="Calibri" panose="020F0502020204030204" pitchFamily="34" charset="0"/>
                          <a:cs typeface="Times New Roman" panose="02020603050405020304" pitchFamily="18" charset="0"/>
                        </a:rPr>
                        <a:t>Significant</a:t>
                      </a: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extLst>
                  <a:ext uri="{0D108BD9-81ED-4DB2-BD59-A6C34878D82A}">
                    <a16:rowId xmlns:a16="http://schemas.microsoft.com/office/drawing/2014/main" val="3236000763"/>
                  </a:ext>
                </a:extLst>
              </a:tr>
              <a:tr h="0">
                <a:tc>
                  <a:txBody>
                    <a:bodyPr/>
                    <a:lstStyle/>
                    <a:p>
                      <a:pPr>
                        <a:lnSpc>
                          <a:spcPct val="110000"/>
                        </a:lnSpc>
                        <a:spcBef>
                          <a:spcPts val="0"/>
                        </a:spcBef>
                        <a:spcAft>
                          <a:spcPts val="0"/>
                        </a:spcAft>
                      </a:pPr>
                      <a:r>
                        <a:rPr lang="en-AU" sz="1000" b="1" dirty="0">
                          <a:latin typeface="+mn-lt"/>
                        </a:rPr>
                        <a:t>Medium level of harm </a:t>
                      </a:r>
                      <a:r>
                        <a:rPr lang="en-AU" sz="1000" dirty="0">
                          <a:latin typeface="+mn-lt"/>
                        </a:rPr>
                        <a:t>over long period or with large scale of impact e.g.,</a:t>
                      </a:r>
                    </a:p>
                    <a:p>
                      <a:pPr marL="171450" lvl="0" indent="-171450">
                        <a:lnSpc>
                          <a:spcPct val="100000"/>
                        </a:lnSpc>
                        <a:spcBef>
                          <a:spcPts val="0"/>
                        </a:spcBef>
                        <a:spcAft>
                          <a:spcPts val="0"/>
                        </a:spcAft>
                        <a:buClr>
                          <a:schemeClr val="tx1"/>
                        </a:buClr>
                        <a:buSzPct val="120000"/>
                        <a:buFont typeface="Arial" panose="020B0604020202020204" pitchFamily="34" charset="0"/>
                        <a:buChar char="•"/>
                      </a:pPr>
                      <a:r>
                        <a:rPr lang="en-AU" sz="1000" dirty="0">
                          <a:effectLst/>
                          <a:latin typeface="+mn-lt"/>
                          <a:ea typeface="Calibri" panose="020F0502020204030204" pitchFamily="34" charset="0"/>
                          <a:cs typeface="Times New Roman" panose="02020603050405020304" pitchFamily="18" charset="0"/>
                        </a:rPr>
                        <a:t>local environment damage requiring remediation </a:t>
                      </a:r>
                    </a:p>
                    <a:p>
                      <a:pPr marL="171450" lvl="0" indent="-171450">
                        <a:lnSpc>
                          <a:spcPct val="100000"/>
                        </a:lnSpc>
                        <a:spcBef>
                          <a:spcPts val="0"/>
                        </a:spcBef>
                        <a:spcAft>
                          <a:spcPts val="0"/>
                        </a:spcAft>
                        <a:buClr>
                          <a:schemeClr val="tx1"/>
                        </a:buClr>
                        <a:buSzPct val="120000"/>
                        <a:buFont typeface="Arial" panose="020B0604020202020204" pitchFamily="34" charset="0"/>
                        <a:buChar char="•"/>
                      </a:pPr>
                      <a:r>
                        <a:rPr lang="en-AU" sz="1000" dirty="0">
                          <a:solidFill>
                            <a:schemeClr val="tx1"/>
                          </a:solidFill>
                          <a:effectLst/>
                          <a:latin typeface="+mn-lt"/>
                          <a:ea typeface="Calibri" panose="020F0502020204030204" pitchFamily="34" charset="0"/>
                          <a:cs typeface="Times New Roman" panose="02020603050405020304" pitchFamily="18" charset="0"/>
                        </a:rPr>
                        <a:t>consumers unable to access essential services</a:t>
                      </a:r>
                    </a:p>
                    <a:p>
                      <a:pPr marL="171450" marR="0" lvl="0" indent="-171450" algn="l" defTabSz="914400" rtl="0" eaLnBrk="1" fontAlgn="auto" latinLnBrk="0" hangingPunct="1">
                        <a:lnSpc>
                          <a:spcPct val="100000"/>
                        </a:lnSpc>
                        <a:spcBef>
                          <a:spcPts val="0"/>
                        </a:spcBef>
                        <a:spcAft>
                          <a:spcPts val="0"/>
                        </a:spcAft>
                        <a:buClr>
                          <a:schemeClr val="tx1"/>
                        </a:buClr>
                        <a:buSzPct val="120000"/>
                        <a:buFont typeface="Arial" panose="020B0604020202020204" pitchFamily="34" charset="0"/>
                        <a:buChar char="•"/>
                        <a:tabLst/>
                        <a:defRPr/>
                      </a:pPr>
                      <a:r>
                        <a:rPr lang="en-AU" sz="1000" dirty="0">
                          <a:solidFill>
                            <a:schemeClr val="tx1"/>
                          </a:solidFill>
                          <a:effectLst/>
                          <a:latin typeface="+mn-lt"/>
                          <a:ea typeface="Calibri" panose="020F0502020204030204" pitchFamily="34" charset="0"/>
                          <a:cs typeface="Times New Roman" panose="02020603050405020304" pitchFamily="18" charset="0"/>
                        </a:rPr>
                        <a:t>innovation will not be rapid</a:t>
                      </a:r>
                    </a:p>
                  </a:txBody>
                  <a:tcPr marL="86473" marR="86473" marT="43236" marB="432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vMerge="1">
                  <a:txBody>
                    <a:bodyPr/>
                    <a:lstStyle/>
                    <a:p>
                      <a:endParaRPr lang="en-AU"/>
                    </a:p>
                  </a:txBody>
                  <a:tcPr/>
                </a:tc>
                <a:tc>
                  <a:txBody>
                    <a:bodyPr/>
                    <a:lstStyle/>
                    <a:p>
                      <a:pPr algn="ctr">
                        <a:lnSpc>
                          <a:spcPct val="110000"/>
                        </a:lnSpc>
                        <a:spcAft>
                          <a:spcPts val="800"/>
                        </a:spcAft>
                      </a:pPr>
                      <a:r>
                        <a:rPr lang="en-AU" sz="1000" dirty="0">
                          <a:solidFill>
                            <a:srgbClr val="232B39"/>
                          </a:solidFill>
                          <a:effectLst/>
                          <a:latin typeface="+mn-lt"/>
                        </a:rPr>
                        <a:t> Moderate</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a:solidFill>
                            <a:srgbClr val="232B39"/>
                          </a:solidFill>
                          <a:effectLst/>
                          <a:latin typeface="+mn-lt"/>
                        </a:rPr>
                        <a:t>Medium </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ct val="110000"/>
                        </a:lnSpc>
                        <a:spcAft>
                          <a:spcPts val="800"/>
                        </a:spcAft>
                      </a:pPr>
                      <a:r>
                        <a:rPr lang="en-AU" sz="1000">
                          <a:effectLst/>
                          <a:latin typeface="+mn-lt"/>
                          <a:ea typeface="Calibri" panose="020F0502020204030204" pitchFamily="34" charset="0"/>
                          <a:cs typeface="Times New Roman" panose="02020603050405020304" pitchFamily="18" charset="0"/>
                        </a:rPr>
                        <a:t>Medium</a:t>
                      </a: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en-AU" sz="1000" dirty="0">
                          <a:effectLst/>
                          <a:latin typeface="+mn-lt"/>
                          <a:ea typeface="Calibri" panose="020F0502020204030204" pitchFamily="34" charset="0"/>
                          <a:cs typeface="Times New Roman" panose="02020603050405020304" pitchFamily="18" charset="0"/>
                        </a:rPr>
                        <a:t>Medium</a:t>
                      </a:r>
                      <a:endParaRPr lang="en-AU" sz="1500" dirty="0">
                        <a:solidFill>
                          <a:schemeClr val="bg1"/>
                        </a:solidFill>
                        <a:latin typeface="+mn-lt"/>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ct val="110000"/>
                        </a:lnSpc>
                        <a:spcAft>
                          <a:spcPts val="800"/>
                        </a:spcAft>
                      </a:pPr>
                      <a:r>
                        <a:rPr lang="en-AU" sz="1000" dirty="0">
                          <a:solidFill>
                            <a:schemeClr val="bg1"/>
                          </a:solidFill>
                          <a:effectLst/>
                          <a:latin typeface="+mn-lt"/>
                          <a:ea typeface="Calibri" panose="020F0502020204030204" pitchFamily="34" charset="0"/>
                          <a:cs typeface="Times New Roman" panose="02020603050405020304" pitchFamily="18" charset="0"/>
                        </a:rPr>
                        <a:t>High</a:t>
                      </a: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445433777"/>
                  </a:ext>
                </a:extLst>
              </a:tr>
              <a:tr h="0">
                <a:tc>
                  <a:txBody>
                    <a:bodyPr/>
                    <a:lstStyle/>
                    <a:p>
                      <a:pPr>
                        <a:lnSpc>
                          <a:spcPct val="110000"/>
                        </a:lnSpc>
                        <a:spcAft>
                          <a:spcPts val="0"/>
                        </a:spcAft>
                      </a:pPr>
                      <a:r>
                        <a:rPr lang="en-AU" sz="1000" b="1" dirty="0">
                          <a:latin typeface="+mn-lt"/>
                        </a:rPr>
                        <a:t>Low levels </a:t>
                      </a:r>
                      <a:r>
                        <a:rPr lang="en-AU" sz="1000" dirty="0">
                          <a:latin typeface="+mn-lt"/>
                        </a:rPr>
                        <a:t>of harm imposed e.g.,</a:t>
                      </a:r>
                    </a:p>
                    <a:p>
                      <a:pPr marL="171450" lvl="0" indent="-171450">
                        <a:lnSpc>
                          <a:spcPct val="100000"/>
                        </a:lnSpc>
                        <a:spcAft>
                          <a:spcPts val="0"/>
                        </a:spcAft>
                        <a:buClr>
                          <a:schemeClr val="tx1"/>
                        </a:buClr>
                        <a:buSzPct val="120000"/>
                        <a:buFont typeface="Arial" panose="020B0604020202020204" pitchFamily="34" charset="0"/>
                        <a:buChar char="•"/>
                      </a:pPr>
                      <a:r>
                        <a:rPr lang="en-AU" sz="1000" dirty="0">
                          <a:solidFill>
                            <a:sysClr val="windowText" lastClr="000000"/>
                          </a:solidFill>
                          <a:effectLst/>
                          <a:latin typeface="+mn-lt"/>
                          <a:ea typeface="Calibri" panose="020F0502020204030204" pitchFamily="34" charset="0"/>
                          <a:cs typeface="Times New Roman" panose="02020603050405020304" pitchFamily="18" charset="0"/>
                        </a:rPr>
                        <a:t>slight increase in wait times for some services</a:t>
                      </a:r>
                      <a:endParaRPr lang="en-AU" sz="1000" dirty="0">
                        <a:solidFill>
                          <a:schemeClr val="tx1"/>
                        </a:solidFill>
                        <a:effectLst/>
                        <a:latin typeface="+mn-lt"/>
                        <a:ea typeface="Calibri" panose="020F0502020204030204" pitchFamily="34" charset="0"/>
                        <a:cs typeface="Times New Roman" panose="02020603050405020304" pitchFamily="18" charset="0"/>
                      </a:endParaRPr>
                    </a:p>
                  </a:txBody>
                  <a:tcPr marL="86473" marR="86473" marT="43236" marB="432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vMerge="1">
                  <a:txBody>
                    <a:bodyPr/>
                    <a:lstStyle/>
                    <a:p>
                      <a:endParaRPr lang="en-AU"/>
                    </a:p>
                  </a:txBody>
                  <a:tcPr/>
                </a:tc>
                <a:tc>
                  <a:txBody>
                    <a:bodyPr/>
                    <a:lstStyle/>
                    <a:p>
                      <a:pPr algn="ctr">
                        <a:lnSpc>
                          <a:spcPct val="110000"/>
                        </a:lnSpc>
                        <a:spcAft>
                          <a:spcPts val="800"/>
                        </a:spcAft>
                      </a:pPr>
                      <a:r>
                        <a:rPr lang="en-AU" sz="1000" dirty="0">
                          <a:effectLst/>
                          <a:latin typeface="+mn-lt"/>
                        </a:rPr>
                        <a:t>Minor</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a:solidFill>
                            <a:srgbClr val="232B39"/>
                          </a:solidFill>
                          <a:effectLst/>
                          <a:latin typeface="+mn-lt"/>
                        </a:rPr>
                        <a:t>Low </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10000"/>
                        </a:lnSpc>
                        <a:spcAft>
                          <a:spcPts val="800"/>
                        </a:spcAft>
                      </a:pPr>
                      <a:r>
                        <a:rPr lang="en-AU" sz="1000">
                          <a:effectLst/>
                          <a:latin typeface="+mn-lt"/>
                          <a:ea typeface="Calibri" panose="020F0502020204030204" pitchFamily="34" charset="0"/>
                          <a:cs typeface="Times New Roman" panose="02020603050405020304" pitchFamily="18" charset="0"/>
                        </a:rPr>
                        <a:t>Low</a:t>
                      </a: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AU" sz="1000">
                          <a:effectLst/>
                          <a:latin typeface="+mn-lt"/>
                          <a:ea typeface="Calibri" panose="020F0502020204030204" pitchFamily="34" charset="0"/>
                          <a:cs typeface="Times New Roman" panose="02020603050405020304" pitchFamily="18" charset="0"/>
                        </a:rPr>
                        <a:t>Medium</a:t>
                      </a:r>
                      <a:endParaRPr lang="en-AU" sz="1500" dirty="0">
                        <a:solidFill>
                          <a:schemeClr val="bg1"/>
                        </a:solidFill>
                        <a:latin typeface="+mn-lt"/>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ct val="110000"/>
                        </a:lnSpc>
                        <a:spcAft>
                          <a:spcPts val="800"/>
                        </a:spcAft>
                      </a:pPr>
                      <a:r>
                        <a:rPr kumimoji="0" lang="en-AU" sz="1000" b="0" i="0" u="none" strike="noStrike" kern="1200" cap="none" spc="0" normalizeH="0" baseline="0" noProof="0" dirty="0">
                          <a:ln>
                            <a:noFill/>
                          </a:ln>
                          <a:solidFill>
                            <a:schemeClr val="bg1"/>
                          </a:solidFill>
                          <a:effectLst/>
                          <a:uLnTx/>
                          <a:uFillTx/>
                          <a:latin typeface="+mn-lt"/>
                          <a:ea typeface="Calibri" panose="020F0502020204030204" pitchFamily="34" charset="0"/>
                          <a:cs typeface="Times New Roman" panose="02020603050405020304" pitchFamily="18" charset="0"/>
                        </a:rPr>
                        <a:t>High</a:t>
                      </a:r>
                      <a:endParaRPr lang="en-AU" sz="1000" dirty="0">
                        <a:solidFill>
                          <a:schemeClr val="bg1"/>
                        </a:solidFill>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623396101"/>
                  </a:ext>
                </a:extLst>
              </a:tr>
              <a:tr h="436496">
                <a:tc>
                  <a:txBody>
                    <a:bodyPr/>
                    <a:lstStyle/>
                    <a:p>
                      <a:pPr>
                        <a:lnSpc>
                          <a:spcPct val="110000"/>
                        </a:lnSpc>
                        <a:spcAft>
                          <a:spcPts val="800"/>
                        </a:spcAft>
                      </a:pPr>
                      <a:endParaRPr lang="en-AU" sz="1000" kern="1200">
                        <a:solidFill>
                          <a:srgbClr val="232B39"/>
                        </a:solidFill>
                        <a:effectLst/>
                        <a:latin typeface="+mn-lt"/>
                        <a:ea typeface="+mn-ea"/>
                        <a:cs typeface="+mn-cs"/>
                      </a:endParaRPr>
                    </a:p>
                  </a:txBody>
                  <a:tcPr marL="86473" marR="86473" marT="43236" marB="43236">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10000"/>
                        </a:lnSpc>
                        <a:spcAft>
                          <a:spcPts val="800"/>
                        </a:spcAft>
                      </a:pPr>
                      <a:endParaRPr lang="en-AU" sz="1000">
                        <a:effectLst/>
                        <a:latin typeface="+mn-lt"/>
                        <a:ea typeface="Calibri" panose="020F0502020204030204" pitchFamily="34" charset="0"/>
                        <a:cs typeface="Times New Roman" panose="02020603050405020304" pitchFamily="18" charset="0"/>
                      </a:endParaRPr>
                    </a:p>
                  </a:txBody>
                  <a:tcPr marL="86473" marR="86473" marT="43236" marB="43236"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endParaRPr lang="en-AU" sz="1000">
                        <a:effectLst/>
                        <a:latin typeface="+mn-lt"/>
                        <a:ea typeface="Calibri" panose="020F0502020204030204" pitchFamily="34" charset="0"/>
                        <a:cs typeface="Times New Roman" panose="02020603050405020304" pitchFamily="18" charset="0"/>
                      </a:endParaRPr>
                    </a:p>
                  </a:txBody>
                  <a:tcPr marL="86473" marR="86473" marT="43236" marB="43236"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10000"/>
                        </a:lnSpc>
                        <a:spcAft>
                          <a:spcPts val="800"/>
                        </a:spcAft>
                      </a:pPr>
                      <a:r>
                        <a:rPr lang="en-AU" sz="1000" b="0" dirty="0">
                          <a:effectLst/>
                          <a:latin typeface="+mn-lt"/>
                        </a:rPr>
                        <a:t>Unlikely</a:t>
                      </a:r>
                      <a:endParaRPr lang="en-AU" sz="1000" b="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lnSpc>
                          <a:spcPct val="110000"/>
                        </a:lnSpc>
                        <a:spcAft>
                          <a:spcPts val="800"/>
                        </a:spcAft>
                      </a:pPr>
                      <a:r>
                        <a:rPr lang="en-AU" sz="1000" b="0">
                          <a:effectLst/>
                          <a:latin typeface="+mn-lt"/>
                        </a:rPr>
                        <a:t>Possible</a:t>
                      </a:r>
                      <a:endParaRPr lang="en-AU" sz="1000" b="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AU" sz="1000" b="0">
                          <a:effectLst/>
                          <a:latin typeface="+mn-lt"/>
                        </a:rPr>
                        <a:t>Likely</a:t>
                      </a:r>
                      <a:endParaRPr lang="en-AU" sz="1500">
                        <a:latin typeface="+mn-lt"/>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lnSpc>
                          <a:spcPct val="110000"/>
                        </a:lnSpc>
                        <a:spcAft>
                          <a:spcPts val="800"/>
                        </a:spcAft>
                      </a:pPr>
                      <a:r>
                        <a:rPr lang="en-AU" sz="1000" b="0">
                          <a:effectLst/>
                          <a:latin typeface="+mn-lt"/>
                        </a:rPr>
                        <a:t>Almost certain</a:t>
                      </a:r>
                      <a:endParaRPr lang="en-AU" sz="1000" b="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61125678"/>
                  </a:ext>
                </a:extLst>
              </a:tr>
              <a:tr h="261414">
                <a:tc>
                  <a:txBody>
                    <a:bodyPr/>
                    <a:lstStyle/>
                    <a:p>
                      <a:pPr>
                        <a:lnSpc>
                          <a:spcPct val="110000"/>
                        </a:lnSpc>
                        <a:spcAft>
                          <a:spcPts val="800"/>
                        </a:spcAft>
                      </a:pPr>
                      <a:endParaRPr lang="en-AU" sz="1000" kern="1200">
                        <a:solidFill>
                          <a:srgbClr val="232B39"/>
                        </a:solidFill>
                        <a:effectLst/>
                        <a:latin typeface="+mn-lt"/>
                        <a:ea typeface="+mn-ea"/>
                        <a:cs typeface="+mn-cs"/>
                      </a:endParaRPr>
                    </a:p>
                  </a:txBody>
                  <a:tcPr marL="86473" marR="86473" marT="43236" marB="4323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0000"/>
                        </a:lnSpc>
                        <a:spcAft>
                          <a:spcPts val="800"/>
                        </a:spcAft>
                      </a:pPr>
                      <a:endParaRPr lang="en-AU" sz="1000">
                        <a:effectLst/>
                        <a:latin typeface="+mn-lt"/>
                        <a:ea typeface="Calibri" panose="020F0502020204030204" pitchFamily="34" charset="0"/>
                        <a:cs typeface="Times New Roman" panose="02020603050405020304" pitchFamily="18" charset="0"/>
                      </a:endParaRPr>
                    </a:p>
                  </a:txBody>
                  <a:tcPr marL="86473" marR="86473" marT="43236" marB="43236"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endParaRPr lang="en-AU" sz="1000">
                        <a:effectLst/>
                        <a:latin typeface="+mn-lt"/>
                        <a:ea typeface="Calibri" panose="020F0502020204030204" pitchFamily="34" charset="0"/>
                        <a:cs typeface="Times New Roman" panose="02020603050405020304" pitchFamily="18" charset="0"/>
                      </a:endParaRPr>
                    </a:p>
                  </a:txBody>
                  <a:tcPr marL="86473" marR="86473" marT="43236" marB="43236"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b="1" dirty="0">
                          <a:effectLst/>
                          <a:latin typeface="+mn-lt"/>
                          <a:ea typeface="Calibri" panose="020F0502020204030204" pitchFamily="34" charset="0"/>
                          <a:cs typeface="Times New Roman" panose="02020603050405020304" pitchFamily="18" charset="0"/>
                        </a:rPr>
                        <a:t>Likelihood</a:t>
                      </a: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algn="ctr">
                        <a:lnSpc>
                          <a:spcPct val="110000"/>
                        </a:lnSpc>
                        <a:spcAft>
                          <a:spcPts val="800"/>
                        </a:spcAft>
                      </a:pPr>
                      <a:endParaRPr lang="en-AU" sz="1100" b="0">
                        <a:effectLst/>
                        <a:latin typeface="+mn-lt"/>
                        <a:ea typeface="Calibri" panose="020F0502020204030204" pitchFamily="34" charset="0"/>
                        <a:cs typeface="Times New Roman" panose="02020603050405020304" pitchFamily="18" charset="0"/>
                      </a:endParaRPr>
                    </a:p>
                  </a:txBody>
                  <a:tcPr anchor="ctr"/>
                </a:tc>
                <a:tc hMerge="1">
                  <a:txBody>
                    <a:bodyPr/>
                    <a:lstStyle/>
                    <a:p>
                      <a:pPr algn="ctr"/>
                      <a:endParaRPr lang="en-AU" sz="1600">
                        <a:latin typeface="+mn-lt"/>
                      </a:endParaRPr>
                    </a:p>
                  </a:txBody>
                  <a:tcPr anchor="ctr"/>
                </a:tc>
                <a:tc hMerge="1">
                  <a:txBody>
                    <a:bodyPr/>
                    <a:lstStyle/>
                    <a:p>
                      <a:pPr algn="ctr">
                        <a:lnSpc>
                          <a:spcPct val="110000"/>
                        </a:lnSpc>
                        <a:spcAft>
                          <a:spcPts val="800"/>
                        </a:spcAft>
                      </a:pPr>
                      <a:endParaRPr lang="en-AU" sz="1100" b="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202999411"/>
                  </a:ext>
                </a:extLst>
              </a:tr>
              <a:tr h="716776">
                <a:tc>
                  <a:txBody>
                    <a:bodyPr/>
                    <a:lstStyle/>
                    <a:p>
                      <a:pPr>
                        <a:lnSpc>
                          <a:spcPct val="110000"/>
                        </a:lnSpc>
                        <a:spcAft>
                          <a:spcPts val="800"/>
                        </a:spcAft>
                      </a:pPr>
                      <a:endParaRPr lang="en-AU" sz="1000" kern="1200">
                        <a:solidFill>
                          <a:srgbClr val="232B39"/>
                        </a:solidFill>
                        <a:effectLst/>
                        <a:latin typeface="+mn-lt"/>
                        <a:ea typeface="+mn-ea"/>
                        <a:cs typeface="+mn-cs"/>
                      </a:endParaRPr>
                    </a:p>
                  </a:txBody>
                  <a:tcPr marL="86473" marR="86473" marT="43236" marB="43236">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10000"/>
                        </a:lnSpc>
                        <a:spcAft>
                          <a:spcPts val="800"/>
                        </a:spcAft>
                      </a:pPr>
                      <a:endParaRPr lang="en-AU" sz="1000">
                        <a:effectLst/>
                        <a:latin typeface="+mn-lt"/>
                        <a:ea typeface="Calibri" panose="020F0502020204030204" pitchFamily="34" charset="0"/>
                        <a:cs typeface="Times New Roman" panose="02020603050405020304" pitchFamily="18" charset="0"/>
                      </a:endParaRPr>
                    </a:p>
                  </a:txBody>
                  <a:tcPr marL="86473" marR="86473" marT="43236" marB="43236"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endParaRPr lang="en-AU" sz="1000">
                        <a:effectLst/>
                        <a:latin typeface="+mn-lt"/>
                        <a:ea typeface="Calibri" panose="020F0502020204030204" pitchFamily="34" charset="0"/>
                        <a:cs typeface="Times New Roman" panose="02020603050405020304" pitchFamily="18" charset="0"/>
                      </a:endParaRPr>
                    </a:p>
                  </a:txBody>
                  <a:tcPr marL="86473" marR="86473" marT="43236" marB="43236"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a:latin typeface="+mn-lt"/>
                        </a:rPr>
                        <a:t>Not likely to happen</a:t>
                      </a:r>
                      <a:endParaRPr lang="en-AU" sz="1000" b="1">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a:latin typeface="+mn-lt"/>
                        </a:rPr>
                        <a:t>May happen at some time</a:t>
                      </a:r>
                      <a:endParaRPr lang="en-AU" sz="1000" b="1">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dirty="0">
                          <a:latin typeface="+mn-lt"/>
                        </a:rPr>
                        <a:t>Expected to happen at some time</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dirty="0">
                          <a:latin typeface="+mn-lt"/>
                        </a:rPr>
                        <a:t>Expected to occur often</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677799608"/>
                  </a:ext>
                </a:extLst>
              </a:tr>
            </a:tbl>
          </a:graphicData>
        </a:graphic>
      </p:graphicFrame>
      <p:graphicFrame>
        <p:nvGraphicFramePr>
          <p:cNvPr id="12" name="Table 11">
            <a:extLst>
              <a:ext uri="{FF2B5EF4-FFF2-40B4-BE49-F238E27FC236}">
                <a16:creationId xmlns:a16="http://schemas.microsoft.com/office/drawing/2014/main" id="{94A00F4F-F763-D861-9248-32BB8F0DC956}"/>
              </a:ext>
            </a:extLst>
          </p:cNvPr>
          <p:cNvGraphicFramePr>
            <a:graphicFrameLocks noGrp="1"/>
          </p:cNvGraphicFramePr>
          <p:nvPr/>
        </p:nvGraphicFramePr>
        <p:xfrm>
          <a:off x="711991" y="5076729"/>
          <a:ext cx="5812022" cy="1255320"/>
        </p:xfrm>
        <a:graphic>
          <a:graphicData uri="http://schemas.openxmlformats.org/drawingml/2006/table">
            <a:tbl>
              <a:tblPr>
                <a:tableStyleId>{5940675A-B579-460E-94D1-54222C63F5DA}</a:tableStyleId>
              </a:tblPr>
              <a:tblGrid>
                <a:gridCol w="1227836">
                  <a:extLst>
                    <a:ext uri="{9D8B030D-6E8A-4147-A177-3AD203B41FA5}">
                      <a16:colId xmlns:a16="http://schemas.microsoft.com/office/drawing/2014/main" val="933608612"/>
                    </a:ext>
                  </a:extLst>
                </a:gridCol>
                <a:gridCol w="4584186">
                  <a:extLst>
                    <a:ext uri="{9D8B030D-6E8A-4147-A177-3AD203B41FA5}">
                      <a16:colId xmlns:a16="http://schemas.microsoft.com/office/drawing/2014/main" val="2930501710"/>
                    </a:ext>
                  </a:extLst>
                </a:gridCol>
              </a:tblGrid>
              <a:tr h="211300">
                <a:tc>
                  <a:txBody>
                    <a:bodyPr/>
                    <a:lstStyle/>
                    <a:p>
                      <a:pPr algn="ctr" fontAlgn="b"/>
                      <a:r>
                        <a:rPr lang="en-AU" sz="900" u="none" strike="noStrike" dirty="0">
                          <a:effectLst/>
                          <a:latin typeface="+mj-lt"/>
                        </a:rPr>
                        <a:t>Risk level</a:t>
                      </a:r>
                      <a:endParaRPr lang="en-AU" sz="900" b="0" i="0" u="none" strike="noStrike" dirty="0">
                        <a:solidFill>
                          <a:srgbClr val="232B39"/>
                        </a:solidFill>
                        <a:effectLst/>
                        <a:latin typeface="+mj-lt"/>
                      </a:endParaRPr>
                    </a:p>
                  </a:txBody>
                  <a:tcPr marL="43236" marR="43236"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900" b="0" i="0" u="none" strike="noStrike" dirty="0">
                          <a:solidFill>
                            <a:srgbClr val="232B39"/>
                          </a:solidFill>
                          <a:effectLst/>
                          <a:latin typeface="+mj-lt"/>
                        </a:rPr>
                        <a:t>Description</a:t>
                      </a:r>
                    </a:p>
                  </a:txBody>
                  <a:tcPr marL="43236" marR="43236" marT="43236" marB="43236"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866816527"/>
                  </a:ext>
                </a:extLst>
              </a:tr>
              <a:tr h="211300">
                <a:tc>
                  <a:txBody>
                    <a:bodyPr/>
                    <a:lstStyle/>
                    <a:p>
                      <a:pPr algn="ctr" fontAlgn="b"/>
                      <a:r>
                        <a:rPr lang="en-AU" sz="900" b="0" i="0" u="none" strike="noStrike" dirty="0">
                          <a:solidFill>
                            <a:schemeClr val="bg1"/>
                          </a:solidFill>
                          <a:effectLst/>
                          <a:latin typeface="+mn-lt"/>
                        </a:rPr>
                        <a:t>Significant</a:t>
                      </a:r>
                    </a:p>
                  </a:txBody>
                  <a:tcPr marL="43236" marR="43236"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r>
                        <a:rPr lang="en-AU" sz="900" b="0" i="0" u="none" strike="noStrike" kern="1200" baseline="0">
                          <a:solidFill>
                            <a:schemeClr val="tx1"/>
                          </a:solidFill>
                          <a:latin typeface="+mn-lt"/>
                          <a:ea typeface="+mn-ea"/>
                          <a:cs typeface="+mn-cs"/>
                        </a:rPr>
                        <a:t>Risks very likely to occur and have major or severe impacts.</a:t>
                      </a:r>
                      <a:endParaRPr lang="en-AU" sz="900" b="0" i="0" u="none" strike="noStrike">
                        <a:solidFill>
                          <a:srgbClr val="232B39"/>
                        </a:solidFill>
                        <a:effectLst/>
                        <a:latin typeface="+mn-lt"/>
                      </a:endParaRPr>
                    </a:p>
                  </a:txBody>
                  <a:tcPr marL="43236" marR="43236" marT="43236" marB="43236">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00033648"/>
                  </a:ext>
                </a:extLst>
              </a:tr>
              <a:tr h="343362">
                <a:tc>
                  <a:txBody>
                    <a:bodyPr/>
                    <a:lstStyle/>
                    <a:p>
                      <a:pPr algn="ctr" fontAlgn="b"/>
                      <a:r>
                        <a:rPr lang="en-AU" sz="900" u="none" strike="noStrike" dirty="0">
                          <a:solidFill>
                            <a:schemeClr val="bg1"/>
                          </a:solidFill>
                          <a:effectLst/>
                          <a:latin typeface="+mn-lt"/>
                        </a:rPr>
                        <a:t>High</a:t>
                      </a:r>
                      <a:endParaRPr lang="en-AU" sz="900" b="0" i="0" u="none" strike="noStrike" dirty="0">
                        <a:solidFill>
                          <a:schemeClr val="bg1"/>
                        </a:solidFill>
                        <a:effectLst/>
                        <a:latin typeface="+mn-lt"/>
                      </a:endParaRPr>
                    </a:p>
                  </a:txBody>
                  <a:tcPr marL="43236" marR="43236"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r>
                        <a:rPr lang="en-AU" sz="900" b="0" i="0" u="none" strike="noStrike" kern="1200" baseline="0">
                          <a:solidFill>
                            <a:schemeClr val="tx1"/>
                          </a:solidFill>
                          <a:latin typeface="+mn-lt"/>
                          <a:ea typeface="+mn-ea"/>
                          <a:cs typeface="+mn-cs"/>
                        </a:rPr>
                        <a:t>Risks less likely to occur but have major or severe impacts or are almost certain to occur with lesser impacts.</a:t>
                      </a:r>
                      <a:endParaRPr lang="en-AU" sz="900" b="0" i="0" u="none" strike="noStrike">
                        <a:solidFill>
                          <a:srgbClr val="232B39"/>
                        </a:solidFill>
                        <a:effectLst/>
                        <a:latin typeface="+mn-lt"/>
                      </a:endParaRPr>
                    </a:p>
                  </a:txBody>
                  <a:tcPr marL="43236" marR="43236" marT="43236" marB="43236">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129727700"/>
                  </a:ext>
                </a:extLst>
              </a:tr>
              <a:tr h="211300">
                <a:tc>
                  <a:txBody>
                    <a:bodyPr/>
                    <a:lstStyle/>
                    <a:p>
                      <a:pPr algn="ctr" fontAlgn="b"/>
                      <a:r>
                        <a:rPr lang="en-AU" sz="900" u="none" strike="noStrike">
                          <a:effectLst/>
                          <a:latin typeface="+mn-lt"/>
                        </a:rPr>
                        <a:t>Medium</a:t>
                      </a:r>
                      <a:endParaRPr lang="en-AU" sz="900" b="0" i="0" u="none" strike="noStrike">
                        <a:solidFill>
                          <a:srgbClr val="232B39"/>
                        </a:solidFill>
                        <a:effectLst/>
                        <a:latin typeface="+mn-lt"/>
                      </a:endParaRPr>
                    </a:p>
                  </a:txBody>
                  <a:tcPr marL="43236" marR="43236"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r>
                        <a:rPr lang="en-AU" sz="900" b="0" i="0" u="none" strike="noStrike" kern="1200" baseline="0">
                          <a:solidFill>
                            <a:schemeClr val="tx1"/>
                          </a:solidFill>
                          <a:latin typeface="+mn-lt"/>
                          <a:ea typeface="+mn-ea"/>
                          <a:cs typeface="+mn-cs"/>
                        </a:rPr>
                        <a:t>Risks with minor to moderate impacts that have potential to occur.</a:t>
                      </a:r>
                      <a:endParaRPr lang="en-AU" sz="900" b="0" i="0" u="none" strike="noStrike">
                        <a:solidFill>
                          <a:srgbClr val="232B39"/>
                        </a:solidFill>
                        <a:effectLst/>
                        <a:latin typeface="+mn-lt"/>
                      </a:endParaRPr>
                    </a:p>
                  </a:txBody>
                  <a:tcPr marL="43236" marR="43236" marT="43236" marB="43236">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894150663"/>
                  </a:ext>
                </a:extLst>
              </a:tr>
              <a:tr h="211300">
                <a:tc>
                  <a:txBody>
                    <a:bodyPr/>
                    <a:lstStyle/>
                    <a:p>
                      <a:pPr algn="ctr" fontAlgn="b"/>
                      <a:r>
                        <a:rPr lang="en-AU" sz="900" u="none" strike="noStrike" dirty="0">
                          <a:effectLst/>
                          <a:latin typeface="+mn-lt"/>
                        </a:rPr>
                        <a:t>Low</a:t>
                      </a:r>
                      <a:endParaRPr lang="en-AU" sz="900" b="0" i="0" u="none" strike="noStrike" dirty="0">
                        <a:solidFill>
                          <a:srgbClr val="232B39"/>
                        </a:solidFill>
                        <a:effectLst/>
                        <a:latin typeface="+mn-lt"/>
                      </a:endParaRPr>
                    </a:p>
                  </a:txBody>
                  <a:tcPr marL="43236" marR="43236"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AU" sz="900" b="0" i="0" u="none" strike="noStrike" kern="1200" baseline="0" dirty="0">
                          <a:solidFill>
                            <a:schemeClr val="tx1"/>
                          </a:solidFill>
                          <a:latin typeface="+mn-lt"/>
                          <a:ea typeface="+mn-ea"/>
                          <a:cs typeface="+mn-cs"/>
                        </a:rPr>
                        <a:t>Risks unlikely to occur and will have minor impact.</a:t>
                      </a:r>
                      <a:endParaRPr lang="en-AU" sz="900" b="0" i="0" u="none" strike="noStrike" dirty="0">
                        <a:solidFill>
                          <a:srgbClr val="232B39"/>
                        </a:solidFill>
                        <a:effectLst/>
                        <a:latin typeface="+mn-lt"/>
                      </a:endParaRPr>
                    </a:p>
                  </a:txBody>
                  <a:tcPr marL="43236" marR="43236" marT="43236" marB="43236">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447868024"/>
                  </a:ext>
                </a:extLst>
              </a:tr>
            </a:tbl>
          </a:graphicData>
        </a:graphic>
      </p:graphicFrame>
      <p:sp>
        <p:nvSpPr>
          <p:cNvPr id="2" name="Rectangle 1">
            <a:extLst>
              <a:ext uri="{FF2B5EF4-FFF2-40B4-BE49-F238E27FC236}">
                <a16:creationId xmlns:a16="http://schemas.microsoft.com/office/drawing/2014/main" id="{0F0C2AA1-0958-5EB9-AE5F-447CE214C940}"/>
              </a:ext>
            </a:extLst>
          </p:cNvPr>
          <p:cNvSpPr/>
          <p:nvPr/>
        </p:nvSpPr>
        <p:spPr>
          <a:xfrm>
            <a:off x="619515" y="1538669"/>
            <a:ext cx="10515600" cy="667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50" b="0" i="0" u="none" strike="noStrike" kern="1200" cap="none" spc="0" normalizeH="0" baseline="0" noProof="0" dirty="0">
                <a:ln>
                  <a:noFill/>
                </a:ln>
                <a:solidFill>
                  <a:srgbClr val="232B39"/>
                </a:solidFill>
                <a:effectLst/>
                <a:uLnTx/>
                <a:uFillTx/>
                <a:latin typeface="VIC"/>
                <a:ea typeface="+mn-ea"/>
                <a:cs typeface="+mn-cs"/>
              </a:rPr>
              <a:t>The first step in Stage 1 is to assess the risk of harm requires assessing both the likelihood of negative outcomes and the scale of impact if those outcomes occurred. Using a risk matrix can help with this assessment, where risk = potential impact x likelihood of occurrence. Risk assessment is further discussed in the </a:t>
            </a:r>
            <a:r>
              <a:rPr kumimoji="0" lang="en-US" sz="1150" b="1" i="1" u="none" strike="noStrike" kern="1200" cap="none" spc="0" normalizeH="0" baseline="0" noProof="0" dirty="0">
                <a:ln>
                  <a:noFill/>
                </a:ln>
                <a:solidFill>
                  <a:srgbClr val="232B39"/>
                </a:solidFill>
                <a:effectLst/>
                <a:uLnTx/>
                <a:uFillTx/>
                <a:latin typeface="VIC"/>
                <a:ea typeface="+mn-ea"/>
                <a:cs typeface="+mn-cs"/>
              </a:rPr>
              <a:t>Victorian Permissions Framework Guide 1 </a:t>
            </a:r>
            <a:r>
              <a:rPr kumimoji="0" lang="en-US" sz="1150" b="0" i="0" u="none" strike="noStrike" kern="1200" cap="none" spc="0" normalizeH="0" baseline="0" noProof="0" dirty="0">
                <a:ln>
                  <a:noFill/>
                </a:ln>
                <a:solidFill>
                  <a:srgbClr val="232B39"/>
                </a:solidFill>
                <a:effectLst/>
                <a:uLnTx/>
                <a:uFillTx/>
                <a:latin typeface="VIC"/>
                <a:ea typeface="+mn-ea"/>
                <a:cs typeface="+mn-cs"/>
              </a:rPr>
              <a:t>and the </a:t>
            </a:r>
            <a:r>
              <a:rPr kumimoji="0" lang="en-US" sz="1150" b="1" i="1" u="none" strike="noStrike" kern="1200" cap="none" spc="0" normalizeH="0" baseline="0" noProof="0" dirty="0">
                <a:ln>
                  <a:noFill/>
                </a:ln>
                <a:solidFill>
                  <a:srgbClr val="232B39"/>
                </a:solidFill>
                <a:effectLst/>
                <a:uLnTx/>
                <a:uFillTx/>
                <a:latin typeface="VIC"/>
                <a:ea typeface="+mn-ea"/>
                <a:cs typeface="+mn-cs"/>
              </a:rPr>
              <a:t>Victorian Government Risk Management Framework</a:t>
            </a:r>
            <a:r>
              <a:rPr kumimoji="0" lang="en-US" sz="1150" b="0" i="0" u="none" strike="noStrike" kern="1200" cap="none" spc="0" normalizeH="0" baseline="0" noProof="0" dirty="0">
                <a:ln>
                  <a:noFill/>
                </a:ln>
                <a:solidFill>
                  <a:srgbClr val="232B39"/>
                </a:solidFill>
                <a:effectLst/>
                <a:uLnTx/>
                <a:uFillTx/>
                <a:latin typeface="VIC"/>
                <a:ea typeface="+mn-ea"/>
                <a:cs typeface="+mn-cs"/>
              </a:rPr>
              <a:t>.</a:t>
            </a:r>
          </a:p>
        </p:txBody>
      </p:sp>
      <p:sp>
        <p:nvSpPr>
          <p:cNvPr id="3" name="TextBox 2">
            <a:extLst>
              <a:ext uri="{FF2B5EF4-FFF2-40B4-BE49-F238E27FC236}">
                <a16:creationId xmlns:a16="http://schemas.microsoft.com/office/drawing/2014/main" id="{B9B5CA51-AB59-A143-90B9-E4E2C960A323}"/>
              </a:ext>
            </a:extLst>
          </p:cNvPr>
          <p:cNvSpPr txBox="1"/>
          <p:nvPr/>
        </p:nvSpPr>
        <p:spPr>
          <a:xfrm>
            <a:off x="619515" y="1151158"/>
            <a:ext cx="10664888" cy="369332"/>
          </a:xfrm>
          <a:prstGeom prst="rect">
            <a:avLst/>
          </a:prstGeom>
          <a:noFill/>
        </p:spPr>
        <p:txBody>
          <a:bodyPr wrap="square" lIns="91440" tIns="45720" rIns="91440" bIns="45720" rtlCol="0" anchor="t">
            <a:spAutoFit/>
          </a:bodyPr>
          <a:lstStyle/>
          <a:p>
            <a:pPr marL="0" marR="0" lvl="0" indent="0" algn="l" defTabSz="914349" rtl="0" eaLnBrk="1" fontAlgn="auto" latinLnBrk="0" hangingPunct="1">
              <a:lnSpc>
                <a:spcPct val="100000"/>
              </a:lnSpc>
              <a:spcBef>
                <a:spcPts val="1200"/>
              </a:spcBef>
              <a:spcAft>
                <a:spcPts val="0"/>
              </a:spcAft>
              <a:buClrTx/>
              <a:buSzTx/>
              <a:buFont typeface="Arial" pitchFamily="34" charset="0"/>
              <a:buNone/>
              <a:tabLst/>
              <a:defRPr/>
            </a:pPr>
            <a:r>
              <a:rPr kumimoji="0" lang="en-AU" sz="1800" b="0" i="0" u="none" strike="noStrike" kern="1200" cap="none" spc="0" normalizeH="0" baseline="0" noProof="0" dirty="0">
                <a:ln>
                  <a:noFill/>
                </a:ln>
                <a:solidFill>
                  <a:srgbClr val="232B39"/>
                </a:solidFill>
                <a:effectLst/>
                <a:uLnTx/>
                <a:uFillTx/>
                <a:latin typeface="VIC SemiBold"/>
                <a:ea typeface="+mn-ea"/>
                <a:cs typeface="Segoe UI" panose="020B0502040204020203" pitchFamily="34" charset="0"/>
              </a:rPr>
              <a:t>Measuring risk of harm</a:t>
            </a:r>
          </a:p>
        </p:txBody>
      </p:sp>
      <p:sp>
        <p:nvSpPr>
          <p:cNvPr id="10" name="Title 9">
            <a:extLst>
              <a:ext uri="{FF2B5EF4-FFF2-40B4-BE49-F238E27FC236}">
                <a16:creationId xmlns:a16="http://schemas.microsoft.com/office/drawing/2014/main" id="{89E02967-A0B8-0D5F-4947-7D579C0DB98F}"/>
              </a:ext>
            </a:extLst>
          </p:cNvPr>
          <p:cNvSpPr>
            <a:spLocks noGrp="1"/>
          </p:cNvSpPr>
          <p:nvPr>
            <p:ph type="title"/>
          </p:nvPr>
        </p:nvSpPr>
        <p:spPr/>
        <p:txBody>
          <a:bodyPr/>
          <a:lstStyle/>
          <a:p>
            <a:r>
              <a:rPr lang="en-AU"/>
              <a:t>Likelihood and consequence of harm</a:t>
            </a:r>
            <a:endParaRPr lang="en-AU" dirty="0"/>
          </a:p>
        </p:txBody>
      </p:sp>
      <p:sp>
        <p:nvSpPr>
          <p:cNvPr id="5" name="Rectangle: Diagonal Corners Snipped 4">
            <a:extLst>
              <a:ext uri="{FF2B5EF4-FFF2-40B4-BE49-F238E27FC236}">
                <a16:creationId xmlns:a16="http://schemas.microsoft.com/office/drawing/2014/main" id="{C5C29171-DD30-D3A4-1DA0-6B1F6D14E9C0}"/>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6" name="Group 5">
            <a:extLst>
              <a:ext uri="{FF2B5EF4-FFF2-40B4-BE49-F238E27FC236}">
                <a16:creationId xmlns:a16="http://schemas.microsoft.com/office/drawing/2014/main" id="{2DAE0EC7-A60F-37B6-FA1C-796261175286}"/>
              </a:ext>
            </a:extLst>
          </p:cNvPr>
          <p:cNvGrpSpPr/>
          <p:nvPr/>
        </p:nvGrpSpPr>
        <p:grpSpPr>
          <a:xfrm>
            <a:off x="9774315" y="384672"/>
            <a:ext cx="1360801" cy="648616"/>
            <a:chOff x="9774315" y="384672"/>
            <a:chExt cx="1360801" cy="648616"/>
          </a:xfrm>
        </p:grpSpPr>
        <p:sp>
          <p:nvSpPr>
            <p:cNvPr id="7" name="Rectangle 6">
              <a:extLst>
                <a:ext uri="{FF2B5EF4-FFF2-40B4-BE49-F238E27FC236}">
                  <a16:creationId xmlns:a16="http://schemas.microsoft.com/office/drawing/2014/main" id="{3CF4B2D4-5AD1-6E49-820D-659594FE6D0E}"/>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1: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Risks</a:t>
              </a:r>
            </a:p>
          </p:txBody>
        </p:sp>
        <p:sp>
          <p:nvSpPr>
            <p:cNvPr id="13" name="Rectangle 12">
              <a:extLst>
                <a:ext uri="{FF2B5EF4-FFF2-40B4-BE49-F238E27FC236}">
                  <a16:creationId xmlns:a16="http://schemas.microsoft.com/office/drawing/2014/main" id="{25BEE183-0C29-C70F-5082-6DE7A0CB591A}"/>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236564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B6B8C-3285-EEB8-F3BC-71C8F3F3A54E}"/>
            </a:ext>
          </a:extLst>
        </p:cNvPr>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23F1D0E7-1D30-6623-339E-9542D59CE5B8}"/>
              </a:ext>
            </a:extLst>
          </p:cNvPr>
          <p:cNvSpPr>
            <a:spLocks noGrp="1"/>
          </p:cNvSpPr>
          <p:nvPr>
            <p:ph idx="15"/>
          </p:nvPr>
        </p:nvSpPr>
        <p:spPr>
          <a:xfrm>
            <a:off x="695325" y="1905000"/>
            <a:ext cx="10515600" cy="4271963"/>
          </a:xfrm>
        </p:spPr>
        <p:txBody>
          <a:bodyPr/>
          <a:lstStyle/>
          <a:p>
            <a:r>
              <a:rPr lang="en-AU"/>
              <a:t>Prompts</a:t>
            </a:r>
          </a:p>
          <a:p>
            <a:pPr lvl="1"/>
            <a:r>
              <a:rPr lang="en-AU" i="1"/>
              <a:t>Is the harm classified as high risk?</a:t>
            </a:r>
            <a:r>
              <a:rPr lang="en-AU"/>
              <a:t> </a:t>
            </a:r>
            <a:r>
              <a:rPr lang="en-AU">
                <a:latin typeface="+mj-lt"/>
              </a:rPr>
              <a:t>(see previous slide)</a:t>
            </a:r>
          </a:p>
          <a:p>
            <a:pPr lvl="1"/>
            <a:endParaRPr lang="en-AU"/>
          </a:p>
          <a:p>
            <a:pPr lvl="1"/>
            <a:r>
              <a:rPr lang="en-AU" i="1"/>
              <a:t>Based on this classification does it make sense that all applicants are pre-screened?</a:t>
            </a:r>
          </a:p>
          <a:p>
            <a:endParaRPr lang="en-AU"/>
          </a:p>
        </p:txBody>
      </p:sp>
      <p:sp>
        <p:nvSpPr>
          <p:cNvPr id="16" name="Text Placeholder 15">
            <a:extLst>
              <a:ext uri="{FF2B5EF4-FFF2-40B4-BE49-F238E27FC236}">
                <a16:creationId xmlns:a16="http://schemas.microsoft.com/office/drawing/2014/main" id="{9824F0E8-A301-0786-BAE4-6529097120E5}"/>
              </a:ext>
            </a:extLst>
          </p:cNvPr>
          <p:cNvSpPr>
            <a:spLocks noGrp="1"/>
          </p:cNvSpPr>
          <p:nvPr>
            <p:ph type="body" sz="quarter" idx="14"/>
          </p:nvPr>
        </p:nvSpPr>
        <p:spPr>
          <a:xfrm>
            <a:off x="695325" y="1485900"/>
            <a:ext cx="10506075" cy="428625"/>
          </a:xfrm>
        </p:spPr>
        <p:txBody>
          <a:bodyPr/>
          <a:lstStyle/>
          <a:p>
            <a:r>
              <a:rPr lang="en-US"/>
              <a:t>Do all applicants need to be pre-screened?</a:t>
            </a:r>
          </a:p>
        </p:txBody>
      </p:sp>
      <p:sp>
        <p:nvSpPr>
          <p:cNvPr id="2" name="Title 1">
            <a:extLst>
              <a:ext uri="{FF2B5EF4-FFF2-40B4-BE49-F238E27FC236}">
                <a16:creationId xmlns:a16="http://schemas.microsoft.com/office/drawing/2014/main" id="{52BE41D2-7B60-2CED-9C75-E42DCE61E06E}"/>
              </a:ext>
            </a:extLst>
          </p:cNvPr>
          <p:cNvSpPr>
            <a:spLocks noGrp="1"/>
          </p:cNvSpPr>
          <p:nvPr>
            <p:ph type="title"/>
          </p:nvPr>
        </p:nvSpPr>
        <p:spPr>
          <a:xfrm>
            <a:off x="704850" y="448993"/>
            <a:ext cx="10515600" cy="922607"/>
          </a:xfrm>
        </p:spPr>
        <p:txBody>
          <a:bodyPr/>
          <a:lstStyle/>
          <a:p>
            <a:r>
              <a:rPr lang="en-US" dirty="0"/>
              <a:t>1.1 Nature and extent of </a:t>
            </a:r>
            <a:r>
              <a:rPr lang="en-US"/>
              <a:t>harm </a:t>
            </a:r>
            <a:endParaRPr lang="en-US" dirty="0"/>
          </a:p>
        </p:txBody>
      </p:sp>
      <p:sp>
        <p:nvSpPr>
          <p:cNvPr id="9" name="Rectangle: Diagonal Corners Snipped 8">
            <a:extLst>
              <a:ext uri="{FF2B5EF4-FFF2-40B4-BE49-F238E27FC236}">
                <a16:creationId xmlns:a16="http://schemas.microsoft.com/office/drawing/2014/main" id="{3F245088-F0C5-DA21-7DAE-C7213233AA30}"/>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10" name="Group 9">
            <a:extLst>
              <a:ext uri="{FF2B5EF4-FFF2-40B4-BE49-F238E27FC236}">
                <a16:creationId xmlns:a16="http://schemas.microsoft.com/office/drawing/2014/main" id="{E82779B4-9004-1D7D-B6C7-1C1EC0F0808C}"/>
              </a:ext>
            </a:extLst>
          </p:cNvPr>
          <p:cNvGrpSpPr/>
          <p:nvPr/>
        </p:nvGrpSpPr>
        <p:grpSpPr>
          <a:xfrm>
            <a:off x="9774315" y="384672"/>
            <a:ext cx="1360801" cy="648616"/>
            <a:chOff x="9774315" y="384672"/>
            <a:chExt cx="1360801" cy="648616"/>
          </a:xfrm>
        </p:grpSpPr>
        <p:sp>
          <p:nvSpPr>
            <p:cNvPr id="11" name="Rectangle 10">
              <a:extLst>
                <a:ext uri="{FF2B5EF4-FFF2-40B4-BE49-F238E27FC236}">
                  <a16:creationId xmlns:a16="http://schemas.microsoft.com/office/drawing/2014/main" id="{1B101E3D-870D-3F22-4C43-A0C206D68A3C}"/>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1: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Risks</a:t>
              </a:r>
            </a:p>
          </p:txBody>
        </p:sp>
        <p:sp>
          <p:nvSpPr>
            <p:cNvPr id="12" name="Rectangle 11">
              <a:extLst>
                <a:ext uri="{FF2B5EF4-FFF2-40B4-BE49-F238E27FC236}">
                  <a16:creationId xmlns:a16="http://schemas.microsoft.com/office/drawing/2014/main" id="{8B9A5B1F-EBB3-3222-B319-4D2F4E24B3A8}"/>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1877208159"/>
      </p:ext>
    </p:extLst>
  </p:cSld>
  <p:clrMapOvr>
    <a:masterClrMapping/>
  </p:clrMapOvr>
</p:sld>
</file>

<file path=ppt/theme/theme1.xml><?xml version="1.0" encoding="utf-8"?>
<a:theme xmlns:a="http://schemas.openxmlformats.org/drawingml/2006/main" name="1_Office Theme">
  <a:themeElements>
    <a:clrScheme name="DTF - Economic">
      <a:dk1>
        <a:srgbClr val="232B39"/>
      </a:dk1>
      <a:lt1>
        <a:sysClr val="window" lastClr="FFFFFF"/>
      </a:lt1>
      <a:dk2>
        <a:srgbClr val="3A3467"/>
      </a:dk2>
      <a:lt2>
        <a:srgbClr val="C6E8CE"/>
      </a:lt2>
      <a:accent1>
        <a:srgbClr val="5BBD74"/>
      </a:accent1>
      <a:accent2>
        <a:srgbClr val="7CCA90"/>
      </a:accent2>
      <a:accent3>
        <a:srgbClr val="4C9E61"/>
      </a:accent3>
      <a:accent4>
        <a:srgbClr val="D3D5D7"/>
      </a:accent4>
      <a:accent5>
        <a:srgbClr val="0072CE"/>
      </a:accent5>
      <a:accent6>
        <a:srgbClr val="D4E15F"/>
      </a:accent6>
      <a:hlink>
        <a:srgbClr val="53565A"/>
      </a:hlink>
      <a:folHlink>
        <a:srgbClr val="999999"/>
      </a:folHlink>
    </a:clrScheme>
    <a:fontScheme name="Brand Vic">
      <a:majorFont>
        <a:latin typeface="VIC SemiBold"/>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TF PowerPoint.potx" id="{640805C2-40A8-40B4-B70B-79F502B5C84E}" vid="{E2C31ED9-2F87-4A71-9885-1ACBE8925B80}"/>
    </a:ext>
  </a:extLst>
</a:theme>
</file>

<file path=ppt/theme/theme2.xml><?xml version="1.0" encoding="utf-8"?>
<a:theme xmlns:a="http://schemas.openxmlformats.org/drawingml/2006/main" name="2_Office Theme">
  <a:themeElements>
    <a:clrScheme name="DTF - Economic">
      <a:dk1>
        <a:srgbClr val="232B39"/>
      </a:dk1>
      <a:lt1>
        <a:sysClr val="window" lastClr="FFFFFF"/>
      </a:lt1>
      <a:dk2>
        <a:srgbClr val="3A3467"/>
      </a:dk2>
      <a:lt2>
        <a:srgbClr val="C6E8CE"/>
      </a:lt2>
      <a:accent1>
        <a:srgbClr val="5BBD74"/>
      </a:accent1>
      <a:accent2>
        <a:srgbClr val="7CCA90"/>
      </a:accent2>
      <a:accent3>
        <a:srgbClr val="4C9E61"/>
      </a:accent3>
      <a:accent4>
        <a:srgbClr val="D3D5D7"/>
      </a:accent4>
      <a:accent5>
        <a:srgbClr val="0072CE"/>
      </a:accent5>
      <a:accent6>
        <a:srgbClr val="D4E15F"/>
      </a:accent6>
      <a:hlink>
        <a:srgbClr val="53565A"/>
      </a:hlink>
      <a:folHlink>
        <a:srgbClr val="999999"/>
      </a:folHlink>
    </a:clrScheme>
    <a:fontScheme name="Brand Vic">
      <a:majorFont>
        <a:latin typeface="VIC SemiBold"/>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accent1"/>
          </a:solidFill>
        </a:ln>
      </a:spPr>
      <a:bodyPr rtlCol="0" anchor="t"/>
      <a:lstStyle>
        <a:defPPr marL="171450" indent="-171450" algn="l">
          <a:spcBef>
            <a:spcPts val="200"/>
          </a:spcBef>
          <a:spcAft>
            <a:spcPts val="200"/>
          </a:spcAft>
          <a:buFont typeface="Arial" panose="020B0604020202020204" pitchFamily="34" charset="0"/>
          <a:buChar char="•"/>
          <a:defRPr sz="11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TF PowerPoint.potx" id="{7A285EFB-499A-4A37-8682-1771959962D3}" vid="{E189C7B1-1844-4730-8360-7E60AA92A24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A0834B273EA344A951C392B0BA299D9" ma:contentTypeVersion="24" ma:contentTypeDescription="Create a new document." ma:contentTypeScope="" ma:versionID="941915568f6bef4705be5a32fb051cd4">
  <xsd:schema xmlns:xsd="http://www.w3.org/2001/XMLSchema" xmlns:xs="http://www.w3.org/2001/XMLSchema" xmlns:p="http://schemas.microsoft.com/office/2006/metadata/properties" xmlns:ns2="5eb4bef6-6985-4eb7-8aaf-b5ddd6156aef" xmlns:ns3="f305cd00-e3cf-408a-b281-f2a2cee4090f" targetNamespace="http://schemas.microsoft.com/office/2006/metadata/properties" ma:root="true" ma:fieldsID="1b1273af80745cccb07eef7c70e6f889" ns2:_="" ns3:_="">
    <xsd:import namespace="5eb4bef6-6985-4eb7-8aaf-b5ddd6156aef"/>
    <xsd:import namespace="f305cd00-e3cf-408a-b281-f2a2cee409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Completedproject_x003f_"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b4bef6-6985-4eb7-8aaf-b5ddd6156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292314e-c97d-49c1-8ae7-4cb6e1c4f97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Completedproject_x003f_" ma:index="25" nillable="true" ma:displayName="Completed project?" ma:default="0" ma:format="Dropdown" ma:internalName="Completedproject_x003f_">
      <xsd:simpleType>
        <xsd:restriction base="dms:Boolea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05cd00-e3cf-408a-b281-f2a2cee4090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b0766af-e4d0-4832-afd4-d1e79d266ef3}" ma:internalName="TaxCatchAll" ma:showField="CatchAllData" ma:web="f305cd00-e3cf-408a-b281-f2a2cee409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eb4bef6-6985-4eb7-8aaf-b5ddd6156aef">
      <Terms xmlns="http://schemas.microsoft.com/office/infopath/2007/PartnerControls"/>
    </lcf76f155ced4ddcb4097134ff3c332f>
    <TaxCatchAll xmlns="f305cd00-e3cf-408a-b281-f2a2cee4090f" xsi:nil="true"/>
    <SharedWithUsers xmlns="f305cd00-e3cf-408a-b281-f2a2cee4090f">
      <UserInfo>
        <DisplayName>Georgina Lang (AU)</DisplayName>
        <AccountId>18</AccountId>
        <AccountType/>
      </UserInfo>
      <UserInfo>
        <DisplayName>Don Parker (DTF)</DisplayName>
        <AccountId>40</AccountId>
        <AccountType/>
      </UserInfo>
      <UserInfo>
        <DisplayName>Anne Cole (DTF)</DisplayName>
        <AccountId>105</AccountId>
        <AccountType/>
      </UserInfo>
      <UserInfo>
        <DisplayName>James Caldwell (DTF)</DisplayName>
        <AccountId>137</AccountId>
        <AccountType/>
      </UserInfo>
    </SharedWithUsers>
    <Completedproject_x003f_ xmlns="5eb4bef6-6985-4eb7-8aaf-b5ddd6156aef">false</Completedproject_x003f_>
  </documentManagement>
</p:properties>
</file>

<file path=customXml/itemProps1.xml><?xml version="1.0" encoding="utf-8"?>
<ds:datastoreItem xmlns:ds="http://schemas.openxmlformats.org/officeDocument/2006/customXml" ds:itemID="{805CCC40-B8F9-4747-ACDE-58A89BBEEF4D}">
  <ds:schemaRefs>
    <ds:schemaRef ds:uri="http://schemas.microsoft.com/sharepoint/v3/contenttype/forms"/>
  </ds:schemaRefs>
</ds:datastoreItem>
</file>

<file path=customXml/itemProps2.xml><?xml version="1.0" encoding="utf-8"?>
<ds:datastoreItem xmlns:ds="http://schemas.openxmlformats.org/officeDocument/2006/customXml" ds:itemID="{44853D04-AFCD-40D9-9877-339A3191EE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b4bef6-6985-4eb7-8aaf-b5ddd6156aef"/>
    <ds:schemaRef ds:uri="f305cd00-e3cf-408a-b281-f2a2cee409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99CF80-83BE-43B9-9277-48E927F438EC}">
  <ds:schemaRefs>
    <ds:schemaRef ds:uri="5eb4bef6-6985-4eb7-8aaf-b5ddd6156aef"/>
    <ds:schemaRef ds:uri="f305cd00-e3cf-408a-b281-f2a2cee4090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9055</TotalTime>
  <Words>3017</Words>
  <Application>Microsoft Office PowerPoint</Application>
  <PresentationFormat>Widescreen</PresentationFormat>
  <Paragraphs>421</Paragraphs>
  <Slides>29</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VIC</vt:lpstr>
      <vt:lpstr>VIC SemiBold</vt:lpstr>
      <vt:lpstr>1_Office Theme</vt:lpstr>
      <vt:lpstr>2_Office Theme</vt:lpstr>
      <vt:lpstr>Fit and Proper Test Framework</vt:lpstr>
      <vt:lpstr>Fit and Proper Test Framework – using the template</vt:lpstr>
      <vt:lpstr>Applying the FPT Framework - Summary</vt:lpstr>
      <vt:lpstr>Fit and proper test framework</vt:lpstr>
      <vt:lpstr>Stage 1: Decision</vt:lpstr>
      <vt:lpstr>1.1 Nature and extent of harm</vt:lpstr>
      <vt:lpstr>1.1 Nature and extent of harm</vt:lpstr>
      <vt:lpstr>Likelihood and consequence of harm</vt:lpstr>
      <vt:lpstr>1.1 Nature and extent of harm </vt:lpstr>
      <vt:lpstr>Stage 1: Decision</vt:lpstr>
      <vt:lpstr>1.2 (A) Identify characteristics</vt:lpstr>
      <vt:lpstr>1.2 (A) Identify characteristics</vt:lpstr>
      <vt:lpstr>1.2 (B) Characteristics analysis</vt:lpstr>
      <vt:lpstr>1.2 (B) Characteristics analysis</vt:lpstr>
      <vt:lpstr>1.2 (B) Characteristics analysis</vt:lpstr>
      <vt:lpstr>1.2 (B) Characteristics analysis</vt:lpstr>
      <vt:lpstr>1.2 (C) Characteristics summary</vt:lpstr>
      <vt:lpstr>1.2 (C) Characteristics summary</vt:lpstr>
      <vt:lpstr>Stage 1: Decision</vt:lpstr>
      <vt:lpstr>1.3 Alternative approaches</vt:lpstr>
      <vt:lpstr>Fit and proper test framework</vt:lpstr>
      <vt:lpstr>Stage 2: Design</vt:lpstr>
      <vt:lpstr>2.1 Legislation</vt:lpstr>
      <vt:lpstr>Stage 2: Design</vt:lpstr>
      <vt:lpstr>2.2 Building your FPT</vt:lpstr>
      <vt:lpstr>Stage 2: Design</vt:lpstr>
      <vt:lpstr>2.3 Evidence</vt:lpstr>
      <vt:lpstr>2.2 Build</vt:lpstr>
      <vt:lpstr>Document version control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Victorian Permissions Framework</dc:title>
  <dc:creator>Anne Cole (DTF)</dc:creator>
  <cp:lastModifiedBy>Anne Cole (DTF)</cp:lastModifiedBy>
  <cp:revision>6</cp:revision>
  <dcterms:created xsi:type="dcterms:W3CDTF">2024-02-18T23:28:35Z</dcterms:created>
  <dcterms:modified xsi:type="dcterms:W3CDTF">2024-07-31T00:27:23Z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158ebbd-6c5e-441f-bfc9-4eb8c11e3978_Enabled">
    <vt:lpwstr>true</vt:lpwstr>
  </property>
  <property fmtid="{D5CDD505-2E9C-101B-9397-08002B2CF9AE}" pid="3" name="MSIP_Label_7158ebbd-6c5e-441f-bfc9-4eb8c11e3978_SetDate">
    <vt:lpwstr>2024-02-19T03:48:09Z</vt:lpwstr>
  </property>
  <property fmtid="{D5CDD505-2E9C-101B-9397-08002B2CF9AE}" pid="4" name="MSIP_Label_7158ebbd-6c5e-441f-bfc9-4eb8c11e3978_Method">
    <vt:lpwstr>Privileged</vt:lpwstr>
  </property>
  <property fmtid="{D5CDD505-2E9C-101B-9397-08002B2CF9AE}" pid="5" name="MSIP_Label_7158ebbd-6c5e-441f-bfc9-4eb8c11e3978_Name">
    <vt:lpwstr>7158ebbd-6c5e-441f-bfc9-4eb8c11e3978</vt:lpwstr>
  </property>
  <property fmtid="{D5CDD505-2E9C-101B-9397-08002B2CF9AE}" pid="6" name="MSIP_Label_7158ebbd-6c5e-441f-bfc9-4eb8c11e3978_SiteId">
    <vt:lpwstr>722ea0be-3e1c-4b11-ad6f-9401d6856e24</vt:lpwstr>
  </property>
  <property fmtid="{D5CDD505-2E9C-101B-9397-08002B2CF9AE}" pid="7" name="MSIP_Label_7158ebbd-6c5e-441f-bfc9-4eb8c11e3978_ActionId">
    <vt:lpwstr>246a48ba-f1f1-493e-bcae-ce0a13ea63ff</vt:lpwstr>
  </property>
  <property fmtid="{D5CDD505-2E9C-101B-9397-08002B2CF9AE}" pid="8" name="MSIP_Label_7158ebbd-6c5e-441f-bfc9-4eb8c11e3978_ContentBits">
    <vt:lpwstr>2</vt:lpwstr>
  </property>
  <property fmtid="{D5CDD505-2E9C-101B-9397-08002B2CF9AE}" pid="9" name="ClassificationContentMarkingFooterLocations">
    <vt:lpwstr>1_Office Theme:4</vt:lpwstr>
  </property>
  <property fmtid="{D5CDD505-2E9C-101B-9397-08002B2CF9AE}" pid="10" name="ClassificationContentMarkingFooterText">
    <vt:lpwstr>OFFICIAL</vt:lpwstr>
  </property>
  <property fmtid="{D5CDD505-2E9C-101B-9397-08002B2CF9AE}" pid="11" name="ContentTypeId">
    <vt:lpwstr>0x010100BA0834B273EA344A951C392B0BA299D9</vt:lpwstr>
  </property>
  <property fmtid="{D5CDD505-2E9C-101B-9397-08002B2CF9AE}" pid="12" name="MediaServiceImageTags">
    <vt:lpwstr/>
  </property>
</Properties>
</file>