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4"/>
    <p:sldMasterId id="2147483831" r:id="rId5"/>
    <p:sldMasterId id="2147483856" r:id="rId6"/>
  </p:sldMasterIdLst>
  <p:notesMasterIdLst>
    <p:notesMasterId r:id="rId13"/>
  </p:notesMasterIdLst>
  <p:handoutMasterIdLst>
    <p:handoutMasterId r:id="rId14"/>
  </p:handoutMasterIdLst>
  <p:sldIdLst>
    <p:sldId id="3541" r:id="rId7"/>
    <p:sldId id="3542" r:id="rId8"/>
    <p:sldId id="3543" r:id="rId9"/>
    <p:sldId id="3544" r:id="rId10"/>
    <p:sldId id="3549" r:id="rId11"/>
    <p:sldId id="3550" r:id="rId12"/>
  </p:sldIdLst>
  <p:sldSz cx="7559675" cy="10691813"/>
  <p:notesSz cx="6797675" cy="9926638"/>
  <p:custDataLst>
    <p:tags r:id="rId15"/>
  </p:custDataLst>
  <p:defaultTextStyle>
    <a:defPPr>
      <a:defRPr lang="en-US"/>
    </a:defPPr>
    <a:lvl1pPr marL="0" algn="l" defTabSz="1205478" rtl="0" eaLnBrk="1" latinLnBrk="0" hangingPunct="1">
      <a:defRPr sz="2373" kern="1200">
        <a:solidFill>
          <a:schemeClr val="tx1"/>
        </a:solidFill>
        <a:latin typeface="+mn-lt"/>
        <a:ea typeface="+mn-ea"/>
        <a:cs typeface="+mn-cs"/>
      </a:defRPr>
    </a:lvl1pPr>
    <a:lvl2pPr marL="602738" algn="l" defTabSz="1205478" rtl="0" eaLnBrk="1" latinLnBrk="0" hangingPunct="1">
      <a:defRPr sz="2373" kern="1200">
        <a:solidFill>
          <a:schemeClr val="tx1"/>
        </a:solidFill>
        <a:latin typeface="+mn-lt"/>
        <a:ea typeface="+mn-ea"/>
        <a:cs typeface="+mn-cs"/>
      </a:defRPr>
    </a:lvl2pPr>
    <a:lvl3pPr marL="1205478" algn="l" defTabSz="1205478" rtl="0" eaLnBrk="1" latinLnBrk="0" hangingPunct="1">
      <a:defRPr sz="2373" kern="1200">
        <a:solidFill>
          <a:schemeClr val="tx1"/>
        </a:solidFill>
        <a:latin typeface="+mn-lt"/>
        <a:ea typeface="+mn-ea"/>
        <a:cs typeface="+mn-cs"/>
      </a:defRPr>
    </a:lvl3pPr>
    <a:lvl4pPr marL="1808216" algn="l" defTabSz="1205478" rtl="0" eaLnBrk="1" latinLnBrk="0" hangingPunct="1">
      <a:defRPr sz="2373" kern="1200">
        <a:solidFill>
          <a:schemeClr val="tx1"/>
        </a:solidFill>
        <a:latin typeface="+mn-lt"/>
        <a:ea typeface="+mn-ea"/>
        <a:cs typeface="+mn-cs"/>
      </a:defRPr>
    </a:lvl4pPr>
    <a:lvl5pPr marL="2410954" algn="l" defTabSz="1205478" rtl="0" eaLnBrk="1" latinLnBrk="0" hangingPunct="1">
      <a:defRPr sz="2373" kern="1200">
        <a:solidFill>
          <a:schemeClr val="tx1"/>
        </a:solidFill>
        <a:latin typeface="+mn-lt"/>
        <a:ea typeface="+mn-ea"/>
        <a:cs typeface="+mn-cs"/>
      </a:defRPr>
    </a:lvl5pPr>
    <a:lvl6pPr marL="3013694" algn="l" defTabSz="1205478" rtl="0" eaLnBrk="1" latinLnBrk="0" hangingPunct="1">
      <a:defRPr sz="2373" kern="1200">
        <a:solidFill>
          <a:schemeClr val="tx1"/>
        </a:solidFill>
        <a:latin typeface="+mn-lt"/>
        <a:ea typeface="+mn-ea"/>
        <a:cs typeface="+mn-cs"/>
      </a:defRPr>
    </a:lvl6pPr>
    <a:lvl7pPr marL="3616432" algn="l" defTabSz="1205478" rtl="0" eaLnBrk="1" latinLnBrk="0" hangingPunct="1">
      <a:defRPr sz="2373" kern="1200">
        <a:solidFill>
          <a:schemeClr val="tx1"/>
        </a:solidFill>
        <a:latin typeface="+mn-lt"/>
        <a:ea typeface="+mn-ea"/>
        <a:cs typeface="+mn-cs"/>
      </a:defRPr>
    </a:lvl7pPr>
    <a:lvl8pPr marL="4219171" algn="l" defTabSz="1205478" rtl="0" eaLnBrk="1" latinLnBrk="0" hangingPunct="1">
      <a:defRPr sz="2373" kern="1200">
        <a:solidFill>
          <a:schemeClr val="tx1"/>
        </a:solidFill>
        <a:latin typeface="+mn-lt"/>
        <a:ea typeface="+mn-ea"/>
        <a:cs typeface="+mn-cs"/>
      </a:defRPr>
    </a:lvl8pPr>
    <a:lvl9pPr marL="4821910" algn="l" defTabSz="1205478" rtl="0" eaLnBrk="1" latinLnBrk="0" hangingPunct="1">
      <a:defRPr sz="237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09" userDrawn="1">
          <p15:clr>
            <a:srgbClr val="A4A3A4"/>
          </p15:clr>
        </p15:guide>
        <p15:guide id="2" orient="horz" pos="1409" userDrawn="1">
          <p15:clr>
            <a:srgbClr val="A4A3A4"/>
          </p15:clr>
        </p15:guide>
        <p15:guide id="3" orient="horz" pos="6571" userDrawn="1">
          <p15:clr>
            <a:srgbClr val="A4A3A4"/>
          </p15:clr>
        </p15:guide>
        <p15:guide id="4" orient="horz" pos="1172" userDrawn="1">
          <p15:clr>
            <a:srgbClr val="A4A3A4"/>
          </p15:clr>
        </p15:guide>
        <p15:guide id="5" orient="horz" pos="222" userDrawn="1">
          <p15:clr>
            <a:srgbClr val="A4A3A4"/>
          </p15:clr>
        </p15:guide>
        <p15:guide id="6" orient="horz" pos="5802" userDrawn="1">
          <p15:clr>
            <a:srgbClr val="A4A3A4"/>
          </p15:clr>
        </p15:guide>
        <p15:guide id="7" orient="horz" pos="5843" userDrawn="1">
          <p15:clr>
            <a:srgbClr val="A4A3A4"/>
          </p15:clr>
        </p15:guide>
        <p15:guide id="8" pos="2381" userDrawn="1">
          <p15:clr>
            <a:srgbClr val="A4A3A4"/>
          </p15:clr>
        </p15:guide>
        <p15:guide id="9" pos="447" userDrawn="1">
          <p15:clr>
            <a:srgbClr val="A4A3A4"/>
          </p15:clr>
        </p15:guide>
        <p15:guide id="10" pos="4317" userDrawn="1">
          <p15:clr>
            <a:srgbClr val="A4A3A4"/>
          </p15:clr>
        </p15:guide>
        <p15:guide id="11" orient="horz" pos="103" userDrawn="1">
          <p15:clr>
            <a:srgbClr val="A4A3A4"/>
          </p15:clr>
        </p15:guide>
        <p15:guide id="12" orient="horz" pos="6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57E08-38A0-71F4-3194-6BC0EBB9B104}" name="Jessica Gill" initials="JG" userId="S::Jessica.Gill@nousgroup.com::264b7e32-70f6-4c9d-a84a-621663bf5c05" providerId="AD"/>
  <p188:author id="{40D7F623-293C-59A9-822A-28DD74343B60}" name="Georgia Marett (DPC)" initials="GM" userId="S::georgia.marett@dpc.vic.gov.au::73affcdb-4f9b-4d3e-abc5-5675451f8b18" providerId="AD"/>
  <p188:author id="{DBB9124D-2926-B2D4-BCB1-951C7BAAC7F5}" name="Leanne M Bolton (DJSIR)" initials="LMB(" userId="S::leanne.bolton@ecodev.vic.gov.au::6736d8de-e8e5-4d1a-88c9-6ccf4f4d80d5" providerId="AD"/>
  <p188:author id="{26BF1B7A-DA58-0A87-DAE5-8C2BA850D95D}" name="Tom Alder" initials="TA" userId="S::Tom.Alder@nousgroup.com::7ac79bdf-0a61-49e2-80ab-3504014b6474" providerId="AD"/>
  <p188:author id="{2AF82BAF-1315-11BE-3614-8020E667FD8B}" name="Stella Rivera (DJSIR)" initials="SR(" userId="S::Stella.Rivera@ecodev.vic.gov.au::0bdf39fa-2c4c-49b1-9bb9-b46a6f08a8e6" providerId="AD"/>
  <p188:author id="{F0BEC3AF-FD90-13BD-9625-936933C6D277}" name="Annie Sampson" initials="AS" userId="S::Annie.Sampson@nousgroup.com::0fffbb53-3f8a-43a4-972f-2a60a49d431d" providerId="AD"/>
  <p188:author id="{56C5BBB1-FEE1-31CB-5E0A-AC1F933CD2B8}" name="Dan X Cahill (DJSIR)" initials="DC" userId="S::dan.x.cahill@ecodev.vic.gov.au::eef166f1-3451-415c-9173-2f5ed4f09da7" providerId="AD"/>
  <p188:author id="{B0FFBEB4-95BC-A61B-AE43-5CDAC6CB23F3}" name="Simonne Wood" initials="SW" userId="S::simonne.wood@nousgroup.com.au::937be51e-8265-4c0d-b9e4-c6c50cc49820" providerId="AD"/>
  <p188:author id="{BE98C7BF-C2AF-5F78-213D-72F4E7D6644A}" name="Jamii Vuong" initials="JV" userId="S::Jamii.Vuong@nousgroup.com::ed34af35-36ba-4243-8796-8d94031497b1" providerId="AD"/>
  <p188:author id="{A6F267D9-98A3-986D-844E-794F4F6D17EF}" name="Corey M Limon-Durand (DJSIR)" initials="CMLD(" userId="S::Corey.Limon-Durand@ecodev.vic.gov.au::5f7d8c28-afe0-435a-9004-0bc8eec86b92" providerId="AD"/>
  <p188:author id="{2F9E4AE3-DBF0-0413-6082-0AED5D1A1C80}" name="Nicole Downie (DJPR)" initials="N(" userId="S::nicole.downie_ecodev.vic.gov.au#ext#@nousgroup.onmicrosoft.com::30076f18-dd83-4bf3-9a9b-bb6bb7312b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kye Jackson" initials="SJ" lastIdx="6" clrIdx="0">
    <p:extLst>
      <p:ext uri="{19B8F6BF-5375-455C-9EA6-DF929625EA0E}">
        <p15:presenceInfo xmlns:p15="http://schemas.microsoft.com/office/powerpoint/2012/main" userId="S-1-5-21-3938509385-1553159766-2531653488-3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547"/>
    <a:srgbClr val="007B4B"/>
    <a:srgbClr val="60AD8F"/>
    <a:srgbClr val="8A941E"/>
    <a:srgbClr val="4E4540"/>
    <a:srgbClr val="B2AEAC"/>
    <a:srgbClr val="58AB25"/>
    <a:srgbClr val="005B37"/>
    <a:srgbClr val="E5AF01"/>
    <a:srgbClr val="D9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2260" y="52"/>
      </p:cViewPr>
      <p:guideLst>
        <p:guide orient="horz" pos="3309"/>
        <p:guide orient="horz" pos="1409"/>
        <p:guide orient="horz" pos="6571"/>
        <p:guide orient="horz" pos="1172"/>
        <p:guide orient="horz" pos="222"/>
        <p:guide orient="horz" pos="5802"/>
        <p:guide orient="horz" pos="5843"/>
        <p:guide pos="2381"/>
        <p:guide pos="447"/>
        <p:guide pos="4317"/>
        <p:guide orient="horz" pos="103"/>
        <p:guide orient="horz" pos="667"/>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286" tIns="45643" rIns="91286" bIns="45643" rtlCol="0"/>
          <a:lstStyle>
            <a:lvl1pPr algn="l">
              <a:defRPr sz="1200"/>
            </a:lvl1pPr>
          </a:lstStyle>
          <a:p>
            <a:endParaRPr lang="en-AU"/>
          </a:p>
        </p:txBody>
      </p:sp>
      <p:sp>
        <p:nvSpPr>
          <p:cNvPr id="3" name="Date Placeholder 2"/>
          <p:cNvSpPr>
            <a:spLocks noGrp="1"/>
          </p:cNvSpPr>
          <p:nvPr>
            <p:ph type="dt" sz="quarter" idx="1"/>
          </p:nvPr>
        </p:nvSpPr>
        <p:spPr>
          <a:xfrm>
            <a:off x="3850444" y="1"/>
            <a:ext cx="2945659" cy="496332"/>
          </a:xfrm>
          <a:prstGeom prst="rect">
            <a:avLst/>
          </a:prstGeom>
        </p:spPr>
        <p:txBody>
          <a:bodyPr vert="horz" lIns="91286" tIns="45643" rIns="91286" bIns="45643" rtlCol="0"/>
          <a:lstStyle>
            <a:lvl1pPr algn="r">
              <a:defRPr sz="1200"/>
            </a:lvl1pPr>
          </a:lstStyle>
          <a:p>
            <a:fld id="{49A2865F-B372-43D2-8255-7FA4007EBB59}" type="datetimeFigureOut">
              <a:rPr lang="en-AU" smtClean="0"/>
              <a:t>11/12/2025</a:t>
            </a:fld>
            <a:endParaRPr lang="en-AU"/>
          </a:p>
        </p:txBody>
      </p:sp>
      <p:sp>
        <p:nvSpPr>
          <p:cNvPr id="4" name="Footer Placeholder 3"/>
          <p:cNvSpPr>
            <a:spLocks noGrp="1"/>
          </p:cNvSpPr>
          <p:nvPr>
            <p:ph type="ftr" sz="quarter" idx="2"/>
          </p:nvPr>
        </p:nvSpPr>
        <p:spPr>
          <a:xfrm>
            <a:off x="1" y="9428586"/>
            <a:ext cx="2945659" cy="496332"/>
          </a:xfrm>
          <a:prstGeom prst="rect">
            <a:avLst/>
          </a:prstGeom>
        </p:spPr>
        <p:txBody>
          <a:bodyPr vert="horz" lIns="91286" tIns="45643" rIns="91286" bIns="45643"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28586"/>
            <a:ext cx="2945659" cy="496332"/>
          </a:xfrm>
          <a:prstGeom prst="rect">
            <a:avLst/>
          </a:prstGeom>
        </p:spPr>
        <p:txBody>
          <a:bodyPr vert="horz" lIns="91286" tIns="45643" rIns="91286" bIns="45643"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286" tIns="45643" rIns="91286" bIns="45643" rtlCol="0"/>
          <a:lstStyle>
            <a:lvl1pPr algn="l">
              <a:defRPr sz="1200"/>
            </a:lvl1pPr>
          </a:lstStyle>
          <a:p>
            <a:endParaRPr lang="en-AU"/>
          </a:p>
        </p:txBody>
      </p:sp>
      <p:sp>
        <p:nvSpPr>
          <p:cNvPr id="3" name="Date Placeholder 2"/>
          <p:cNvSpPr>
            <a:spLocks noGrp="1"/>
          </p:cNvSpPr>
          <p:nvPr>
            <p:ph type="dt" idx="1"/>
          </p:nvPr>
        </p:nvSpPr>
        <p:spPr>
          <a:xfrm>
            <a:off x="3850444" y="1"/>
            <a:ext cx="2945659" cy="496332"/>
          </a:xfrm>
          <a:prstGeom prst="rect">
            <a:avLst/>
          </a:prstGeom>
        </p:spPr>
        <p:txBody>
          <a:bodyPr vert="horz" lIns="91286" tIns="45643" rIns="91286" bIns="45643" rtlCol="0"/>
          <a:lstStyle>
            <a:lvl1pPr algn="r">
              <a:defRPr sz="1200"/>
            </a:lvl1pPr>
          </a:lstStyle>
          <a:p>
            <a:fld id="{0834D938-244D-4739-949C-2C3FCC68DC46}" type="datetimeFigureOut">
              <a:rPr lang="en-AU" smtClean="0"/>
              <a:t>11/12/2025</a:t>
            </a:fld>
            <a:endParaRPr lang="en-AU"/>
          </a:p>
        </p:txBody>
      </p:sp>
      <p:sp>
        <p:nvSpPr>
          <p:cNvPr id="4" name="Slide Image Placeholder 3"/>
          <p:cNvSpPr>
            <a:spLocks noGrp="1" noRot="1" noChangeAspect="1"/>
          </p:cNvSpPr>
          <p:nvPr>
            <p:ph type="sldImg" idx="2"/>
          </p:nvPr>
        </p:nvSpPr>
        <p:spPr>
          <a:xfrm>
            <a:off x="2084388" y="744538"/>
            <a:ext cx="2628900" cy="3721100"/>
          </a:xfrm>
          <a:prstGeom prst="rect">
            <a:avLst/>
          </a:prstGeom>
          <a:noFill/>
          <a:ln w="12700">
            <a:solidFill>
              <a:prstClr val="black"/>
            </a:solidFill>
          </a:ln>
        </p:spPr>
        <p:txBody>
          <a:bodyPr vert="horz" lIns="91286" tIns="45643" rIns="91286" bIns="45643"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286" tIns="45643" rIns="91286" bIns="456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6"/>
            <a:ext cx="2945659" cy="496332"/>
          </a:xfrm>
          <a:prstGeom prst="rect">
            <a:avLst/>
          </a:prstGeom>
        </p:spPr>
        <p:txBody>
          <a:bodyPr vert="horz" lIns="91286" tIns="45643" rIns="91286" bIns="45643"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286" tIns="45643" rIns="91286" bIns="45643" rtlCol="0" anchor="b"/>
          <a:lstStyle>
            <a:lvl1pPr algn="r">
              <a:defRPr sz="1200"/>
            </a:lvl1pPr>
          </a:lstStyle>
          <a:p>
            <a:fld id="{4E2C0CB5-59E8-4F90-B170-7BD09AD757BA}" type="slidenum">
              <a:rPr lang="en-AU" smtClean="0"/>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notesStyle>
    <a:lvl1pPr marL="0" algn="l" defTabSz="1205478" rtl="0" eaLnBrk="1" latinLnBrk="0" hangingPunct="1">
      <a:defRPr sz="1582" kern="1200">
        <a:solidFill>
          <a:schemeClr val="tx1"/>
        </a:solidFill>
        <a:latin typeface="+mn-lt"/>
        <a:ea typeface="+mn-ea"/>
        <a:cs typeface="+mn-cs"/>
      </a:defRPr>
    </a:lvl1pPr>
    <a:lvl2pPr marL="602738" algn="l" defTabSz="1205478" rtl="0" eaLnBrk="1" latinLnBrk="0" hangingPunct="1">
      <a:defRPr sz="1582" kern="1200">
        <a:solidFill>
          <a:schemeClr val="tx1"/>
        </a:solidFill>
        <a:latin typeface="+mn-lt"/>
        <a:ea typeface="+mn-ea"/>
        <a:cs typeface="+mn-cs"/>
      </a:defRPr>
    </a:lvl2pPr>
    <a:lvl3pPr marL="1205478" algn="l" defTabSz="1205478" rtl="0" eaLnBrk="1" latinLnBrk="0" hangingPunct="1">
      <a:defRPr sz="1582" kern="1200">
        <a:solidFill>
          <a:schemeClr val="tx1"/>
        </a:solidFill>
        <a:latin typeface="+mn-lt"/>
        <a:ea typeface="+mn-ea"/>
        <a:cs typeface="+mn-cs"/>
      </a:defRPr>
    </a:lvl3pPr>
    <a:lvl4pPr marL="1808216" algn="l" defTabSz="1205478" rtl="0" eaLnBrk="1" latinLnBrk="0" hangingPunct="1">
      <a:defRPr sz="1582" kern="1200">
        <a:solidFill>
          <a:schemeClr val="tx1"/>
        </a:solidFill>
        <a:latin typeface="+mn-lt"/>
        <a:ea typeface="+mn-ea"/>
        <a:cs typeface="+mn-cs"/>
      </a:defRPr>
    </a:lvl4pPr>
    <a:lvl5pPr marL="2410954" algn="l" defTabSz="1205478" rtl="0" eaLnBrk="1" latinLnBrk="0" hangingPunct="1">
      <a:defRPr sz="1582" kern="1200">
        <a:solidFill>
          <a:schemeClr val="tx1"/>
        </a:solidFill>
        <a:latin typeface="+mn-lt"/>
        <a:ea typeface="+mn-ea"/>
        <a:cs typeface="+mn-cs"/>
      </a:defRPr>
    </a:lvl5pPr>
    <a:lvl6pPr marL="3013694" algn="l" defTabSz="1205478" rtl="0" eaLnBrk="1" latinLnBrk="0" hangingPunct="1">
      <a:defRPr sz="1582" kern="1200">
        <a:solidFill>
          <a:schemeClr val="tx1"/>
        </a:solidFill>
        <a:latin typeface="+mn-lt"/>
        <a:ea typeface="+mn-ea"/>
        <a:cs typeface="+mn-cs"/>
      </a:defRPr>
    </a:lvl6pPr>
    <a:lvl7pPr marL="3616432" algn="l" defTabSz="1205478" rtl="0" eaLnBrk="1" latinLnBrk="0" hangingPunct="1">
      <a:defRPr sz="1582" kern="1200">
        <a:solidFill>
          <a:schemeClr val="tx1"/>
        </a:solidFill>
        <a:latin typeface="+mn-lt"/>
        <a:ea typeface="+mn-ea"/>
        <a:cs typeface="+mn-cs"/>
      </a:defRPr>
    </a:lvl7pPr>
    <a:lvl8pPr marL="4219171" algn="l" defTabSz="1205478" rtl="0" eaLnBrk="1" latinLnBrk="0" hangingPunct="1">
      <a:defRPr sz="1582" kern="1200">
        <a:solidFill>
          <a:schemeClr val="tx1"/>
        </a:solidFill>
        <a:latin typeface="+mn-lt"/>
        <a:ea typeface="+mn-ea"/>
        <a:cs typeface="+mn-cs"/>
      </a:defRPr>
    </a:lvl8pPr>
    <a:lvl9pPr marL="4821910" algn="l" defTabSz="1205478" rtl="0" eaLnBrk="1" latinLnBrk="0" hangingPunct="1">
      <a:defRPr sz="15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3100C-4B69-1F4D-A2C6-30BD272BEB18}" type="slidenum">
              <a:rPr kumimoji="0" lang="en-AU"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81212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CD21B-2AA8-29E1-C44D-48A27A090056}"/>
              </a:ext>
            </a:extLst>
          </p:cNvPr>
          <p:cNvSpPr/>
          <p:nvPr userDrawn="1"/>
        </p:nvSpPr>
        <p:spPr>
          <a:xfrm>
            <a:off x="8" y="-11419"/>
            <a:ext cx="7547715" cy="10565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Box 2">
            <a:extLst>
              <a:ext uri="{FF2B5EF4-FFF2-40B4-BE49-F238E27FC236}">
                <a16:creationId xmlns:a16="http://schemas.microsoft.com/office/drawing/2014/main" id="{C232CD64-34BB-3028-8032-3A28EDB07C76}"/>
              </a:ext>
            </a:extLst>
          </p:cNvPr>
          <p:cNvSpPr txBox="1"/>
          <p:nvPr userDrawn="1"/>
        </p:nvSpPr>
        <p:spPr>
          <a:xfrm>
            <a:off x="-11954" y="300875"/>
            <a:ext cx="7319151" cy="732341"/>
          </a:xfrm>
          <a:prstGeom prst="rect">
            <a:avLst/>
          </a:prstGeom>
          <a:solidFill>
            <a:schemeClr val="accent5"/>
          </a:solidFill>
          <a:ln>
            <a:solidFill>
              <a:schemeClr val="accent5"/>
            </a:solidFill>
          </a:ln>
        </p:spPr>
        <p:txBody>
          <a:bodyPr wrap="square" rtlCol="0" anchor="ctr">
            <a:noAutofit/>
          </a:bodyPr>
          <a:lstStyle/>
          <a:p>
            <a:pPr marL="449267"/>
            <a:r>
              <a:rPr lang="en-AU" sz="1200">
                <a:solidFill>
                  <a:schemeClr val="bg1"/>
                </a:solidFill>
                <a:latin typeface="Arial" panose="020B0604020202020204" pitchFamily="34" charset="0"/>
                <a:cs typeface="Arial" panose="020B0604020202020204" pitchFamily="34" charset="0"/>
              </a:rPr>
              <a:t>BUSINESS CONCIERGE </a:t>
            </a:r>
            <a:br>
              <a:rPr lang="en-AU" sz="1200">
                <a:solidFill>
                  <a:schemeClr val="bg1"/>
                </a:solidFill>
                <a:latin typeface="Arial" panose="020B0604020202020204" pitchFamily="34" charset="0"/>
                <a:cs typeface="Arial" panose="020B0604020202020204" pitchFamily="34" charset="0"/>
              </a:rPr>
            </a:br>
            <a:r>
              <a:rPr lang="en-AU" sz="1200" b="1">
                <a:solidFill>
                  <a:schemeClr val="bg1"/>
                </a:solidFill>
                <a:latin typeface="Arial" panose="020B0604020202020204" pitchFamily="34" charset="0"/>
                <a:cs typeface="Arial" panose="020B0604020202020204" pitchFamily="34" charset="0"/>
              </a:rPr>
              <a:t>INFORMATION PACK FOR COUNCIL OFFICERS</a:t>
            </a:r>
          </a:p>
        </p:txBody>
      </p:sp>
      <p:sp>
        <p:nvSpPr>
          <p:cNvPr id="4" name="Rectangle 3">
            <a:extLst>
              <a:ext uri="{FF2B5EF4-FFF2-40B4-BE49-F238E27FC236}">
                <a16:creationId xmlns:a16="http://schemas.microsoft.com/office/drawing/2014/main" id="{9820C74F-19DC-7DB0-B26C-EBB607B68869}"/>
              </a:ext>
            </a:extLst>
          </p:cNvPr>
          <p:cNvSpPr/>
          <p:nvPr userDrawn="1"/>
        </p:nvSpPr>
        <p:spPr>
          <a:xfrm>
            <a:off x="1" y="10553676"/>
            <a:ext cx="7571631" cy="138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9749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F0FD-EA1E-3518-6255-927589ECF45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CE692FC-908C-4FF3-C5EA-1FEEA04BDA66}"/>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4" name="Footer Placeholder 3">
            <a:extLst>
              <a:ext uri="{FF2B5EF4-FFF2-40B4-BE49-F238E27FC236}">
                <a16:creationId xmlns:a16="http://schemas.microsoft.com/office/drawing/2014/main" id="{7BC42064-2DBA-068E-7E0A-D302CAF36BD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9993CBC-F530-A206-51CA-5D2874E7F04B}"/>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28503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27F67-9516-CF2A-84F6-A7A7BB6DE1FD}"/>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3" name="Footer Placeholder 2">
            <a:extLst>
              <a:ext uri="{FF2B5EF4-FFF2-40B4-BE49-F238E27FC236}">
                <a16:creationId xmlns:a16="http://schemas.microsoft.com/office/drawing/2014/main" id="{94D63933-0844-55D8-1AF8-A196A044503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267904E-4193-4149-77B5-E5D677203A57}"/>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335391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A1FA-A768-E83C-9C1B-145FD70121F1}"/>
              </a:ext>
            </a:extLst>
          </p:cNvPr>
          <p:cNvSpPr>
            <a:spLocks noGrp="1"/>
          </p:cNvSpPr>
          <p:nvPr>
            <p:ph type="title"/>
          </p:nvPr>
        </p:nvSpPr>
        <p:spPr>
          <a:xfrm>
            <a:off x="520627" y="712375"/>
            <a:ext cx="2438059" cy="249434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3A52D1B-4BF2-975B-FED6-C978FF45E1C1}"/>
              </a:ext>
            </a:extLst>
          </p:cNvPr>
          <p:cNvSpPr>
            <a:spLocks noGrp="1"/>
          </p:cNvSpPr>
          <p:nvPr>
            <p:ph idx="1"/>
          </p:nvPr>
        </p:nvSpPr>
        <p:spPr>
          <a:xfrm>
            <a:off x="3214767" y="1538975"/>
            <a:ext cx="3826398" cy="7599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818EE4E-179D-AAE8-354E-A2ECDA72327F}"/>
              </a:ext>
            </a:extLst>
          </p:cNvPr>
          <p:cNvSpPr>
            <a:spLocks noGrp="1"/>
          </p:cNvSpPr>
          <p:nvPr>
            <p:ph type="body" sz="half" idx="2"/>
          </p:nvPr>
        </p:nvSpPr>
        <p:spPr>
          <a:xfrm>
            <a:off x="520627" y="3206718"/>
            <a:ext cx="2438059" cy="5944050"/>
          </a:xfrm>
        </p:spPr>
        <p:txBody>
          <a:bodyPr/>
          <a:lstStyle>
            <a:lvl1pPr marL="0" indent="0">
              <a:buNone/>
              <a:defRPr sz="1600"/>
            </a:lvl1pPr>
            <a:lvl2pPr marL="457204" indent="0">
              <a:buNone/>
              <a:defRPr sz="1400"/>
            </a:lvl2pPr>
            <a:lvl3pPr marL="914409" indent="0">
              <a:buNone/>
              <a:defRPr sz="1200"/>
            </a:lvl3pPr>
            <a:lvl4pPr marL="1371613" indent="0">
              <a:buNone/>
              <a:defRPr sz="1000"/>
            </a:lvl4pPr>
            <a:lvl5pPr marL="1828818" indent="0">
              <a:buNone/>
              <a:defRPr sz="1000"/>
            </a:lvl5pPr>
            <a:lvl6pPr marL="2286022" indent="0">
              <a:buNone/>
              <a:defRPr sz="1000"/>
            </a:lvl6pPr>
            <a:lvl7pPr marL="2743227" indent="0">
              <a:buNone/>
              <a:defRPr sz="1000"/>
            </a:lvl7pPr>
            <a:lvl8pPr marL="3200431" indent="0">
              <a:buNone/>
              <a:defRPr sz="1000"/>
            </a:lvl8pPr>
            <a:lvl9pPr marL="365763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A1F65-307D-2C23-43BD-8568D0821909}"/>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6" name="Footer Placeholder 5">
            <a:extLst>
              <a:ext uri="{FF2B5EF4-FFF2-40B4-BE49-F238E27FC236}">
                <a16:creationId xmlns:a16="http://schemas.microsoft.com/office/drawing/2014/main" id="{B58AC897-C6E8-D11A-8280-F2B03787599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3DAE452-7108-C2DC-F878-26A93F8080B6}"/>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171818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DB3F-686B-D789-0058-A1A7DD88DAE4}"/>
              </a:ext>
            </a:extLst>
          </p:cNvPr>
          <p:cNvSpPr>
            <a:spLocks noGrp="1"/>
          </p:cNvSpPr>
          <p:nvPr>
            <p:ph type="title"/>
          </p:nvPr>
        </p:nvSpPr>
        <p:spPr>
          <a:xfrm>
            <a:off x="520627" y="712375"/>
            <a:ext cx="2438059" cy="249434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AFA22F0-DBB8-2216-6924-D93AA9591CB1}"/>
              </a:ext>
            </a:extLst>
          </p:cNvPr>
          <p:cNvSpPr>
            <a:spLocks noGrp="1"/>
          </p:cNvSpPr>
          <p:nvPr>
            <p:ph type="pic" idx="1"/>
          </p:nvPr>
        </p:nvSpPr>
        <p:spPr>
          <a:xfrm>
            <a:off x="3214767" y="1538975"/>
            <a:ext cx="3826398" cy="7599328"/>
          </a:xfrm>
        </p:spPr>
        <p:txBody>
          <a:bodyPr/>
          <a:lstStyle>
            <a:lvl1pPr marL="0" indent="0">
              <a:buNone/>
              <a:defRPr sz="3200"/>
            </a:lvl1pPr>
            <a:lvl2pPr marL="457204" indent="0">
              <a:buNone/>
              <a:defRPr sz="2800"/>
            </a:lvl2pPr>
            <a:lvl3pPr marL="914409" indent="0">
              <a:buNone/>
              <a:defRPr sz="2400"/>
            </a:lvl3pPr>
            <a:lvl4pPr marL="1371613" indent="0">
              <a:buNone/>
              <a:defRPr sz="2000"/>
            </a:lvl4pPr>
            <a:lvl5pPr marL="1828818" indent="0">
              <a:buNone/>
              <a:defRPr sz="2000"/>
            </a:lvl5pPr>
            <a:lvl6pPr marL="2286022" indent="0">
              <a:buNone/>
              <a:defRPr sz="2000"/>
            </a:lvl6pPr>
            <a:lvl7pPr marL="2743227" indent="0">
              <a:buNone/>
              <a:defRPr sz="2000"/>
            </a:lvl7pPr>
            <a:lvl8pPr marL="3200431" indent="0">
              <a:buNone/>
              <a:defRPr sz="2000"/>
            </a:lvl8pPr>
            <a:lvl9pPr marL="3657637" indent="0">
              <a:buNone/>
              <a:defRPr sz="2000"/>
            </a:lvl9pPr>
          </a:lstStyle>
          <a:p>
            <a:endParaRPr lang="en-AU"/>
          </a:p>
        </p:txBody>
      </p:sp>
      <p:sp>
        <p:nvSpPr>
          <p:cNvPr id="4" name="Text Placeholder 3">
            <a:extLst>
              <a:ext uri="{FF2B5EF4-FFF2-40B4-BE49-F238E27FC236}">
                <a16:creationId xmlns:a16="http://schemas.microsoft.com/office/drawing/2014/main" id="{256A4E57-FA10-77F6-2EEE-1CA0BD46A964}"/>
              </a:ext>
            </a:extLst>
          </p:cNvPr>
          <p:cNvSpPr>
            <a:spLocks noGrp="1"/>
          </p:cNvSpPr>
          <p:nvPr>
            <p:ph type="body" sz="half" idx="2"/>
          </p:nvPr>
        </p:nvSpPr>
        <p:spPr>
          <a:xfrm>
            <a:off x="520627" y="3206718"/>
            <a:ext cx="2438059" cy="5944050"/>
          </a:xfrm>
        </p:spPr>
        <p:txBody>
          <a:bodyPr/>
          <a:lstStyle>
            <a:lvl1pPr marL="0" indent="0">
              <a:buNone/>
              <a:defRPr sz="1600"/>
            </a:lvl1pPr>
            <a:lvl2pPr marL="457204" indent="0">
              <a:buNone/>
              <a:defRPr sz="1400"/>
            </a:lvl2pPr>
            <a:lvl3pPr marL="914409" indent="0">
              <a:buNone/>
              <a:defRPr sz="1200"/>
            </a:lvl3pPr>
            <a:lvl4pPr marL="1371613" indent="0">
              <a:buNone/>
              <a:defRPr sz="1000"/>
            </a:lvl4pPr>
            <a:lvl5pPr marL="1828818" indent="0">
              <a:buNone/>
              <a:defRPr sz="1000"/>
            </a:lvl5pPr>
            <a:lvl6pPr marL="2286022" indent="0">
              <a:buNone/>
              <a:defRPr sz="1000"/>
            </a:lvl6pPr>
            <a:lvl7pPr marL="2743227" indent="0">
              <a:buNone/>
              <a:defRPr sz="1000"/>
            </a:lvl7pPr>
            <a:lvl8pPr marL="3200431" indent="0">
              <a:buNone/>
              <a:defRPr sz="1000"/>
            </a:lvl8pPr>
            <a:lvl9pPr marL="365763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55041-6F53-B20F-FF3B-738B1993A5CF}"/>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6" name="Footer Placeholder 5">
            <a:extLst>
              <a:ext uri="{FF2B5EF4-FFF2-40B4-BE49-F238E27FC236}">
                <a16:creationId xmlns:a16="http://schemas.microsoft.com/office/drawing/2014/main" id="{F442B7D3-6AB0-E6A0-13F6-AA170F49681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28DD2B-1897-4F62-AF99-177E76E2DE8C}"/>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189077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B8B4-7F65-C841-079E-C12F74FA59A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9609AE-5302-1B86-7BAA-A0A70CC5EA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DD52E1-61D6-B30E-F926-D55E3F310F49}"/>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5" name="Footer Placeholder 4">
            <a:extLst>
              <a:ext uri="{FF2B5EF4-FFF2-40B4-BE49-F238E27FC236}">
                <a16:creationId xmlns:a16="http://schemas.microsoft.com/office/drawing/2014/main" id="{0BC6A200-6A52-7C4F-9FD2-FA65170867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38CC2E-FF94-5D3F-B9DD-93AC69C3C988}"/>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1373148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640D2-49C3-9F9C-F15E-A218537BACF4}"/>
              </a:ext>
            </a:extLst>
          </p:cNvPr>
          <p:cNvSpPr>
            <a:spLocks noGrp="1"/>
          </p:cNvSpPr>
          <p:nvPr>
            <p:ph type="title" orient="vert"/>
          </p:nvPr>
        </p:nvSpPr>
        <p:spPr>
          <a:xfrm>
            <a:off x="5409450" y="569069"/>
            <a:ext cx="1629605" cy="906145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B85D16-FADE-80EE-6F08-76ED55DCC5DE}"/>
              </a:ext>
            </a:extLst>
          </p:cNvPr>
          <p:cNvSpPr>
            <a:spLocks noGrp="1"/>
          </p:cNvSpPr>
          <p:nvPr>
            <p:ph type="body" orient="vert" idx="1"/>
          </p:nvPr>
        </p:nvSpPr>
        <p:spPr>
          <a:xfrm>
            <a:off x="520633" y="569069"/>
            <a:ext cx="4685644" cy="90614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249C4C-155F-3D76-69C1-ED826458EB04}"/>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5" name="Footer Placeholder 4">
            <a:extLst>
              <a:ext uri="{FF2B5EF4-FFF2-40B4-BE49-F238E27FC236}">
                <a16:creationId xmlns:a16="http://schemas.microsoft.com/office/drawing/2014/main" id="{D1B0A8A7-FD7A-77FE-49C2-6B00C98F61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77AFD7-B1DA-D4A9-2F32-88032D3825E9}"/>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139799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ey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8CF88F-6C6B-80DD-624B-8D1F13087200}"/>
              </a:ext>
            </a:extLst>
          </p:cNvPr>
          <p:cNvPicPr>
            <a:picLocks noChangeAspect="1"/>
          </p:cNvPicPr>
          <p:nvPr userDrawn="1"/>
        </p:nvPicPr>
        <p:blipFill>
          <a:blip r:embed="rId2"/>
          <a:srcRect/>
          <a:stretch/>
        </p:blipFill>
        <p:spPr>
          <a:xfrm>
            <a:off x="0" y="3313"/>
            <a:ext cx="7559674" cy="10685187"/>
          </a:xfrm>
          <a:prstGeom prst="rect">
            <a:avLst/>
          </a:prstGeom>
        </p:spPr>
      </p:pic>
      <p:sp>
        <p:nvSpPr>
          <p:cNvPr id="8" name="Title 1">
            <a:extLst>
              <a:ext uri="{FF2B5EF4-FFF2-40B4-BE49-F238E27FC236}">
                <a16:creationId xmlns:a16="http://schemas.microsoft.com/office/drawing/2014/main" id="{311A5AF1-FE76-994B-9196-26845DF678EA}"/>
              </a:ext>
            </a:extLst>
          </p:cNvPr>
          <p:cNvSpPr>
            <a:spLocks noGrp="1"/>
          </p:cNvSpPr>
          <p:nvPr>
            <p:ph type="ctrTitle" hasCustomPrompt="1"/>
          </p:nvPr>
        </p:nvSpPr>
        <p:spPr>
          <a:xfrm>
            <a:off x="3223404" y="540000"/>
            <a:ext cx="3796271" cy="3108125"/>
          </a:xfrm>
        </p:spPr>
        <p:txBody>
          <a:bodyPr anchor="b">
            <a:noAutofit/>
          </a:bodyPr>
          <a:lstStyle>
            <a:lvl1pPr algn="r">
              <a:defRPr sz="2400">
                <a:solidFill>
                  <a:schemeClr val="tx2"/>
                </a:solidFill>
              </a:defRPr>
            </a:lvl1pPr>
          </a:lstStyle>
          <a:p>
            <a:r>
              <a:rPr lang="en-AU" noProof="0"/>
              <a:t>Grey Title Slide</a:t>
            </a:r>
          </a:p>
        </p:txBody>
      </p:sp>
      <p:sp>
        <p:nvSpPr>
          <p:cNvPr id="9" name="Subtitle 2">
            <a:extLst>
              <a:ext uri="{FF2B5EF4-FFF2-40B4-BE49-F238E27FC236}">
                <a16:creationId xmlns:a16="http://schemas.microsoft.com/office/drawing/2014/main" id="{7B1A7824-9C37-1E45-B919-CE811A6725B6}"/>
              </a:ext>
            </a:extLst>
          </p:cNvPr>
          <p:cNvSpPr>
            <a:spLocks noGrp="1"/>
          </p:cNvSpPr>
          <p:nvPr>
            <p:ph type="subTitle" idx="1"/>
          </p:nvPr>
        </p:nvSpPr>
        <p:spPr>
          <a:xfrm>
            <a:off x="3223403" y="3932224"/>
            <a:ext cx="3796272" cy="3648125"/>
          </a:xfrm>
        </p:spPr>
        <p:txBody>
          <a:bodyPr>
            <a:noAutofit/>
          </a:bodyPr>
          <a:lstStyle>
            <a:lvl1pPr marL="0" indent="0" algn="r">
              <a:buNone/>
              <a:defRPr sz="1200" b="0">
                <a:solidFill>
                  <a:schemeClr val="tx2"/>
                </a:solidFill>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AU" noProof="0"/>
              <a:t>Click to edit Master subtitle style</a:t>
            </a:r>
          </a:p>
        </p:txBody>
      </p:sp>
      <p:pic>
        <p:nvPicPr>
          <p:cNvPr id="4" name="Graphic 3">
            <a:extLst>
              <a:ext uri="{FF2B5EF4-FFF2-40B4-BE49-F238E27FC236}">
                <a16:creationId xmlns:a16="http://schemas.microsoft.com/office/drawing/2014/main" id="{EDB2D74E-2E2B-A033-1216-FC6090AE89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111015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Blu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CACE5-557D-74D5-73FE-256324F5764B}"/>
              </a:ext>
            </a:extLst>
          </p:cNvPr>
          <p:cNvPicPr>
            <a:picLocks noChangeAspect="1"/>
          </p:cNvPicPr>
          <p:nvPr userDrawn="1"/>
        </p:nvPicPr>
        <p:blipFill>
          <a:blip r:embed="rId2"/>
          <a:srcRect/>
          <a:stretch/>
        </p:blipFill>
        <p:spPr>
          <a:xfrm>
            <a:off x="0" y="3313"/>
            <a:ext cx="7559675" cy="10685187"/>
          </a:xfrm>
          <a:prstGeom prst="rect">
            <a:avLst/>
          </a:prstGeom>
        </p:spPr>
      </p:pic>
      <p:sp>
        <p:nvSpPr>
          <p:cNvPr id="8" name="Title 1">
            <a:extLst>
              <a:ext uri="{FF2B5EF4-FFF2-40B4-BE49-F238E27FC236}">
                <a16:creationId xmlns:a16="http://schemas.microsoft.com/office/drawing/2014/main" id="{8AFDE26D-2254-CB41-B959-5EBE585B43FD}"/>
              </a:ext>
            </a:extLst>
          </p:cNvPr>
          <p:cNvSpPr>
            <a:spLocks noGrp="1"/>
          </p:cNvSpPr>
          <p:nvPr>
            <p:ph type="ctrTitle" hasCustomPrompt="1"/>
          </p:nvPr>
        </p:nvSpPr>
        <p:spPr>
          <a:xfrm>
            <a:off x="3223404" y="-1"/>
            <a:ext cx="3796271" cy="2724315"/>
          </a:xfrm>
        </p:spPr>
        <p:txBody>
          <a:bodyPr anchor="b">
            <a:noAutofit/>
          </a:bodyPr>
          <a:lstStyle>
            <a:lvl1pPr algn="r">
              <a:defRPr sz="2400">
                <a:solidFill>
                  <a:schemeClr val="tx2"/>
                </a:solidFill>
              </a:defRPr>
            </a:lvl1pPr>
          </a:lstStyle>
          <a:p>
            <a:r>
              <a:rPr lang="en-AU" noProof="0"/>
              <a:t>Half Blue Title Slide</a:t>
            </a:r>
          </a:p>
        </p:txBody>
      </p:sp>
      <p:sp>
        <p:nvSpPr>
          <p:cNvPr id="9" name="Subtitle 2">
            <a:extLst>
              <a:ext uri="{FF2B5EF4-FFF2-40B4-BE49-F238E27FC236}">
                <a16:creationId xmlns:a16="http://schemas.microsoft.com/office/drawing/2014/main" id="{C038090E-80CB-674C-BFE5-17C31335E527}"/>
              </a:ext>
            </a:extLst>
          </p:cNvPr>
          <p:cNvSpPr>
            <a:spLocks noGrp="1"/>
          </p:cNvSpPr>
          <p:nvPr>
            <p:ph type="subTitle" idx="1"/>
          </p:nvPr>
        </p:nvSpPr>
        <p:spPr>
          <a:xfrm>
            <a:off x="3223403" y="2930649"/>
            <a:ext cx="3796272" cy="1240479"/>
          </a:xfrm>
        </p:spPr>
        <p:txBody>
          <a:bodyPr>
            <a:noAutofit/>
          </a:bodyPr>
          <a:lstStyle>
            <a:lvl1pPr marL="0" indent="0" algn="r">
              <a:buNone/>
              <a:defRPr sz="1200" b="0">
                <a:solidFill>
                  <a:schemeClr val="tx2"/>
                </a:solidFill>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AU" noProof="0"/>
              <a:t>Click to edit Master subtitle style</a:t>
            </a:r>
          </a:p>
        </p:txBody>
      </p:sp>
      <p:pic>
        <p:nvPicPr>
          <p:cNvPr id="2" name="Graphic 1">
            <a:extLst>
              <a:ext uri="{FF2B5EF4-FFF2-40B4-BE49-F238E27FC236}">
                <a16:creationId xmlns:a16="http://schemas.microsoft.com/office/drawing/2014/main" id="{8BB5E8A8-622D-EB12-9DD0-4E13AB4D9D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351501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Slide with Image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710355-D4E3-6D78-73DC-9BB4ED9433D5}"/>
              </a:ext>
            </a:extLst>
          </p:cNvPr>
          <p:cNvPicPr>
            <a:picLocks noChangeAspect="1"/>
          </p:cNvPicPr>
          <p:nvPr userDrawn="1"/>
        </p:nvPicPr>
        <p:blipFill>
          <a:blip r:embed="rId2"/>
          <a:srcRect/>
          <a:stretch/>
        </p:blipFill>
        <p:spPr>
          <a:xfrm>
            <a:off x="0" y="3313"/>
            <a:ext cx="7559675" cy="10685187"/>
          </a:xfrm>
          <a:prstGeom prst="rect">
            <a:avLst/>
          </a:prstGeom>
        </p:spPr>
      </p:pic>
      <p:pic>
        <p:nvPicPr>
          <p:cNvPr id="4" name="Picture 3">
            <a:extLst>
              <a:ext uri="{FF2B5EF4-FFF2-40B4-BE49-F238E27FC236}">
                <a16:creationId xmlns:a16="http://schemas.microsoft.com/office/drawing/2014/main" id="{92870802-106E-C294-44C9-84D53161B31F}"/>
              </a:ext>
            </a:extLst>
          </p:cNvPr>
          <p:cNvPicPr>
            <a:picLocks noChangeAspect="1"/>
          </p:cNvPicPr>
          <p:nvPr userDrawn="1"/>
        </p:nvPicPr>
        <p:blipFill>
          <a:blip r:embed="rId3"/>
          <a:srcRect/>
          <a:stretch/>
        </p:blipFill>
        <p:spPr>
          <a:xfrm>
            <a:off x="-744" y="2262"/>
            <a:ext cx="7560418" cy="10686239"/>
          </a:xfrm>
          <a:prstGeom prst="rect">
            <a:avLst/>
          </a:prstGeom>
        </p:spPr>
      </p:pic>
      <p:sp>
        <p:nvSpPr>
          <p:cNvPr id="8" name="Title 1">
            <a:extLst>
              <a:ext uri="{FF2B5EF4-FFF2-40B4-BE49-F238E27FC236}">
                <a16:creationId xmlns:a16="http://schemas.microsoft.com/office/drawing/2014/main" id="{EF572701-7D31-C545-8D14-60EBB663C498}"/>
              </a:ext>
            </a:extLst>
          </p:cNvPr>
          <p:cNvSpPr>
            <a:spLocks noGrp="1"/>
          </p:cNvSpPr>
          <p:nvPr>
            <p:ph type="ctrTitle" hasCustomPrompt="1"/>
          </p:nvPr>
        </p:nvSpPr>
        <p:spPr>
          <a:xfrm>
            <a:off x="3499701" y="0"/>
            <a:ext cx="3519974" cy="2497187"/>
          </a:xfrm>
        </p:spPr>
        <p:txBody>
          <a:bodyPr anchor="b" anchorCtr="0"/>
          <a:lstStyle>
            <a:lvl1pPr algn="r">
              <a:defRPr sz="2400">
                <a:solidFill>
                  <a:schemeClr val="bg1"/>
                </a:solidFill>
              </a:defRPr>
            </a:lvl1pPr>
          </a:lstStyle>
          <a:p>
            <a:r>
              <a:rPr lang="en-AU" noProof="0"/>
              <a:t>Image Title Slide</a:t>
            </a:r>
          </a:p>
        </p:txBody>
      </p:sp>
      <p:sp>
        <p:nvSpPr>
          <p:cNvPr id="9" name="Subtitle 2">
            <a:extLst>
              <a:ext uri="{FF2B5EF4-FFF2-40B4-BE49-F238E27FC236}">
                <a16:creationId xmlns:a16="http://schemas.microsoft.com/office/drawing/2014/main" id="{418C4A0E-E162-E748-8927-0A014340221A}"/>
              </a:ext>
            </a:extLst>
          </p:cNvPr>
          <p:cNvSpPr>
            <a:spLocks noGrp="1"/>
          </p:cNvSpPr>
          <p:nvPr>
            <p:ph type="subTitle" idx="1"/>
          </p:nvPr>
        </p:nvSpPr>
        <p:spPr>
          <a:xfrm>
            <a:off x="3499701" y="2829401"/>
            <a:ext cx="3519974" cy="2180968"/>
          </a:xfrm>
        </p:spPr>
        <p:txBody>
          <a:bodyPr/>
          <a:lstStyle>
            <a:lvl1pPr algn="r">
              <a:defRPr sz="1200" b="0">
                <a:solidFill>
                  <a:schemeClr val="bg1"/>
                </a:solidFill>
              </a:defRPr>
            </a:lvl1pPr>
          </a:lstStyle>
          <a:p>
            <a:r>
              <a:rPr lang="en-AU" noProof="0"/>
              <a:t>Click to edit Master subtitle style</a:t>
            </a:r>
          </a:p>
        </p:txBody>
      </p:sp>
      <p:pic>
        <p:nvPicPr>
          <p:cNvPr id="3" name="Graphic 2">
            <a:extLst>
              <a:ext uri="{FF2B5EF4-FFF2-40B4-BE49-F238E27FC236}">
                <a16:creationId xmlns:a16="http://schemas.microsoft.com/office/drawing/2014/main" id="{0CA3B773-E531-8499-D202-3722EDCD86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2101" y="10042157"/>
            <a:ext cx="755556" cy="432000"/>
          </a:xfrm>
          <a:prstGeom prst="rect">
            <a:avLst/>
          </a:prstGeom>
        </p:spPr>
      </p:pic>
    </p:spTree>
    <p:extLst>
      <p:ext uri="{BB962C8B-B14F-4D97-AF65-F5344CB8AC3E}">
        <p14:creationId xmlns:p14="http://schemas.microsoft.com/office/powerpoint/2010/main" val="29460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Graphic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B2FC55-0757-E241-8048-578DC6712371}"/>
              </a:ext>
            </a:extLst>
          </p:cNvPr>
          <p:cNvPicPr>
            <a:picLocks noChangeAspect="1"/>
          </p:cNvPicPr>
          <p:nvPr userDrawn="1"/>
        </p:nvPicPr>
        <p:blipFill>
          <a:blip r:embed="rId2"/>
          <a:srcRect/>
          <a:stretch/>
        </p:blipFill>
        <p:spPr>
          <a:xfrm>
            <a:off x="-2410" y="-94"/>
            <a:ext cx="7564494" cy="10692000"/>
          </a:xfrm>
          <a:prstGeom prst="rect">
            <a:avLst/>
          </a:prstGeom>
        </p:spPr>
      </p:pic>
      <p:sp>
        <p:nvSpPr>
          <p:cNvPr id="3" name="Title 1">
            <a:extLst>
              <a:ext uri="{FF2B5EF4-FFF2-40B4-BE49-F238E27FC236}">
                <a16:creationId xmlns:a16="http://schemas.microsoft.com/office/drawing/2014/main" id="{D4A22398-5C50-FC49-A4FA-731A84FF3F61}"/>
              </a:ext>
            </a:extLst>
          </p:cNvPr>
          <p:cNvSpPr>
            <a:spLocks noGrp="1"/>
          </p:cNvSpPr>
          <p:nvPr>
            <p:ph type="ctrTitle" hasCustomPrompt="1"/>
          </p:nvPr>
        </p:nvSpPr>
        <p:spPr>
          <a:xfrm>
            <a:off x="539750" y="1284502"/>
            <a:ext cx="3519974" cy="3648125"/>
          </a:xfrm>
        </p:spPr>
        <p:txBody>
          <a:bodyPr anchor="b" anchorCtr="0"/>
          <a:lstStyle>
            <a:lvl1pPr>
              <a:defRPr sz="2400">
                <a:solidFill>
                  <a:schemeClr val="bg1"/>
                </a:solidFill>
              </a:defRPr>
            </a:lvl1pPr>
          </a:lstStyle>
          <a:p>
            <a:r>
              <a:rPr lang="en-AU" noProof="0"/>
              <a:t>Full Graphic Title Slide</a:t>
            </a:r>
          </a:p>
        </p:txBody>
      </p:sp>
      <p:sp>
        <p:nvSpPr>
          <p:cNvPr id="4" name="Subtitle 2">
            <a:extLst>
              <a:ext uri="{FF2B5EF4-FFF2-40B4-BE49-F238E27FC236}">
                <a16:creationId xmlns:a16="http://schemas.microsoft.com/office/drawing/2014/main" id="{28776D6B-6154-E44C-BA0E-7A2E7D9182C8}"/>
              </a:ext>
            </a:extLst>
          </p:cNvPr>
          <p:cNvSpPr>
            <a:spLocks noGrp="1"/>
          </p:cNvSpPr>
          <p:nvPr>
            <p:ph type="subTitle" idx="1"/>
          </p:nvPr>
        </p:nvSpPr>
        <p:spPr>
          <a:xfrm>
            <a:off x="539750" y="5345907"/>
            <a:ext cx="3519974" cy="3648125"/>
          </a:xfrm>
        </p:spPr>
        <p:txBody>
          <a:bodyPr/>
          <a:lstStyle>
            <a:lvl1pPr>
              <a:defRPr sz="1200" b="0">
                <a:solidFill>
                  <a:schemeClr val="bg1"/>
                </a:solidFill>
              </a:defRPr>
            </a:lvl1pPr>
          </a:lstStyle>
          <a:p>
            <a:r>
              <a:rPr lang="en-AU" noProof="0"/>
              <a:t>Click to edit Master subtitle style</a:t>
            </a:r>
          </a:p>
        </p:txBody>
      </p:sp>
      <p:sp>
        <p:nvSpPr>
          <p:cNvPr id="7" name="TextBox 6">
            <a:extLst>
              <a:ext uri="{FF2B5EF4-FFF2-40B4-BE49-F238E27FC236}">
                <a16:creationId xmlns:a16="http://schemas.microsoft.com/office/drawing/2014/main" id="{0AA68A1A-DA2D-4579-8B8E-C7319667E231}"/>
              </a:ext>
            </a:extLst>
          </p:cNvPr>
          <p:cNvSpPr txBox="1"/>
          <p:nvPr userDrawn="1"/>
        </p:nvSpPr>
        <p:spPr>
          <a:xfrm>
            <a:off x="4546304" y="-4197527"/>
            <a:ext cx="0" cy="0"/>
          </a:xfrm>
          <a:prstGeom prst="rect">
            <a:avLst/>
          </a:prstGeom>
          <a:noFill/>
        </p:spPr>
        <p:txBody>
          <a:bodyPr wrap="none" lIns="0" tIns="0" rIns="0" bIns="0" rtlCol="0">
            <a:noAutofit/>
          </a:bodyPr>
          <a:lstStyle/>
          <a:p>
            <a:pPr algn="l"/>
            <a:endParaRPr lang="en-AU" sz="1116" noProof="0"/>
          </a:p>
        </p:txBody>
      </p:sp>
      <p:pic>
        <p:nvPicPr>
          <p:cNvPr id="6" name="Graphic 5">
            <a:extLst>
              <a:ext uri="{FF2B5EF4-FFF2-40B4-BE49-F238E27FC236}">
                <a16:creationId xmlns:a16="http://schemas.microsoft.com/office/drawing/2014/main" id="{9A2DFB66-37A9-4101-6CB5-8B883085C9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64119" y="9719813"/>
            <a:ext cx="755556" cy="432000"/>
          </a:xfrm>
          <a:prstGeom prst="rect">
            <a:avLst/>
          </a:prstGeom>
        </p:spPr>
      </p:pic>
    </p:spTree>
    <p:extLst>
      <p:ext uri="{BB962C8B-B14F-4D97-AF65-F5344CB8AC3E}">
        <p14:creationId xmlns:p14="http://schemas.microsoft.com/office/powerpoint/2010/main" val="180882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3C3B51-812D-1EAC-3EEC-4A21A93208D4}"/>
              </a:ext>
            </a:extLst>
          </p:cNvPr>
          <p:cNvGraphicFramePr>
            <a:graphicFrameLocks noChangeAspect="1"/>
          </p:cNvGraphicFramePr>
          <p:nvPr userDrawn="1">
            <p:custDataLst>
              <p:tags r:id="rId1"/>
            </p:custDataLst>
            <p:extLst>
              <p:ext uri="{D42A27DB-BD31-4B8C-83A1-F6EECF244321}">
                <p14:modId xmlns:p14="http://schemas.microsoft.com/office/powerpoint/2010/main" val="365919897"/>
              </p:ext>
            </p:extLst>
          </p:nvPr>
        </p:nvGraphicFramePr>
        <p:xfrm>
          <a:off x="2117" y="2079"/>
          <a:ext cx="2117" cy="207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8" name="Object 7" hidden="1">
                        <a:extLst>
                          <a:ext uri="{FF2B5EF4-FFF2-40B4-BE49-F238E27FC236}">
                            <a16:creationId xmlns:a16="http://schemas.microsoft.com/office/drawing/2014/main" id="{FC3C3B51-812D-1EAC-3EEC-4A21A93208D4}"/>
                          </a:ext>
                        </a:extLst>
                      </p:cNvPr>
                      <p:cNvPicPr/>
                      <p:nvPr/>
                    </p:nvPicPr>
                    <p:blipFill>
                      <a:blip r:embed="rId4"/>
                      <a:stretch>
                        <a:fillRect/>
                      </a:stretch>
                    </p:blipFill>
                    <p:spPr>
                      <a:xfrm>
                        <a:off x="2117" y="2079"/>
                        <a:ext cx="2117" cy="207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0CF00C5-103F-57FF-FFD8-3BA425C01A38}"/>
              </a:ext>
            </a:extLst>
          </p:cNvPr>
          <p:cNvSpPr>
            <a:spLocks noGrp="1"/>
          </p:cNvSpPr>
          <p:nvPr>
            <p:ph type="ctrTitle"/>
          </p:nvPr>
        </p:nvSpPr>
        <p:spPr>
          <a:xfrm>
            <a:off x="946018" y="1750819"/>
            <a:ext cx="5669756" cy="3721781"/>
          </a:xfrm>
        </p:spPr>
        <p:txBody>
          <a:bodyPr vert="horz"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A74BD25-D779-F982-A131-E05F0A10E753}"/>
              </a:ext>
            </a:extLst>
          </p:cNvPr>
          <p:cNvSpPr>
            <a:spLocks noGrp="1"/>
          </p:cNvSpPr>
          <p:nvPr>
            <p:ph type="subTitle" idx="1"/>
          </p:nvPr>
        </p:nvSpPr>
        <p:spPr>
          <a:xfrm>
            <a:off x="946018" y="5615908"/>
            <a:ext cx="5669756" cy="2581571"/>
          </a:xfrm>
        </p:spPr>
        <p:txBody>
          <a:bodyPr/>
          <a:lstStyle>
            <a:lvl1pPr marL="0" indent="0" algn="ctr">
              <a:buNone/>
              <a:defRPr sz="2400"/>
            </a:lvl1pPr>
            <a:lvl2pPr marL="457204" indent="0" algn="ctr">
              <a:buNone/>
              <a:defRPr sz="2000"/>
            </a:lvl2pPr>
            <a:lvl3pPr marL="914409" indent="0" algn="ctr">
              <a:buNone/>
              <a:defRPr sz="1800"/>
            </a:lvl3pPr>
            <a:lvl4pPr marL="1371613" indent="0" algn="ctr">
              <a:buNone/>
              <a:defRPr sz="1600"/>
            </a:lvl4pPr>
            <a:lvl5pPr marL="1828818" indent="0" algn="ctr">
              <a:buNone/>
              <a:defRPr sz="1600"/>
            </a:lvl5pPr>
            <a:lvl6pPr marL="2286022" indent="0" algn="ctr">
              <a:buNone/>
              <a:defRPr sz="1600"/>
            </a:lvl6pPr>
            <a:lvl7pPr marL="2743227" indent="0" algn="ctr">
              <a:buNone/>
              <a:defRPr sz="1600"/>
            </a:lvl7pPr>
            <a:lvl8pPr marL="3200431" indent="0" algn="ctr">
              <a:buNone/>
              <a:defRPr sz="1600"/>
            </a:lvl8pPr>
            <a:lvl9pPr marL="3657637"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7B56337-B49C-53E9-70AC-5C7491DFCD62}"/>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4C712595-C7C0-0398-D642-3BBB25310CF9}"/>
              </a:ext>
            </a:extLst>
          </p:cNvPr>
          <p:cNvSpPr>
            <a:spLocks noGrp="1"/>
          </p:cNvSpPr>
          <p:nvPr>
            <p:ph type="ftr" sz="quarter" idx="11"/>
          </p:nvPr>
        </p:nvSpPr>
        <p:spPr/>
        <p:txBody>
          <a:bodyPr/>
          <a:lstStyle/>
          <a:p>
            <a:r>
              <a:rPr lang="en-AU"/>
              <a:t>Business Concierge FAQs</a:t>
            </a:r>
          </a:p>
        </p:txBody>
      </p:sp>
      <p:sp>
        <p:nvSpPr>
          <p:cNvPr id="6" name="Slide Number Placeholder 5">
            <a:extLst>
              <a:ext uri="{FF2B5EF4-FFF2-40B4-BE49-F238E27FC236}">
                <a16:creationId xmlns:a16="http://schemas.microsoft.com/office/drawing/2014/main" id="{16E802D3-ACF9-93BE-EFD4-97249540C06B}"/>
              </a:ext>
            </a:extLst>
          </p:cNvPr>
          <p:cNvSpPr>
            <a:spLocks noGrp="1"/>
          </p:cNvSpPr>
          <p:nvPr>
            <p:ph type="sldNum" sz="quarter" idx="12"/>
          </p:nvPr>
        </p:nvSpPr>
        <p:spPr/>
        <p:txBody>
          <a:bodyPr/>
          <a:lstStyle/>
          <a:p>
            <a:fld id="{8D06743E-A0DA-48EC-832D-BB7D1484B876}" type="slidenum">
              <a:rPr lang="en-AU" smtClean="0"/>
              <a:t>‹#›</a:t>
            </a:fld>
            <a:endParaRPr lang="en-AU"/>
          </a:p>
        </p:txBody>
      </p:sp>
    </p:spTree>
    <p:extLst>
      <p:ext uri="{BB962C8B-B14F-4D97-AF65-F5344CB8AC3E}">
        <p14:creationId xmlns:p14="http://schemas.microsoft.com/office/powerpoint/2010/main" val="903321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Graph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3313"/>
            <a:ext cx="7559675" cy="1068518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1" y="1284503"/>
            <a:ext cx="5580469" cy="2076489"/>
          </a:xfrm>
        </p:spPr>
        <p:txBody>
          <a:bodyPr anchor="ctr"/>
          <a:lstStyle>
            <a:lvl1pPr>
              <a:defRPr sz="2400">
                <a:solidFill>
                  <a:schemeClr val="tx2"/>
                </a:solidFill>
              </a:defRPr>
            </a:lvl1pPr>
          </a:lstStyle>
          <a:p>
            <a:r>
              <a:rPr lang="en-AU" noProof="0"/>
              <a:t>Divider slide Graphic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0" y="5140576"/>
            <a:ext cx="5580469" cy="4288039"/>
          </a:xfrm>
        </p:spPr>
        <p:txBody>
          <a:bodyPr/>
          <a:lstStyle>
            <a:lvl1pPr>
              <a:defRPr sz="1200"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2531327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Graph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94"/>
            <a:ext cx="7564495" cy="10692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1" y="1284503"/>
            <a:ext cx="5580469" cy="2076489"/>
          </a:xfrm>
        </p:spPr>
        <p:txBody>
          <a:bodyPr anchor="ctr"/>
          <a:lstStyle>
            <a:lvl1pPr>
              <a:defRPr sz="2400">
                <a:solidFill>
                  <a:schemeClr val="tx2"/>
                </a:solidFill>
              </a:defRPr>
            </a:lvl1pPr>
          </a:lstStyle>
          <a:p>
            <a:r>
              <a:rPr lang="en-AU" noProof="0"/>
              <a:t>Divider slide Graphic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0" y="5140576"/>
            <a:ext cx="5580469" cy="4288039"/>
          </a:xfrm>
        </p:spPr>
        <p:txBody>
          <a:bodyPr/>
          <a:lstStyle>
            <a:lvl1pPr>
              <a:defRPr sz="1200"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3927390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Im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917E0-6050-89D3-933F-E2E45B38DE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3658" t="1" r="23658" b="28598"/>
          <a:stretch/>
        </p:blipFill>
        <p:spPr>
          <a:xfrm>
            <a:off x="0" y="2821153"/>
            <a:ext cx="7559673" cy="682576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0" y="541338"/>
            <a:ext cx="6697400" cy="1232455"/>
          </a:xfrm>
        </p:spPr>
        <p:txBody>
          <a:bodyPr anchor="ctr"/>
          <a:lstStyle>
            <a:lvl1pPr>
              <a:defRPr sz="2400">
                <a:solidFill>
                  <a:schemeClr val="tx2"/>
                </a:solidFill>
              </a:defRPr>
            </a:lvl1pPr>
          </a:lstStyle>
          <a:p>
            <a:r>
              <a:rPr lang="en-AU" noProof="0"/>
              <a:t>Divider slid</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1" y="1884073"/>
            <a:ext cx="6697399" cy="733756"/>
          </a:xfrm>
        </p:spPr>
        <p:txBody>
          <a:bodyPr/>
          <a:lstStyle>
            <a:lvl1pPr>
              <a:defRPr sz="1200" b="0">
                <a:solidFill>
                  <a:srgbClr val="FF0000"/>
                </a:solidFill>
              </a:defRPr>
            </a:lvl1pPr>
          </a:lstStyle>
          <a:p>
            <a:pPr lvl="0"/>
            <a:r>
              <a:rPr lang="en-AU" noProof="0"/>
              <a:t>[Month Year]</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2425396" y="-3405540"/>
            <a:ext cx="0" cy="0"/>
          </a:xfrm>
          <a:prstGeom prst="rect">
            <a:avLst/>
          </a:prstGeom>
          <a:noFill/>
        </p:spPr>
        <p:txBody>
          <a:bodyPr wrap="none" lIns="0" tIns="0" rIns="0" bIns="0" rtlCol="0">
            <a:noAutofit/>
          </a:bodyPr>
          <a:lstStyle/>
          <a:p>
            <a:pPr algn="l"/>
            <a:endParaRPr lang="en-AU" sz="1116" noProof="0"/>
          </a:p>
        </p:txBody>
      </p:sp>
    </p:spTree>
    <p:extLst>
      <p:ext uri="{BB962C8B-B14F-4D97-AF65-F5344CB8AC3E}">
        <p14:creationId xmlns:p14="http://schemas.microsoft.com/office/powerpoint/2010/main" val="265547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Imag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F35DE-BA88-07F7-17C4-0EFC872A6202}"/>
              </a:ext>
            </a:extLst>
          </p:cNvPr>
          <p:cNvPicPr>
            <a:picLocks noChangeAspect="1"/>
          </p:cNvPicPr>
          <p:nvPr userDrawn="1"/>
        </p:nvPicPr>
        <p:blipFill rotWithShape="1">
          <a:blip r:embed="rId2"/>
          <a:srcRect t="-14031" b="14031"/>
          <a:stretch/>
        </p:blipFill>
        <p:spPr>
          <a:xfrm>
            <a:off x="0" y="3313"/>
            <a:ext cx="7559675" cy="10685187"/>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0" y="3313"/>
            <a:ext cx="7559675" cy="1068518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0" y="541338"/>
            <a:ext cx="6697400" cy="1232455"/>
          </a:xfrm>
        </p:spPr>
        <p:txBody>
          <a:bodyPr anchor="ctr"/>
          <a:lstStyle>
            <a:lvl1pPr>
              <a:defRPr sz="2400">
                <a:solidFill>
                  <a:schemeClr val="tx2"/>
                </a:solidFill>
              </a:defRPr>
            </a:lvl1pPr>
          </a:lstStyle>
          <a:p>
            <a:r>
              <a:rPr lang="en-AU" noProof="0"/>
              <a:t>Divider slide with Image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539751" y="1884073"/>
            <a:ext cx="6697399" cy="733756"/>
          </a:xfrm>
        </p:spPr>
        <p:txBody>
          <a:bodyPr/>
          <a:lstStyle>
            <a:lvl1pPr>
              <a:defRPr sz="1200"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2425396" y="-3405540"/>
            <a:ext cx="0" cy="0"/>
          </a:xfrm>
          <a:prstGeom prst="rect">
            <a:avLst/>
          </a:prstGeom>
          <a:noFill/>
        </p:spPr>
        <p:txBody>
          <a:bodyPr wrap="none" lIns="0" tIns="0" rIns="0" bIns="0" rtlCol="0">
            <a:noAutofit/>
          </a:bodyPr>
          <a:lstStyle/>
          <a:p>
            <a:pPr algn="l"/>
            <a:endParaRPr lang="en-AU" sz="1116" noProof="0"/>
          </a:p>
        </p:txBody>
      </p:sp>
    </p:spTree>
    <p:extLst>
      <p:ext uri="{BB962C8B-B14F-4D97-AF65-F5344CB8AC3E}">
        <p14:creationId xmlns:p14="http://schemas.microsoft.com/office/powerpoint/2010/main" val="1882234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B565CF3-C798-2741-BB13-ECC6CEDC7F56}"/>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217A1E8-F38D-5AA0-5466-60348CCBCE03}"/>
              </a:ext>
            </a:extLst>
          </p:cNvPr>
          <p:cNvSpPr>
            <a:spLocks noGrp="1"/>
          </p:cNvSpPr>
          <p:nvPr>
            <p:ph type="title" hasCustomPrompt="1"/>
          </p:nvPr>
        </p:nvSpPr>
        <p:spPr/>
        <p:txBody>
          <a:bodyPr/>
          <a:lstStyle>
            <a:lvl1pPr>
              <a:defRPr sz="2000">
                <a:solidFill>
                  <a:srgbClr val="002060"/>
                </a:solidFill>
              </a:defRPr>
            </a:lvl1pPr>
          </a:lstStyle>
          <a:p>
            <a:pPr marL="0" marR="0" lvl="0" indent="0" algn="l"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lang="en-AU" sz="2400" b="1">
                <a:solidFill>
                  <a:schemeClr val="tx1"/>
                </a:solidFill>
                <a:latin typeface="+mj-lt"/>
                <a:cs typeface="Arial" panose="020B0604020202020204" pitchFamily="34" charset="0"/>
              </a:rPr>
              <a:t>BUSINESS CONCIERGE INFORMATION PACK FOR COUNCIL OFFICERS</a:t>
            </a:r>
          </a:p>
        </p:txBody>
      </p:sp>
      <p:sp>
        <p:nvSpPr>
          <p:cNvPr id="6" name="Text Placeholder 2">
            <a:extLst>
              <a:ext uri="{FF2B5EF4-FFF2-40B4-BE49-F238E27FC236}">
                <a16:creationId xmlns:a16="http://schemas.microsoft.com/office/drawing/2014/main" id="{4B6908FC-12B5-0E91-52ED-5158C8501070}"/>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217546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3" name="Title 2">
            <a:extLst>
              <a:ext uri="{FF2B5EF4-FFF2-40B4-BE49-F238E27FC236}">
                <a16:creationId xmlns:a16="http://schemas.microsoft.com/office/drawing/2014/main" id="{A92261C8-B522-3FC4-80C1-C6E0F7A3A79C}"/>
              </a:ext>
            </a:extLst>
          </p:cNvPr>
          <p:cNvSpPr>
            <a:spLocks noGrp="1"/>
          </p:cNvSpPr>
          <p:nvPr>
            <p:ph type="title" hasCustomPrompt="1"/>
          </p:nvPr>
        </p:nvSpPr>
        <p:spPr/>
        <p:txBody>
          <a:bodyPr/>
          <a:lstStyle/>
          <a:p>
            <a:r>
              <a:rPr lang="en-AU" noProof="0"/>
              <a:t>Text Slide 2</a:t>
            </a:r>
          </a:p>
        </p:txBody>
      </p:sp>
      <p:sp>
        <p:nvSpPr>
          <p:cNvPr id="5" name="Text Placeholder 2">
            <a:extLst>
              <a:ext uri="{FF2B5EF4-FFF2-40B4-BE49-F238E27FC236}">
                <a16:creationId xmlns:a16="http://schemas.microsoft.com/office/drawing/2014/main" id="{E73EEE2E-2E5D-457E-2208-A0E1B51926BC}"/>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438639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3" name="Title 2">
            <a:extLst>
              <a:ext uri="{FF2B5EF4-FFF2-40B4-BE49-F238E27FC236}">
                <a16:creationId xmlns:a16="http://schemas.microsoft.com/office/drawing/2014/main" id="{1A4D9FBD-B7AA-726A-A6C1-C80F84A32FFA}"/>
              </a:ext>
            </a:extLst>
          </p:cNvPr>
          <p:cNvSpPr>
            <a:spLocks noGrp="1"/>
          </p:cNvSpPr>
          <p:nvPr>
            <p:ph type="title" hasCustomPrompt="1"/>
          </p:nvPr>
        </p:nvSpPr>
        <p:spPr/>
        <p:txBody>
          <a:bodyPr/>
          <a:lstStyle/>
          <a:p>
            <a:r>
              <a:rPr lang="en-AU" noProof="0"/>
              <a:t>Text Slide 3</a:t>
            </a:r>
          </a:p>
        </p:txBody>
      </p:sp>
      <p:sp>
        <p:nvSpPr>
          <p:cNvPr id="5" name="Text Placeholder 2">
            <a:extLst>
              <a:ext uri="{FF2B5EF4-FFF2-40B4-BE49-F238E27FC236}">
                <a16:creationId xmlns:a16="http://schemas.microsoft.com/office/drawing/2014/main" id="{C795B514-866A-8608-C9E6-9F1278600E9A}"/>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930065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6626"/>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3" name="Title 2">
            <a:extLst>
              <a:ext uri="{FF2B5EF4-FFF2-40B4-BE49-F238E27FC236}">
                <a16:creationId xmlns:a16="http://schemas.microsoft.com/office/drawing/2014/main" id="{B0A17B07-4BAE-50E0-4E44-50F440F81FD2}"/>
              </a:ext>
            </a:extLst>
          </p:cNvPr>
          <p:cNvSpPr>
            <a:spLocks noGrp="1"/>
          </p:cNvSpPr>
          <p:nvPr>
            <p:ph type="title" hasCustomPrompt="1"/>
          </p:nvPr>
        </p:nvSpPr>
        <p:spPr/>
        <p:txBody>
          <a:bodyPr/>
          <a:lstStyle/>
          <a:p>
            <a:r>
              <a:rPr lang="en-AU" noProof="0"/>
              <a:t>Text Slide 4</a:t>
            </a:r>
          </a:p>
        </p:txBody>
      </p:sp>
      <p:sp>
        <p:nvSpPr>
          <p:cNvPr id="5" name="Text Placeholder 2">
            <a:extLst>
              <a:ext uri="{FF2B5EF4-FFF2-40B4-BE49-F238E27FC236}">
                <a16:creationId xmlns:a16="http://schemas.microsoft.com/office/drawing/2014/main" id="{633DD1E6-8EB6-3249-8C0E-4DB8D09657C4}"/>
              </a:ext>
            </a:extLst>
          </p:cNvPr>
          <p:cNvSpPr>
            <a:spLocks noGrp="1"/>
          </p:cNvSpPr>
          <p:nvPr>
            <p:ph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464170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71099-6ACB-A63C-1BE6-1E5F3F02D846}"/>
              </a:ext>
            </a:extLst>
          </p:cNvPr>
          <p:cNvPicPr>
            <a:picLocks noChangeAspect="1"/>
          </p:cNvPicPr>
          <p:nvPr userDrawn="1"/>
        </p:nvPicPr>
        <p:blipFill>
          <a:blip r:embed="rId2"/>
          <a:srcRect/>
          <a:stretch/>
        </p:blipFill>
        <p:spPr>
          <a:xfrm>
            <a:off x="0" y="6626"/>
            <a:ext cx="7559675" cy="10685187"/>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0" y="0"/>
            <a:ext cx="7564495" cy="10692000"/>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lvl1pPr>
              <a:defRPr>
                <a:solidFill>
                  <a:schemeClr val="bg1"/>
                </a:solidFill>
              </a:defRPr>
            </a:lvl1pPr>
          </a:lstStyle>
          <a:p>
            <a:fld id="{10F38EA1-A2B3-734E-8FE4-2A14DB32A8FE}" type="slidenum">
              <a:rPr lang="en-AU" smtClean="0"/>
              <a:pPr/>
              <a:t>‹#›</a:t>
            </a:fld>
            <a:endParaRPr lang="en-AU"/>
          </a:p>
        </p:txBody>
      </p:sp>
      <p:sp>
        <p:nvSpPr>
          <p:cNvPr id="4" name="Title 3">
            <a:extLst>
              <a:ext uri="{FF2B5EF4-FFF2-40B4-BE49-F238E27FC236}">
                <a16:creationId xmlns:a16="http://schemas.microsoft.com/office/drawing/2014/main" id="{ED78FD9D-190A-AD46-99E6-AEABD3E1363D}"/>
              </a:ext>
            </a:extLst>
          </p:cNvPr>
          <p:cNvSpPr>
            <a:spLocks noGrp="1"/>
          </p:cNvSpPr>
          <p:nvPr>
            <p:ph type="title" hasCustomPrompt="1"/>
          </p:nvPr>
        </p:nvSpPr>
        <p:spPr>
          <a:xfrm>
            <a:off x="540000" y="540000"/>
            <a:ext cx="3419225" cy="1080000"/>
          </a:xfrm>
        </p:spPr>
        <p:txBody>
          <a:bodyPr/>
          <a:lstStyle/>
          <a:p>
            <a:r>
              <a:rPr lang="en-AU" noProof="0"/>
              <a:t>Text Slide with Image Right</a:t>
            </a:r>
          </a:p>
        </p:txBody>
      </p:sp>
      <p:sp>
        <p:nvSpPr>
          <p:cNvPr id="7" name="Text Placeholder 2">
            <a:extLst>
              <a:ext uri="{FF2B5EF4-FFF2-40B4-BE49-F238E27FC236}">
                <a16:creationId xmlns:a16="http://schemas.microsoft.com/office/drawing/2014/main" id="{1AFAD3D0-C342-A31D-8AE1-314FF649372C}"/>
              </a:ext>
            </a:extLst>
          </p:cNvPr>
          <p:cNvSpPr>
            <a:spLocks noGrp="1"/>
          </p:cNvSpPr>
          <p:nvPr>
            <p:ph idx="13"/>
          </p:nvPr>
        </p:nvSpPr>
        <p:spPr>
          <a:xfrm>
            <a:off x="540000" y="1620000"/>
            <a:ext cx="3419225"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964787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4D199-C030-9996-CCDA-543E6B49696F}"/>
              </a:ext>
            </a:extLst>
          </p:cNvPr>
          <p:cNvPicPr>
            <a:picLocks noChangeAspect="1"/>
          </p:cNvPicPr>
          <p:nvPr userDrawn="1"/>
        </p:nvPicPr>
        <p:blipFill>
          <a:blip r:embed="rId2"/>
          <a:srcRect/>
          <a:stretch/>
        </p:blipFill>
        <p:spPr>
          <a:xfrm>
            <a:off x="0" y="0"/>
            <a:ext cx="7559675" cy="10685187"/>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4820" y="0"/>
            <a:ext cx="7564495" cy="10692000"/>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A5BC9007-4759-96DB-1783-D91B37F5420B}"/>
              </a:ext>
            </a:extLst>
          </p:cNvPr>
          <p:cNvSpPr>
            <a:spLocks noGrp="1"/>
          </p:cNvSpPr>
          <p:nvPr>
            <p:ph type="title" hasCustomPrompt="1"/>
          </p:nvPr>
        </p:nvSpPr>
        <p:spPr>
          <a:xfrm>
            <a:off x="3597276" y="3459664"/>
            <a:ext cx="3422724" cy="1080000"/>
          </a:xfrm>
        </p:spPr>
        <p:txBody>
          <a:bodyPr/>
          <a:lstStyle/>
          <a:p>
            <a:r>
              <a:rPr lang="en-AU" noProof="0"/>
              <a:t>Text Slide with Image Left</a:t>
            </a:r>
          </a:p>
        </p:txBody>
      </p:sp>
      <p:sp>
        <p:nvSpPr>
          <p:cNvPr id="7" name="Text Placeholder 2">
            <a:extLst>
              <a:ext uri="{FF2B5EF4-FFF2-40B4-BE49-F238E27FC236}">
                <a16:creationId xmlns:a16="http://schemas.microsoft.com/office/drawing/2014/main" id="{A6204734-C2E8-4880-04FD-811D8D02AF5D}"/>
              </a:ext>
            </a:extLst>
          </p:cNvPr>
          <p:cNvSpPr>
            <a:spLocks noGrp="1"/>
          </p:cNvSpPr>
          <p:nvPr>
            <p:ph idx="13"/>
          </p:nvPr>
        </p:nvSpPr>
        <p:spPr>
          <a:xfrm>
            <a:off x="3597276" y="4539664"/>
            <a:ext cx="3422724" cy="5326231"/>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8908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6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with image at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A17B07-4BAE-50E0-4E44-50F440F81FD2}"/>
              </a:ext>
            </a:extLst>
          </p:cNvPr>
          <p:cNvSpPr>
            <a:spLocks noGrp="1"/>
          </p:cNvSpPr>
          <p:nvPr>
            <p:ph type="title" hasCustomPrompt="1"/>
          </p:nvPr>
        </p:nvSpPr>
        <p:spPr/>
        <p:txBody>
          <a:bodyPr/>
          <a:lstStyle/>
          <a:p>
            <a:r>
              <a:rPr lang="en-AU" noProof="0"/>
              <a:t>Text Slide with image at bottom</a:t>
            </a:r>
          </a:p>
        </p:txBody>
      </p:sp>
      <p:sp>
        <p:nvSpPr>
          <p:cNvPr id="5" name="Text Placeholder 2">
            <a:extLst>
              <a:ext uri="{FF2B5EF4-FFF2-40B4-BE49-F238E27FC236}">
                <a16:creationId xmlns:a16="http://schemas.microsoft.com/office/drawing/2014/main" id="{633DD1E6-8EB6-3249-8C0E-4DB8D09657C4}"/>
              </a:ext>
            </a:extLst>
          </p:cNvPr>
          <p:cNvSpPr>
            <a:spLocks noGrp="1"/>
          </p:cNvSpPr>
          <p:nvPr>
            <p:ph idx="1"/>
          </p:nvPr>
        </p:nvSpPr>
        <p:spPr>
          <a:xfrm>
            <a:off x="540000" y="1620000"/>
            <a:ext cx="6480000" cy="3882442"/>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Picture Placeholder 5">
            <a:extLst>
              <a:ext uri="{FF2B5EF4-FFF2-40B4-BE49-F238E27FC236}">
                <a16:creationId xmlns:a16="http://schemas.microsoft.com/office/drawing/2014/main" id="{7B7A9F2F-1F28-D20D-F950-10B80F9342E7}"/>
              </a:ext>
            </a:extLst>
          </p:cNvPr>
          <p:cNvSpPr>
            <a:spLocks noGrp="1"/>
          </p:cNvSpPr>
          <p:nvPr>
            <p:ph type="pic" sz="quarter" idx="10"/>
          </p:nvPr>
        </p:nvSpPr>
        <p:spPr>
          <a:xfrm>
            <a:off x="0" y="6011813"/>
            <a:ext cx="7559675" cy="4680000"/>
          </a:xfrm>
          <a:solidFill>
            <a:schemeClr val="tx2"/>
          </a:solidFill>
        </p:spPr>
        <p:txBody>
          <a:bodyPr anchor="ctr"/>
          <a:lstStyle>
            <a:lvl1pPr algn="ctr">
              <a:defRPr>
                <a:solidFill>
                  <a:schemeClr val="bg1"/>
                </a:solidFill>
              </a:defRPr>
            </a:lvl1pPr>
          </a:lstStyle>
          <a:p>
            <a:endParaRPr lang="en-AU"/>
          </a:p>
        </p:txBody>
      </p:sp>
    </p:spTree>
    <p:extLst>
      <p:ext uri="{BB962C8B-B14F-4D97-AF65-F5344CB8AC3E}">
        <p14:creationId xmlns:p14="http://schemas.microsoft.com/office/powerpoint/2010/main" val="2548322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3"/>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BD625440-A583-E945-70E7-0BE0C66B98CC}"/>
              </a:ext>
            </a:extLst>
          </p:cNvPr>
          <p:cNvSpPr>
            <a:spLocks noGrp="1"/>
          </p:cNvSpPr>
          <p:nvPr>
            <p:ph type="title" hasCustomPrompt="1"/>
          </p:nvPr>
        </p:nvSpPr>
        <p:spPr>
          <a:xfrm>
            <a:off x="540000" y="540000"/>
            <a:ext cx="5417740" cy="1080000"/>
          </a:xfrm>
        </p:spPr>
        <p:txBody>
          <a:bodyPr/>
          <a:lstStyle/>
          <a:p>
            <a:r>
              <a:rPr lang="en-AU" noProof="0"/>
              <a:t>Feature Slide 1</a:t>
            </a:r>
          </a:p>
        </p:txBody>
      </p:sp>
      <p:sp>
        <p:nvSpPr>
          <p:cNvPr id="5" name="Text Placeholder 2">
            <a:extLst>
              <a:ext uri="{FF2B5EF4-FFF2-40B4-BE49-F238E27FC236}">
                <a16:creationId xmlns:a16="http://schemas.microsoft.com/office/drawing/2014/main" id="{075C58B1-5AC7-584C-A558-07C0D0250005}"/>
              </a:ext>
            </a:extLst>
          </p:cNvPr>
          <p:cNvSpPr>
            <a:spLocks noGrp="1"/>
          </p:cNvSpPr>
          <p:nvPr>
            <p:ph idx="1"/>
          </p:nvPr>
        </p:nvSpPr>
        <p:spPr>
          <a:xfrm>
            <a:off x="540000" y="1620000"/>
            <a:ext cx="432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082953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3"/>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5B104291-7AE7-788D-9131-EDFFB212DB11}"/>
              </a:ext>
            </a:extLst>
          </p:cNvPr>
          <p:cNvSpPr>
            <a:spLocks noGrp="1"/>
          </p:cNvSpPr>
          <p:nvPr>
            <p:ph type="title" hasCustomPrompt="1"/>
          </p:nvPr>
        </p:nvSpPr>
        <p:spPr/>
        <p:txBody>
          <a:bodyPr/>
          <a:lstStyle/>
          <a:p>
            <a:r>
              <a:rPr lang="en-AU" noProof="0"/>
              <a:t>Feature Slide 2</a:t>
            </a:r>
          </a:p>
        </p:txBody>
      </p:sp>
      <p:sp>
        <p:nvSpPr>
          <p:cNvPr id="5" name="Text Placeholder 2">
            <a:extLst>
              <a:ext uri="{FF2B5EF4-FFF2-40B4-BE49-F238E27FC236}">
                <a16:creationId xmlns:a16="http://schemas.microsoft.com/office/drawing/2014/main" id="{EFDBFC7B-8EFB-A8EB-5728-85FD93D67123}"/>
              </a:ext>
            </a:extLst>
          </p:cNvPr>
          <p:cNvSpPr>
            <a:spLocks noGrp="1"/>
          </p:cNvSpPr>
          <p:nvPr>
            <p:ph idx="1"/>
          </p:nvPr>
        </p:nvSpPr>
        <p:spPr>
          <a:xfrm>
            <a:off x="540000" y="1620000"/>
            <a:ext cx="522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075767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text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9EF45-C415-10CC-916B-B6A5AE43F3FE}"/>
              </a:ext>
            </a:extLst>
          </p:cNvPr>
          <p:cNvPicPr>
            <a:picLocks noChangeAspect="1"/>
          </p:cNvPicPr>
          <p:nvPr userDrawn="1"/>
        </p:nvPicPr>
        <p:blipFill>
          <a:blip r:embed="rId2"/>
          <a:srcRect/>
          <a:stretch/>
        </p:blipFill>
        <p:spPr>
          <a:xfrm>
            <a:off x="0" y="3311"/>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a:xfrm>
            <a:off x="5318748" y="10331813"/>
            <a:ext cx="1700927" cy="360000"/>
          </a:xfrm>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7CD9AC7E-4A83-D1E6-1D49-6E736DE24ABF}"/>
              </a:ext>
            </a:extLst>
          </p:cNvPr>
          <p:cNvSpPr>
            <a:spLocks noGrp="1"/>
          </p:cNvSpPr>
          <p:nvPr>
            <p:ph type="title" hasCustomPrompt="1"/>
          </p:nvPr>
        </p:nvSpPr>
        <p:spPr>
          <a:xfrm>
            <a:off x="2951675" y="540000"/>
            <a:ext cx="4068000" cy="1080000"/>
          </a:xfrm>
        </p:spPr>
        <p:txBody>
          <a:bodyPr/>
          <a:lstStyle/>
          <a:p>
            <a:r>
              <a:rPr lang="en-AU" noProof="0"/>
              <a:t>Feature Slide 3</a:t>
            </a:r>
          </a:p>
        </p:txBody>
      </p:sp>
      <p:sp>
        <p:nvSpPr>
          <p:cNvPr id="5" name="Text Placeholder 2">
            <a:extLst>
              <a:ext uri="{FF2B5EF4-FFF2-40B4-BE49-F238E27FC236}">
                <a16:creationId xmlns:a16="http://schemas.microsoft.com/office/drawing/2014/main" id="{DD482FDE-40B4-2032-23DC-24BE0ED6FAE1}"/>
              </a:ext>
            </a:extLst>
          </p:cNvPr>
          <p:cNvSpPr>
            <a:spLocks noGrp="1"/>
          </p:cNvSpPr>
          <p:nvPr>
            <p:ph idx="13"/>
          </p:nvPr>
        </p:nvSpPr>
        <p:spPr>
          <a:xfrm>
            <a:off x="2951675" y="1620000"/>
            <a:ext cx="4068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389569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text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3313"/>
            <a:ext cx="7559675" cy="10685187"/>
          </a:xfrm>
          <a:prstGeom prst="rect">
            <a:avLst/>
          </a:prstGeom>
        </p:spPr>
      </p:pic>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a:xfrm>
            <a:off x="5318748" y="10331813"/>
            <a:ext cx="1700927" cy="360000"/>
          </a:xfrm>
        </p:spPr>
        <p:txBody>
          <a:bodyPr/>
          <a:lstStyle/>
          <a:p>
            <a:fld id="{10F38EA1-A2B3-734E-8FE4-2A14DB32A8FE}" type="slidenum">
              <a:rPr lang="en-AU" noProof="0" smtClean="0"/>
              <a:pPr/>
              <a:t>‹#›</a:t>
            </a:fld>
            <a:endParaRPr lang="en-AU" noProof="0"/>
          </a:p>
        </p:txBody>
      </p:sp>
      <p:sp>
        <p:nvSpPr>
          <p:cNvPr id="4" name="Title 3">
            <a:extLst>
              <a:ext uri="{FF2B5EF4-FFF2-40B4-BE49-F238E27FC236}">
                <a16:creationId xmlns:a16="http://schemas.microsoft.com/office/drawing/2014/main" id="{8D350AD2-888D-5643-E41E-C3A5EF751C18}"/>
              </a:ext>
            </a:extLst>
          </p:cNvPr>
          <p:cNvSpPr>
            <a:spLocks noGrp="1"/>
          </p:cNvSpPr>
          <p:nvPr>
            <p:ph type="title" hasCustomPrompt="1"/>
          </p:nvPr>
        </p:nvSpPr>
        <p:spPr>
          <a:xfrm>
            <a:off x="1907675" y="540000"/>
            <a:ext cx="5112000" cy="1080000"/>
          </a:xfrm>
        </p:spPr>
        <p:txBody>
          <a:bodyPr/>
          <a:lstStyle/>
          <a:p>
            <a:r>
              <a:rPr lang="en-AU" noProof="0"/>
              <a:t>Feature Slide 4</a:t>
            </a:r>
          </a:p>
        </p:txBody>
      </p:sp>
      <p:sp>
        <p:nvSpPr>
          <p:cNvPr id="5" name="Text Placeholder 2">
            <a:extLst>
              <a:ext uri="{FF2B5EF4-FFF2-40B4-BE49-F238E27FC236}">
                <a16:creationId xmlns:a16="http://schemas.microsoft.com/office/drawing/2014/main" id="{1D668572-1449-33C4-A3B8-986B183FDE91}"/>
              </a:ext>
            </a:extLst>
          </p:cNvPr>
          <p:cNvSpPr>
            <a:spLocks noGrp="1"/>
          </p:cNvSpPr>
          <p:nvPr>
            <p:ph idx="13"/>
          </p:nvPr>
        </p:nvSpPr>
        <p:spPr>
          <a:xfrm>
            <a:off x="1907675" y="1620000"/>
            <a:ext cx="5112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72090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ider slide Im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917E0-6050-89D3-933F-E2E45B38DE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3658" t="1" r="23658" b="28598"/>
          <a:stretch/>
        </p:blipFill>
        <p:spPr>
          <a:xfrm>
            <a:off x="2" y="2821160"/>
            <a:ext cx="7559672" cy="6825767"/>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539750" y="541340"/>
            <a:ext cx="6697400" cy="1232455"/>
          </a:xfrm>
        </p:spPr>
        <p:txBody>
          <a:bodyPr anchor="ctr"/>
          <a:lstStyle>
            <a:lvl1pPr>
              <a:defRPr sz="1800">
                <a:solidFill>
                  <a:schemeClr val="tx2"/>
                </a:solidFill>
              </a:defRPr>
            </a:lvl1pPr>
          </a:lstStyle>
          <a:p>
            <a:r>
              <a:rPr lang="en-AU" noProof="0"/>
              <a:t>Divider slid</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539753" y="1884077"/>
            <a:ext cx="6697398" cy="733757"/>
          </a:xfrm>
        </p:spPr>
        <p:txBody>
          <a:bodyPr/>
          <a:lstStyle>
            <a:lvl1pPr>
              <a:defRPr sz="900" b="0">
                <a:solidFill>
                  <a:srgbClr val="FF0000"/>
                </a:solidFill>
              </a:defRPr>
            </a:lvl1pPr>
          </a:lstStyle>
          <a:p>
            <a:pPr lvl="0"/>
            <a:r>
              <a:rPr lang="en-AU" noProof="0"/>
              <a:t>[Month Year]</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2425396" y="-3405540"/>
            <a:ext cx="0" cy="0"/>
          </a:xfrm>
          <a:prstGeom prst="rect">
            <a:avLst/>
          </a:prstGeom>
          <a:noFill/>
        </p:spPr>
        <p:txBody>
          <a:bodyPr wrap="none" lIns="0" tIns="0" rIns="0" bIns="0" rtlCol="0">
            <a:noAutofit/>
          </a:bodyPr>
          <a:lstStyle/>
          <a:p>
            <a:pPr algn="l"/>
            <a:endParaRPr lang="en-AU" sz="837" noProof="0"/>
          </a:p>
        </p:txBody>
      </p:sp>
    </p:spTree>
    <p:extLst>
      <p:ext uri="{BB962C8B-B14F-4D97-AF65-F5344CB8AC3E}">
        <p14:creationId xmlns:p14="http://schemas.microsoft.com/office/powerpoint/2010/main" val="119381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790A-BA18-AE93-2D76-4D7A6ED6FAAE}"/>
              </a:ext>
            </a:extLst>
          </p:cNvPr>
          <p:cNvSpPr>
            <a:spLocks noGrp="1"/>
          </p:cNvSpPr>
          <p:nvPr>
            <p:ph type="ctrTitle"/>
          </p:nvPr>
        </p:nvSpPr>
        <p:spPr>
          <a:xfrm>
            <a:off x="946018" y="1750819"/>
            <a:ext cx="5669756" cy="3721781"/>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242672C-FEB5-9037-9400-A09B38E6C5C3}"/>
              </a:ext>
            </a:extLst>
          </p:cNvPr>
          <p:cNvSpPr>
            <a:spLocks noGrp="1"/>
          </p:cNvSpPr>
          <p:nvPr>
            <p:ph type="subTitle" idx="1"/>
          </p:nvPr>
        </p:nvSpPr>
        <p:spPr>
          <a:xfrm>
            <a:off x="946018" y="5615908"/>
            <a:ext cx="5669756" cy="2581571"/>
          </a:xfrm>
        </p:spPr>
        <p:txBody>
          <a:bodyPr/>
          <a:lstStyle>
            <a:lvl1pPr marL="0" indent="0" algn="ctr">
              <a:buNone/>
              <a:defRPr sz="2400"/>
            </a:lvl1pPr>
            <a:lvl2pPr marL="457204" indent="0" algn="ctr">
              <a:buNone/>
              <a:defRPr sz="2000"/>
            </a:lvl2pPr>
            <a:lvl3pPr marL="914409" indent="0" algn="ctr">
              <a:buNone/>
              <a:defRPr sz="1800"/>
            </a:lvl3pPr>
            <a:lvl4pPr marL="1371613" indent="0" algn="ctr">
              <a:buNone/>
              <a:defRPr sz="1600"/>
            </a:lvl4pPr>
            <a:lvl5pPr marL="1828818" indent="0" algn="ctr">
              <a:buNone/>
              <a:defRPr sz="1600"/>
            </a:lvl5pPr>
            <a:lvl6pPr marL="2286022" indent="0" algn="ctr">
              <a:buNone/>
              <a:defRPr sz="1600"/>
            </a:lvl6pPr>
            <a:lvl7pPr marL="2743227" indent="0" algn="ctr">
              <a:buNone/>
              <a:defRPr sz="1600"/>
            </a:lvl7pPr>
            <a:lvl8pPr marL="3200431" indent="0" algn="ctr">
              <a:buNone/>
              <a:defRPr sz="1600"/>
            </a:lvl8pPr>
            <a:lvl9pPr marL="3657637"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F4CF132-1E0B-F776-5F40-35FB9AF14DA1}"/>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5" name="Footer Placeholder 4">
            <a:extLst>
              <a:ext uri="{FF2B5EF4-FFF2-40B4-BE49-F238E27FC236}">
                <a16:creationId xmlns:a16="http://schemas.microsoft.com/office/drawing/2014/main" id="{D7F9FB2B-8FFE-9D47-E9A0-93155660F9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D3D304-E434-FCFA-F99F-ED834AE68D2C}"/>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202509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86D7-60B3-B60F-996E-70D3941D861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CF93B4C-9407-C9B3-B255-1E19E6E246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B1ABED-EEEF-B7D2-7982-73C7D96671C0}"/>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5" name="Footer Placeholder 4">
            <a:extLst>
              <a:ext uri="{FF2B5EF4-FFF2-40B4-BE49-F238E27FC236}">
                <a16:creationId xmlns:a16="http://schemas.microsoft.com/office/drawing/2014/main" id="{F48F78C1-9478-2242-F2AC-471CDEE1B9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F9AFF2-B3A7-3D75-C6B4-3EC2E284D42A}"/>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383616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27F7-BE39-EF80-3344-66DECAACBE6F}"/>
              </a:ext>
            </a:extLst>
          </p:cNvPr>
          <p:cNvSpPr>
            <a:spLocks noGrp="1"/>
          </p:cNvSpPr>
          <p:nvPr>
            <p:ph type="title"/>
          </p:nvPr>
        </p:nvSpPr>
        <p:spPr>
          <a:xfrm>
            <a:off x="516394" y="2664651"/>
            <a:ext cx="6520538" cy="4448691"/>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BD60511-2E04-C920-379D-1374CB601180}"/>
              </a:ext>
            </a:extLst>
          </p:cNvPr>
          <p:cNvSpPr>
            <a:spLocks noGrp="1"/>
          </p:cNvSpPr>
          <p:nvPr>
            <p:ph type="body" idx="1"/>
          </p:nvPr>
        </p:nvSpPr>
        <p:spPr>
          <a:xfrm>
            <a:off x="516394" y="7154880"/>
            <a:ext cx="6520538" cy="2338574"/>
          </a:xfrm>
        </p:spPr>
        <p:txBody>
          <a:bodyPr/>
          <a:lstStyle>
            <a:lvl1pPr marL="0" indent="0">
              <a:buNone/>
              <a:defRPr sz="2400">
                <a:solidFill>
                  <a:schemeClr val="tx1">
                    <a:tint val="82000"/>
                  </a:schemeClr>
                </a:solidFill>
              </a:defRPr>
            </a:lvl1pPr>
            <a:lvl2pPr marL="457204" indent="0">
              <a:buNone/>
              <a:defRPr sz="2000">
                <a:solidFill>
                  <a:schemeClr val="tx1">
                    <a:tint val="82000"/>
                  </a:schemeClr>
                </a:solidFill>
              </a:defRPr>
            </a:lvl2pPr>
            <a:lvl3pPr marL="914409" indent="0">
              <a:buNone/>
              <a:defRPr sz="1800">
                <a:solidFill>
                  <a:schemeClr val="tx1">
                    <a:tint val="82000"/>
                  </a:schemeClr>
                </a:solidFill>
              </a:defRPr>
            </a:lvl3pPr>
            <a:lvl4pPr marL="1371613" indent="0">
              <a:buNone/>
              <a:defRPr sz="1600">
                <a:solidFill>
                  <a:schemeClr val="tx1">
                    <a:tint val="82000"/>
                  </a:schemeClr>
                </a:solidFill>
              </a:defRPr>
            </a:lvl4pPr>
            <a:lvl5pPr marL="1828818" indent="0">
              <a:buNone/>
              <a:defRPr sz="1600">
                <a:solidFill>
                  <a:schemeClr val="tx1">
                    <a:tint val="82000"/>
                  </a:schemeClr>
                </a:solidFill>
              </a:defRPr>
            </a:lvl5pPr>
            <a:lvl6pPr marL="2286022" indent="0">
              <a:buNone/>
              <a:defRPr sz="1600">
                <a:solidFill>
                  <a:schemeClr val="tx1">
                    <a:tint val="82000"/>
                  </a:schemeClr>
                </a:solidFill>
              </a:defRPr>
            </a:lvl6pPr>
            <a:lvl7pPr marL="2743227" indent="0">
              <a:buNone/>
              <a:defRPr sz="1600">
                <a:solidFill>
                  <a:schemeClr val="tx1">
                    <a:tint val="82000"/>
                  </a:schemeClr>
                </a:solidFill>
              </a:defRPr>
            </a:lvl7pPr>
            <a:lvl8pPr marL="3200431" indent="0">
              <a:buNone/>
              <a:defRPr sz="1600">
                <a:solidFill>
                  <a:schemeClr val="tx1">
                    <a:tint val="82000"/>
                  </a:schemeClr>
                </a:solidFill>
              </a:defRPr>
            </a:lvl8pPr>
            <a:lvl9pPr marL="3657637"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6120A-8C3E-B867-116B-75276042D1E9}"/>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5" name="Footer Placeholder 4">
            <a:extLst>
              <a:ext uri="{FF2B5EF4-FFF2-40B4-BE49-F238E27FC236}">
                <a16:creationId xmlns:a16="http://schemas.microsoft.com/office/drawing/2014/main" id="{C5FD7A26-8458-70DC-CA15-9BD4EEC88C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A770CD-ED87-A1DC-10DD-877F2D948625}"/>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330101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DA85-BB2C-6C72-21D5-BCF49466F86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D1B23F4-EB5A-3214-4AFA-C50C2B56C531}"/>
              </a:ext>
            </a:extLst>
          </p:cNvPr>
          <p:cNvSpPr>
            <a:spLocks noGrp="1"/>
          </p:cNvSpPr>
          <p:nvPr>
            <p:ph sz="half" idx="1"/>
          </p:nvPr>
        </p:nvSpPr>
        <p:spPr>
          <a:xfrm>
            <a:off x="520627" y="2845336"/>
            <a:ext cx="3157625" cy="6785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D6EE1FB-ACEB-0660-805E-459C37125FD2}"/>
              </a:ext>
            </a:extLst>
          </p:cNvPr>
          <p:cNvSpPr>
            <a:spLocks noGrp="1"/>
          </p:cNvSpPr>
          <p:nvPr>
            <p:ph sz="half" idx="2"/>
          </p:nvPr>
        </p:nvSpPr>
        <p:spPr>
          <a:xfrm>
            <a:off x="3881423" y="2845336"/>
            <a:ext cx="3157625" cy="6785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198C41F-382A-2382-D74C-E7B06C2B95BE}"/>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6" name="Footer Placeholder 5">
            <a:extLst>
              <a:ext uri="{FF2B5EF4-FFF2-40B4-BE49-F238E27FC236}">
                <a16:creationId xmlns:a16="http://schemas.microsoft.com/office/drawing/2014/main" id="{9FDD3037-C5C0-1CDC-0291-F18A809197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E0926D-E82A-1BCB-6754-37CA991B99EE}"/>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349389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5687-BAB8-D434-8F43-E0987F82FEF2}"/>
              </a:ext>
            </a:extLst>
          </p:cNvPr>
          <p:cNvSpPr>
            <a:spLocks noGrp="1"/>
          </p:cNvSpPr>
          <p:nvPr>
            <p:ph type="title"/>
          </p:nvPr>
        </p:nvSpPr>
        <p:spPr>
          <a:xfrm>
            <a:off x="520627" y="569068"/>
            <a:ext cx="6520538" cy="206650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D71C06-3F0E-F522-8F88-99D9B5118768}"/>
              </a:ext>
            </a:extLst>
          </p:cNvPr>
          <p:cNvSpPr>
            <a:spLocks noGrp="1"/>
          </p:cNvSpPr>
          <p:nvPr>
            <p:ph type="body" idx="1"/>
          </p:nvPr>
        </p:nvSpPr>
        <p:spPr>
          <a:xfrm>
            <a:off x="520632" y="2621034"/>
            <a:ext cx="3197836" cy="1283516"/>
          </a:xfrm>
        </p:spPr>
        <p:txBody>
          <a:bodyPr anchor="b"/>
          <a:lstStyle>
            <a:lvl1pPr marL="0" indent="0">
              <a:buNone/>
              <a:defRPr sz="2400" b="1"/>
            </a:lvl1pPr>
            <a:lvl2pPr marL="457204" indent="0">
              <a:buNone/>
              <a:defRPr sz="2000" b="1"/>
            </a:lvl2pPr>
            <a:lvl3pPr marL="914409" indent="0">
              <a:buNone/>
              <a:defRPr sz="1800" b="1"/>
            </a:lvl3pPr>
            <a:lvl4pPr marL="1371613" indent="0">
              <a:buNone/>
              <a:defRPr sz="1600" b="1"/>
            </a:lvl4pPr>
            <a:lvl5pPr marL="1828818" indent="0">
              <a:buNone/>
              <a:defRPr sz="1600" b="1"/>
            </a:lvl5pPr>
            <a:lvl6pPr marL="2286022" indent="0">
              <a:buNone/>
              <a:defRPr sz="1600" b="1"/>
            </a:lvl6pPr>
            <a:lvl7pPr marL="2743227" indent="0">
              <a:buNone/>
              <a:defRPr sz="1600" b="1"/>
            </a:lvl7pPr>
            <a:lvl8pPr marL="3200431" indent="0">
              <a:buNone/>
              <a:defRPr sz="1600" b="1"/>
            </a:lvl8pPr>
            <a:lvl9pPr marL="365763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EAA854-233D-5D46-A6E5-D49AE7EF0000}"/>
              </a:ext>
            </a:extLst>
          </p:cNvPr>
          <p:cNvSpPr>
            <a:spLocks noGrp="1"/>
          </p:cNvSpPr>
          <p:nvPr>
            <p:ph sz="half" idx="2"/>
          </p:nvPr>
        </p:nvSpPr>
        <p:spPr>
          <a:xfrm>
            <a:off x="520632" y="3904550"/>
            <a:ext cx="3197836" cy="5744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62C848A-65A3-8E57-CB04-BC69A8E24B7A}"/>
              </a:ext>
            </a:extLst>
          </p:cNvPr>
          <p:cNvSpPr>
            <a:spLocks noGrp="1"/>
          </p:cNvSpPr>
          <p:nvPr>
            <p:ph type="body" sz="quarter" idx="3"/>
          </p:nvPr>
        </p:nvSpPr>
        <p:spPr>
          <a:xfrm>
            <a:off x="3826405" y="2621034"/>
            <a:ext cx="3214767" cy="1283516"/>
          </a:xfrm>
        </p:spPr>
        <p:txBody>
          <a:bodyPr anchor="b"/>
          <a:lstStyle>
            <a:lvl1pPr marL="0" indent="0">
              <a:buNone/>
              <a:defRPr sz="2400" b="1"/>
            </a:lvl1pPr>
            <a:lvl2pPr marL="457204" indent="0">
              <a:buNone/>
              <a:defRPr sz="2000" b="1"/>
            </a:lvl2pPr>
            <a:lvl3pPr marL="914409" indent="0">
              <a:buNone/>
              <a:defRPr sz="1800" b="1"/>
            </a:lvl3pPr>
            <a:lvl4pPr marL="1371613" indent="0">
              <a:buNone/>
              <a:defRPr sz="1600" b="1"/>
            </a:lvl4pPr>
            <a:lvl5pPr marL="1828818" indent="0">
              <a:buNone/>
              <a:defRPr sz="1600" b="1"/>
            </a:lvl5pPr>
            <a:lvl6pPr marL="2286022" indent="0">
              <a:buNone/>
              <a:defRPr sz="1600" b="1"/>
            </a:lvl6pPr>
            <a:lvl7pPr marL="2743227" indent="0">
              <a:buNone/>
              <a:defRPr sz="1600" b="1"/>
            </a:lvl7pPr>
            <a:lvl8pPr marL="3200431" indent="0">
              <a:buNone/>
              <a:defRPr sz="1600" b="1"/>
            </a:lvl8pPr>
            <a:lvl9pPr marL="365763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B1D8CC-372B-3088-317F-CAE33F13CEDC}"/>
              </a:ext>
            </a:extLst>
          </p:cNvPr>
          <p:cNvSpPr>
            <a:spLocks noGrp="1"/>
          </p:cNvSpPr>
          <p:nvPr>
            <p:ph sz="quarter" idx="4"/>
          </p:nvPr>
        </p:nvSpPr>
        <p:spPr>
          <a:xfrm>
            <a:off x="3826405" y="3904550"/>
            <a:ext cx="3214767" cy="5744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6A79188-4DCC-D8C3-7EDE-05E82FE20068}"/>
              </a:ext>
            </a:extLst>
          </p:cNvPr>
          <p:cNvSpPr>
            <a:spLocks noGrp="1"/>
          </p:cNvSpPr>
          <p:nvPr>
            <p:ph type="dt" sz="half" idx="10"/>
          </p:nvPr>
        </p:nvSpPr>
        <p:spPr/>
        <p:txBody>
          <a:bodyPr/>
          <a:lstStyle/>
          <a:p>
            <a:fld id="{0287092B-0CFA-4237-887F-9C5E096039C5}" type="datetimeFigureOut">
              <a:rPr lang="en-AU" smtClean="0"/>
              <a:t>11/12/2025</a:t>
            </a:fld>
            <a:endParaRPr lang="en-AU"/>
          </a:p>
        </p:txBody>
      </p:sp>
      <p:sp>
        <p:nvSpPr>
          <p:cNvPr id="8" name="Footer Placeholder 7">
            <a:extLst>
              <a:ext uri="{FF2B5EF4-FFF2-40B4-BE49-F238E27FC236}">
                <a16:creationId xmlns:a16="http://schemas.microsoft.com/office/drawing/2014/main" id="{EDCCE930-824C-CDF7-50D4-F41CEFE48D1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1E81F05-0F1B-3F34-F758-7D6F71D0709A}"/>
              </a:ext>
            </a:extLst>
          </p:cNvPr>
          <p:cNvSpPr>
            <a:spLocks noGrp="1"/>
          </p:cNvSpPr>
          <p:nvPr>
            <p:ph type="sldNum" sz="quarter" idx="12"/>
          </p:nvPr>
        </p:nvSpPr>
        <p:spPr/>
        <p:txBody>
          <a:bodyPr/>
          <a:lstStyle/>
          <a:p>
            <a:fld id="{C93DB7B9-5C9B-4615-B5AE-AA8E1FDBF0AE}" type="slidenum">
              <a:rPr lang="en-AU" smtClean="0"/>
              <a:t>‹#›</a:t>
            </a:fld>
            <a:endParaRPr lang="en-AU"/>
          </a:p>
        </p:txBody>
      </p:sp>
    </p:spTree>
    <p:extLst>
      <p:ext uri="{BB962C8B-B14F-4D97-AF65-F5344CB8AC3E}">
        <p14:creationId xmlns:p14="http://schemas.microsoft.com/office/powerpoint/2010/main" val="3869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0547186-5B46-564E-4126-5A3748ACC721}"/>
              </a:ext>
            </a:extLst>
          </p:cNvPr>
          <p:cNvGraphicFramePr>
            <a:graphicFrameLocks noChangeAspect="1"/>
          </p:cNvGraphicFramePr>
          <p:nvPr userDrawn="1">
            <p:custDataLst>
              <p:tags r:id="rId6"/>
            </p:custDataLst>
            <p:extLst>
              <p:ext uri="{D42A27DB-BD31-4B8C-83A1-F6EECF244321}">
                <p14:modId xmlns:p14="http://schemas.microsoft.com/office/powerpoint/2010/main" val="102455353"/>
              </p:ext>
            </p:extLst>
          </p:nvPr>
        </p:nvGraphicFramePr>
        <p:xfrm>
          <a:off x="2117" y="2079"/>
          <a:ext cx="2117" cy="2078"/>
        </p:xfrm>
        <a:graphic>
          <a:graphicData uri="http://schemas.openxmlformats.org/presentationml/2006/ole">
            <mc:AlternateContent xmlns:mc="http://schemas.openxmlformats.org/markup-compatibility/2006">
              <mc:Choice xmlns:v="urn:schemas-microsoft-com:vml" Requires="v">
                <p:oleObj name="think-cell Slide" r:id="rId7" imgW="328" imgH="328" progId="TCLayout.ActiveDocument.1">
                  <p:embed/>
                </p:oleObj>
              </mc:Choice>
              <mc:Fallback>
                <p:oleObj name="think-cell Slide" r:id="rId7" imgW="328" imgH="328" progId="TCLayout.ActiveDocument.1">
                  <p:embed/>
                  <p:pic>
                    <p:nvPicPr>
                      <p:cNvPr id="8" name="Object 7" hidden="1">
                        <a:extLst>
                          <a:ext uri="{FF2B5EF4-FFF2-40B4-BE49-F238E27FC236}">
                            <a16:creationId xmlns:a16="http://schemas.microsoft.com/office/drawing/2014/main" id="{30547186-5B46-564E-4126-5A3748ACC721}"/>
                          </a:ext>
                        </a:extLst>
                      </p:cNvPr>
                      <p:cNvPicPr/>
                      <p:nvPr/>
                    </p:nvPicPr>
                    <p:blipFill>
                      <a:blip r:embed="rId8"/>
                      <a:stretch>
                        <a:fillRect/>
                      </a:stretch>
                    </p:blipFill>
                    <p:spPr>
                      <a:xfrm>
                        <a:off x="2117" y="2079"/>
                        <a:ext cx="2117" cy="207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D855FD7-0FF9-8551-ADAA-8BB9309E30D9}"/>
              </a:ext>
            </a:extLst>
          </p:cNvPr>
          <p:cNvSpPr>
            <a:spLocks noGrp="1"/>
          </p:cNvSpPr>
          <p:nvPr>
            <p:ph type="title"/>
          </p:nvPr>
        </p:nvSpPr>
        <p:spPr>
          <a:xfrm>
            <a:off x="520627" y="569068"/>
            <a:ext cx="6518421" cy="206650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5174CCB-E3EB-5E2F-A280-1747DDDF84F2}"/>
              </a:ext>
            </a:extLst>
          </p:cNvPr>
          <p:cNvSpPr>
            <a:spLocks noGrp="1"/>
          </p:cNvSpPr>
          <p:nvPr>
            <p:ph type="body" idx="1"/>
          </p:nvPr>
        </p:nvSpPr>
        <p:spPr>
          <a:xfrm>
            <a:off x="520627" y="2845336"/>
            <a:ext cx="6518421" cy="6785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E16531-C855-E609-B9D7-0D4F3758C57F}"/>
              </a:ext>
            </a:extLst>
          </p:cNvPr>
          <p:cNvSpPr>
            <a:spLocks noGrp="1"/>
          </p:cNvSpPr>
          <p:nvPr>
            <p:ph type="dt" sz="half" idx="2"/>
          </p:nvPr>
        </p:nvSpPr>
        <p:spPr>
          <a:xfrm>
            <a:off x="520629" y="9908830"/>
            <a:ext cx="1699446" cy="57114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B4575BBF-9036-2CC9-170A-6ECF1E09434E}"/>
              </a:ext>
            </a:extLst>
          </p:cNvPr>
          <p:cNvSpPr>
            <a:spLocks noGrp="1"/>
          </p:cNvSpPr>
          <p:nvPr>
            <p:ph type="ftr" sz="quarter" idx="3"/>
          </p:nvPr>
        </p:nvSpPr>
        <p:spPr>
          <a:xfrm>
            <a:off x="2503671" y="9908830"/>
            <a:ext cx="2552343" cy="57114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Business Concierge FAQs</a:t>
            </a:r>
          </a:p>
        </p:txBody>
      </p:sp>
      <p:sp>
        <p:nvSpPr>
          <p:cNvPr id="6" name="Slide Number Placeholder 5">
            <a:extLst>
              <a:ext uri="{FF2B5EF4-FFF2-40B4-BE49-F238E27FC236}">
                <a16:creationId xmlns:a16="http://schemas.microsoft.com/office/drawing/2014/main" id="{73F8AA9B-3BDC-8F16-38FA-09695D1EABCC}"/>
              </a:ext>
            </a:extLst>
          </p:cNvPr>
          <p:cNvSpPr>
            <a:spLocks noGrp="1"/>
          </p:cNvSpPr>
          <p:nvPr>
            <p:ph type="sldNum" sz="quarter" idx="4"/>
          </p:nvPr>
        </p:nvSpPr>
        <p:spPr>
          <a:xfrm>
            <a:off x="5339603" y="9908830"/>
            <a:ext cx="1699445" cy="571143"/>
          </a:xfrm>
          <a:prstGeom prst="rect">
            <a:avLst/>
          </a:prstGeom>
        </p:spPr>
        <p:txBody>
          <a:bodyPr vert="horz" lIns="91440" tIns="45720" rIns="91440" bIns="45720" rtlCol="0" anchor="ctr"/>
          <a:lstStyle>
            <a:lvl1pPr algn="r">
              <a:defRPr sz="1200">
                <a:solidFill>
                  <a:schemeClr val="tx1">
                    <a:tint val="75000"/>
                  </a:schemeClr>
                </a:solidFill>
              </a:defRPr>
            </a:lvl1pPr>
          </a:lstStyle>
          <a:p>
            <a:fld id="{8D06743E-A0DA-48EC-832D-BB7D1484B876}" type="slidenum">
              <a:rPr lang="en-AU" smtClean="0"/>
              <a:t>‹#›</a:t>
            </a:fld>
            <a:endParaRPr lang="en-AU"/>
          </a:p>
        </p:txBody>
      </p:sp>
      <p:sp>
        <p:nvSpPr>
          <p:cNvPr id="7" name="MSIPCMContentMarking" descr="{&quot;HashCode&quot;:376260202,&quot;Placement&quot;:&quot;Footer&quot;,&quot;Top&quot;:621.3937,&quot;Left&quot;:183.83551,&quot;SlideWidth&quot;:446,&quot;SlideHeight&quot;:643}">
            <a:extLst>
              <a:ext uri="{FF2B5EF4-FFF2-40B4-BE49-F238E27FC236}">
                <a16:creationId xmlns:a16="http://schemas.microsoft.com/office/drawing/2014/main" id="{9BC51B0D-F68D-F4DA-4F0C-CC0A470C46B7}"/>
              </a:ext>
            </a:extLst>
          </p:cNvPr>
          <p:cNvSpPr txBox="1"/>
          <p:nvPr userDrawn="1"/>
        </p:nvSpPr>
        <p:spPr>
          <a:xfrm>
            <a:off x="3112518" y="10415827"/>
            <a:ext cx="1334649" cy="184666"/>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Arial" panose="020B0604020202020204" pitchFamily="34" charset="0"/>
              </a:rPr>
              <a:t>OFFICIAL</a:t>
            </a:r>
          </a:p>
        </p:txBody>
      </p:sp>
      <p:sp>
        <p:nvSpPr>
          <p:cNvPr id="9" name="MSIPCMContentMarking" descr="{&quot;HashCode&quot;:352122633,&quot;Placement&quot;:&quot;Header&quot;,&quot;Top&quot;:0.0,&quot;Left&quot;:183.83551,&quot;SlideWidth&quot;:446,&quot;SlideHeight&quot;:643}">
            <a:extLst>
              <a:ext uri="{FF2B5EF4-FFF2-40B4-BE49-F238E27FC236}">
                <a16:creationId xmlns:a16="http://schemas.microsoft.com/office/drawing/2014/main" id="{07A87087-6C19-ABC3-28DF-F0DBC9D045D8}"/>
              </a:ext>
            </a:extLst>
          </p:cNvPr>
          <p:cNvSpPr txBox="1"/>
          <p:nvPr userDrawn="1"/>
        </p:nvSpPr>
        <p:spPr>
          <a:xfrm>
            <a:off x="3112518" y="91315"/>
            <a:ext cx="1334649" cy="184666"/>
          </a:xfrm>
          <a:prstGeom prst="rect">
            <a:avLst/>
          </a:prstGeom>
          <a:noFill/>
        </p:spPr>
        <p:txBody>
          <a:bodyPr vert="horz" wrap="square" lIns="0" tIns="0" rIns="0" bIns="0" rtlCol="0" anchor="ctr" anchorCtr="1">
            <a:spAutoFit/>
          </a:bodyPr>
          <a:lstStyle/>
          <a:p>
            <a:pPr algn="ctr">
              <a:spcBef>
                <a:spcPts val="0"/>
              </a:spcBef>
              <a:spcAft>
                <a:spcPts val="0"/>
              </a:spcAft>
            </a:pPr>
            <a:r>
              <a:rPr lang="en-AU" sz="1200">
                <a:solidFill>
                  <a:srgbClr val="000000"/>
                </a:solidFill>
                <a:latin typeface="Arial" panose="020B0604020202020204" pitchFamily="34" charset="0"/>
              </a:rPr>
              <a:t>OFFICIAL</a:t>
            </a:r>
          </a:p>
        </p:txBody>
      </p:sp>
    </p:spTree>
    <p:extLst>
      <p:ext uri="{BB962C8B-B14F-4D97-AF65-F5344CB8AC3E}">
        <p14:creationId xmlns:p14="http://schemas.microsoft.com/office/powerpoint/2010/main" val="2847757083"/>
      </p:ext>
    </p:extLst>
  </p:cSld>
  <p:clrMap bg1="lt1" tx1="dk1" bg2="lt2" tx2="dk2" accent1="accent1" accent2="accent2" accent3="accent3" accent4="accent4" accent5="accent5" accent6="accent6" hlink="hlink" folHlink="folHlink"/>
  <p:sldLayoutIdLst>
    <p:sldLayoutId id="2147483808" r:id="rId1"/>
    <p:sldLayoutId id="2147483797" r:id="rId2"/>
    <p:sldLayoutId id="2147483803" r:id="rId3"/>
    <p:sldLayoutId id="2147483810" r:id="rId4"/>
  </p:sldLayoutIdLst>
  <p:hf hdr="0" dt="0"/>
  <p:txStyles>
    <p:titleStyle>
      <a:lvl1pPr algn="l" defTabSz="9144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2" indent="-228602" algn="l" defTabSz="9144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6"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1"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25"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0"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34"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39"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9" rtl="0" eaLnBrk="1" latinLnBrk="0" hangingPunct="1">
        <a:defRPr sz="1800" kern="1200">
          <a:solidFill>
            <a:schemeClr val="tx1"/>
          </a:solidFill>
          <a:latin typeface="+mn-lt"/>
          <a:ea typeface="+mn-ea"/>
          <a:cs typeface="+mn-cs"/>
        </a:defRPr>
      </a:lvl1pPr>
      <a:lvl2pPr marL="457204" algn="l" defTabSz="914409" rtl="0" eaLnBrk="1" latinLnBrk="0" hangingPunct="1">
        <a:defRPr sz="1800" kern="1200">
          <a:solidFill>
            <a:schemeClr val="tx1"/>
          </a:solidFill>
          <a:latin typeface="+mn-lt"/>
          <a:ea typeface="+mn-ea"/>
          <a:cs typeface="+mn-cs"/>
        </a:defRPr>
      </a:lvl2pPr>
      <a:lvl3pPr marL="914409" algn="l" defTabSz="914409" rtl="0" eaLnBrk="1" latinLnBrk="0" hangingPunct="1">
        <a:defRPr sz="1800" kern="1200">
          <a:solidFill>
            <a:schemeClr val="tx1"/>
          </a:solidFill>
          <a:latin typeface="+mn-lt"/>
          <a:ea typeface="+mn-ea"/>
          <a:cs typeface="+mn-cs"/>
        </a:defRPr>
      </a:lvl3pPr>
      <a:lvl4pPr marL="1371613" algn="l" defTabSz="914409" rtl="0" eaLnBrk="1" latinLnBrk="0" hangingPunct="1">
        <a:defRPr sz="1800" kern="1200">
          <a:solidFill>
            <a:schemeClr val="tx1"/>
          </a:solidFill>
          <a:latin typeface="+mn-lt"/>
          <a:ea typeface="+mn-ea"/>
          <a:cs typeface="+mn-cs"/>
        </a:defRPr>
      </a:lvl4pPr>
      <a:lvl5pPr marL="1828818" algn="l" defTabSz="914409" rtl="0" eaLnBrk="1" latinLnBrk="0" hangingPunct="1">
        <a:defRPr sz="1800" kern="1200">
          <a:solidFill>
            <a:schemeClr val="tx1"/>
          </a:solidFill>
          <a:latin typeface="+mn-lt"/>
          <a:ea typeface="+mn-ea"/>
          <a:cs typeface="+mn-cs"/>
        </a:defRPr>
      </a:lvl5pPr>
      <a:lvl6pPr marL="2286022" algn="l" defTabSz="914409" rtl="0" eaLnBrk="1" latinLnBrk="0" hangingPunct="1">
        <a:defRPr sz="1800" kern="1200">
          <a:solidFill>
            <a:schemeClr val="tx1"/>
          </a:solidFill>
          <a:latin typeface="+mn-lt"/>
          <a:ea typeface="+mn-ea"/>
          <a:cs typeface="+mn-cs"/>
        </a:defRPr>
      </a:lvl6pPr>
      <a:lvl7pPr marL="2743227" algn="l" defTabSz="914409" rtl="0" eaLnBrk="1" latinLnBrk="0" hangingPunct="1">
        <a:defRPr sz="1800" kern="1200">
          <a:solidFill>
            <a:schemeClr val="tx1"/>
          </a:solidFill>
          <a:latin typeface="+mn-lt"/>
          <a:ea typeface="+mn-ea"/>
          <a:cs typeface="+mn-cs"/>
        </a:defRPr>
      </a:lvl7pPr>
      <a:lvl8pPr marL="3200431" algn="l" defTabSz="914409" rtl="0" eaLnBrk="1" latinLnBrk="0" hangingPunct="1">
        <a:defRPr sz="1800" kern="1200">
          <a:solidFill>
            <a:schemeClr val="tx1"/>
          </a:solidFill>
          <a:latin typeface="+mn-lt"/>
          <a:ea typeface="+mn-ea"/>
          <a:cs typeface="+mn-cs"/>
        </a:defRPr>
      </a:lvl8pPr>
      <a:lvl9pPr marL="3657637" algn="l" defTabSz="9144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D1B3B-D841-C6C0-7A82-27B2E866506C}"/>
              </a:ext>
            </a:extLst>
          </p:cNvPr>
          <p:cNvSpPr>
            <a:spLocks noGrp="1"/>
          </p:cNvSpPr>
          <p:nvPr>
            <p:ph type="title"/>
          </p:nvPr>
        </p:nvSpPr>
        <p:spPr>
          <a:xfrm>
            <a:off x="520627" y="569068"/>
            <a:ext cx="6518421" cy="206650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F32C75-BC35-B83A-3F02-1E86998BAC82}"/>
              </a:ext>
            </a:extLst>
          </p:cNvPr>
          <p:cNvSpPr>
            <a:spLocks noGrp="1"/>
          </p:cNvSpPr>
          <p:nvPr>
            <p:ph type="body" idx="1"/>
          </p:nvPr>
        </p:nvSpPr>
        <p:spPr>
          <a:xfrm>
            <a:off x="520627" y="2845336"/>
            <a:ext cx="6518421" cy="6785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C4508B-0C6D-8EA2-107C-ECAC020EEBCB}"/>
              </a:ext>
            </a:extLst>
          </p:cNvPr>
          <p:cNvSpPr>
            <a:spLocks noGrp="1"/>
          </p:cNvSpPr>
          <p:nvPr>
            <p:ph type="dt" sz="half" idx="2"/>
          </p:nvPr>
        </p:nvSpPr>
        <p:spPr>
          <a:xfrm>
            <a:off x="520629" y="9908830"/>
            <a:ext cx="1699446" cy="571143"/>
          </a:xfrm>
          <a:prstGeom prst="rect">
            <a:avLst/>
          </a:prstGeom>
        </p:spPr>
        <p:txBody>
          <a:bodyPr vert="horz" lIns="91440" tIns="45720" rIns="91440" bIns="45720" rtlCol="0" anchor="ctr"/>
          <a:lstStyle>
            <a:lvl1pPr algn="l">
              <a:defRPr sz="1200">
                <a:solidFill>
                  <a:schemeClr val="tx1">
                    <a:tint val="82000"/>
                  </a:schemeClr>
                </a:solidFill>
              </a:defRPr>
            </a:lvl1pPr>
          </a:lstStyle>
          <a:p>
            <a:fld id="{0287092B-0CFA-4237-887F-9C5E096039C5}" type="datetimeFigureOut">
              <a:rPr lang="en-AU" smtClean="0"/>
              <a:t>11/12/2025</a:t>
            </a:fld>
            <a:endParaRPr lang="en-AU"/>
          </a:p>
        </p:txBody>
      </p:sp>
      <p:sp>
        <p:nvSpPr>
          <p:cNvPr id="5" name="Footer Placeholder 4">
            <a:extLst>
              <a:ext uri="{FF2B5EF4-FFF2-40B4-BE49-F238E27FC236}">
                <a16:creationId xmlns:a16="http://schemas.microsoft.com/office/drawing/2014/main" id="{4E710756-2661-D7A5-A791-88EF516F3FFB}"/>
              </a:ext>
            </a:extLst>
          </p:cNvPr>
          <p:cNvSpPr>
            <a:spLocks noGrp="1"/>
          </p:cNvSpPr>
          <p:nvPr>
            <p:ph type="ftr" sz="quarter" idx="3"/>
          </p:nvPr>
        </p:nvSpPr>
        <p:spPr>
          <a:xfrm>
            <a:off x="2503671" y="9908830"/>
            <a:ext cx="2552343" cy="571143"/>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BD66624-C608-E23A-0848-70ED63DDF7C6}"/>
              </a:ext>
            </a:extLst>
          </p:cNvPr>
          <p:cNvSpPr>
            <a:spLocks noGrp="1"/>
          </p:cNvSpPr>
          <p:nvPr>
            <p:ph type="sldNum" sz="quarter" idx="4"/>
          </p:nvPr>
        </p:nvSpPr>
        <p:spPr>
          <a:xfrm>
            <a:off x="5339603" y="9908830"/>
            <a:ext cx="1699445" cy="571143"/>
          </a:xfrm>
          <a:prstGeom prst="rect">
            <a:avLst/>
          </a:prstGeom>
        </p:spPr>
        <p:txBody>
          <a:bodyPr vert="horz" lIns="91440" tIns="45720" rIns="91440" bIns="45720" rtlCol="0" anchor="ctr"/>
          <a:lstStyle>
            <a:lvl1pPr algn="r">
              <a:defRPr sz="1200">
                <a:solidFill>
                  <a:schemeClr val="tx1">
                    <a:tint val="82000"/>
                  </a:schemeClr>
                </a:solidFill>
              </a:defRPr>
            </a:lvl1pPr>
          </a:lstStyle>
          <a:p>
            <a:fld id="{C93DB7B9-5C9B-4615-B5AE-AA8E1FDBF0AE}" type="slidenum">
              <a:rPr lang="en-AU" smtClean="0"/>
              <a:t>‹#›</a:t>
            </a:fld>
            <a:endParaRPr lang="en-AU"/>
          </a:p>
        </p:txBody>
      </p:sp>
    </p:spTree>
    <p:extLst>
      <p:ext uri="{BB962C8B-B14F-4D97-AF65-F5344CB8AC3E}">
        <p14:creationId xmlns:p14="http://schemas.microsoft.com/office/powerpoint/2010/main" val="253569158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2" indent="-228602" algn="l" defTabSz="9144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6"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1"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25"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0"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34"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39" indent="-228602" algn="l" defTabSz="9144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9" rtl="0" eaLnBrk="1" latinLnBrk="0" hangingPunct="1">
        <a:defRPr sz="1800" kern="1200">
          <a:solidFill>
            <a:schemeClr val="tx1"/>
          </a:solidFill>
          <a:latin typeface="+mn-lt"/>
          <a:ea typeface="+mn-ea"/>
          <a:cs typeface="+mn-cs"/>
        </a:defRPr>
      </a:lvl1pPr>
      <a:lvl2pPr marL="457204" algn="l" defTabSz="914409" rtl="0" eaLnBrk="1" latinLnBrk="0" hangingPunct="1">
        <a:defRPr sz="1800" kern="1200">
          <a:solidFill>
            <a:schemeClr val="tx1"/>
          </a:solidFill>
          <a:latin typeface="+mn-lt"/>
          <a:ea typeface="+mn-ea"/>
          <a:cs typeface="+mn-cs"/>
        </a:defRPr>
      </a:lvl2pPr>
      <a:lvl3pPr marL="914409" algn="l" defTabSz="914409" rtl="0" eaLnBrk="1" latinLnBrk="0" hangingPunct="1">
        <a:defRPr sz="1800" kern="1200">
          <a:solidFill>
            <a:schemeClr val="tx1"/>
          </a:solidFill>
          <a:latin typeface="+mn-lt"/>
          <a:ea typeface="+mn-ea"/>
          <a:cs typeface="+mn-cs"/>
        </a:defRPr>
      </a:lvl3pPr>
      <a:lvl4pPr marL="1371613" algn="l" defTabSz="914409" rtl="0" eaLnBrk="1" latinLnBrk="0" hangingPunct="1">
        <a:defRPr sz="1800" kern="1200">
          <a:solidFill>
            <a:schemeClr val="tx1"/>
          </a:solidFill>
          <a:latin typeface="+mn-lt"/>
          <a:ea typeface="+mn-ea"/>
          <a:cs typeface="+mn-cs"/>
        </a:defRPr>
      </a:lvl4pPr>
      <a:lvl5pPr marL="1828818" algn="l" defTabSz="914409" rtl="0" eaLnBrk="1" latinLnBrk="0" hangingPunct="1">
        <a:defRPr sz="1800" kern="1200">
          <a:solidFill>
            <a:schemeClr val="tx1"/>
          </a:solidFill>
          <a:latin typeface="+mn-lt"/>
          <a:ea typeface="+mn-ea"/>
          <a:cs typeface="+mn-cs"/>
        </a:defRPr>
      </a:lvl5pPr>
      <a:lvl6pPr marL="2286022" algn="l" defTabSz="914409" rtl="0" eaLnBrk="1" latinLnBrk="0" hangingPunct="1">
        <a:defRPr sz="1800" kern="1200">
          <a:solidFill>
            <a:schemeClr val="tx1"/>
          </a:solidFill>
          <a:latin typeface="+mn-lt"/>
          <a:ea typeface="+mn-ea"/>
          <a:cs typeface="+mn-cs"/>
        </a:defRPr>
      </a:lvl6pPr>
      <a:lvl7pPr marL="2743227" algn="l" defTabSz="914409" rtl="0" eaLnBrk="1" latinLnBrk="0" hangingPunct="1">
        <a:defRPr sz="1800" kern="1200">
          <a:solidFill>
            <a:schemeClr val="tx1"/>
          </a:solidFill>
          <a:latin typeface="+mn-lt"/>
          <a:ea typeface="+mn-ea"/>
          <a:cs typeface="+mn-cs"/>
        </a:defRPr>
      </a:lvl7pPr>
      <a:lvl8pPr marL="3200431" algn="l" defTabSz="914409" rtl="0" eaLnBrk="1" latinLnBrk="0" hangingPunct="1">
        <a:defRPr sz="1800" kern="1200">
          <a:solidFill>
            <a:schemeClr val="tx1"/>
          </a:solidFill>
          <a:latin typeface="+mn-lt"/>
          <a:ea typeface="+mn-ea"/>
          <a:cs typeface="+mn-cs"/>
        </a:defRPr>
      </a:lvl8pPr>
      <a:lvl9pPr marL="3657637" algn="l" defTabSz="9144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3E04D-CCF1-8EF9-AE35-1A4EB9676C3B}"/>
              </a:ext>
            </a:extLst>
          </p:cNvPr>
          <p:cNvSpPr>
            <a:spLocks noGrp="1"/>
          </p:cNvSpPr>
          <p:nvPr>
            <p:ph type="title"/>
          </p:nvPr>
        </p:nvSpPr>
        <p:spPr>
          <a:xfrm>
            <a:off x="540000" y="540000"/>
            <a:ext cx="6480000" cy="1080000"/>
          </a:xfrm>
          <a:prstGeom prst="rect">
            <a:avLst/>
          </a:prstGeom>
        </p:spPr>
        <p:txBody>
          <a:bodyPr vert="horz" lIns="0" tIns="0" rIns="0" bIns="0" rtlCol="0" anchor="t" anchorCtr="0">
            <a:noAutofit/>
          </a:bodyPr>
          <a:lstStyle/>
          <a:p>
            <a:r>
              <a:rPr lang="en-AU" noProof="0"/>
              <a:t>Click to edit Master title style</a:t>
            </a:r>
          </a:p>
        </p:txBody>
      </p:sp>
      <p:sp>
        <p:nvSpPr>
          <p:cNvPr id="3" name="Text Placeholder 2">
            <a:extLst>
              <a:ext uri="{FF2B5EF4-FFF2-40B4-BE49-F238E27FC236}">
                <a16:creationId xmlns:a16="http://schemas.microsoft.com/office/drawing/2014/main" id="{03499D46-76BF-940A-9051-00C382399ACC}"/>
              </a:ext>
            </a:extLst>
          </p:cNvPr>
          <p:cNvSpPr>
            <a:spLocks noGrp="1"/>
          </p:cNvSpPr>
          <p:nvPr>
            <p:ph type="body" idx="1"/>
          </p:nvPr>
        </p:nvSpPr>
        <p:spPr>
          <a:xfrm>
            <a:off x="540000" y="1620000"/>
            <a:ext cx="6480000" cy="7920000"/>
          </a:xfrm>
          <a:prstGeom prst="rect">
            <a:avLst/>
          </a:prstGeom>
        </p:spPr>
        <p:txBody>
          <a:bodyPr vert="horz" lIns="0" tIns="0" rIns="0" bIns="0" spcCol="36000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Slide Number Placeholder 5">
            <a:extLst>
              <a:ext uri="{FF2B5EF4-FFF2-40B4-BE49-F238E27FC236}">
                <a16:creationId xmlns:a16="http://schemas.microsoft.com/office/drawing/2014/main" id="{871C1C27-01B0-1601-1F6A-31BEC23121A3}"/>
              </a:ext>
            </a:extLst>
          </p:cNvPr>
          <p:cNvSpPr>
            <a:spLocks noGrp="1"/>
          </p:cNvSpPr>
          <p:nvPr>
            <p:ph type="sldNum" sz="quarter" idx="4"/>
          </p:nvPr>
        </p:nvSpPr>
        <p:spPr>
          <a:xfrm>
            <a:off x="5318748" y="10331813"/>
            <a:ext cx="1700927" cy="360000"/>
          </a:xfrm>
          <a:prstGeom prst="rect">
            <a:avLst/>
          </a:prstGeom>
        </p:spPr>
        <p:txBody>
          <a:bodyPr vert="horz" lIns="0" tIns="0" rIns="180000" bIns="0" rtlCol="0" anchor="ctr"/>
          <a:lstStyle>
            <a:lvl1pPr algn="r">
              <a:defRPr sz="800">
                <a:solidFill>
                  <a:schemeClr val="tx2"/>
                </a:solidFill>
                <a:latin typeface="Arial" panose="020B0604020202020204" pitchFamily="34" charset="0"/>
                <a:cs typeface="Arial" panose="020B0604020202020204" pitchFamily="34" charset="0"/>
              </a:defRPr>
            </a:lvl1pPr>
          </a:lstStyle>
          <a:p>
            <a:fld id="{6801A963-13CF-5D40-A9DA-73B03551EE40}" type="slidenum">
              <a:rPr lang="en-AU" smtClean="0"/>
              <a:pPr/>
              <a:t>‹#›</a:t>
            </a:fld>
            <a:endParaRPr lang="en-AU"/>
          </a:p>
        </p:txBody>
      </p:sp>
      <p:grpSp>
        <p:nvGrpSpPr>
          <p:cNvPr id="18" name="Group 17" hidden="1">
            <a:extLst>
              <a:ext uri="{FF2B5EF4-FFF2-40B4-BE49-F238E27FC236}">
                <a16:creationId xmlns:a16="http://schemas.microsoft.com/office/drawing/2014/main" id="{60DFAEF1-A60F-794C-949B-0A331835FF44}"/>
              </a:ext>
            </a:extLst>
          </p:cNvPr>
          <p:cNvGrpSpPr/>
          <p:nvPr userDrawn="1"/>
        </p:nvGrpSpPr>
        <p:grpSpPr>
          <a:xfrm>
            <a:off x="0" y="0"/>
            <a:ext cx="7559675" cy="10691813"/>
            <a:chOff x="0" y="0"/>
            <a:chExt cx="7559675" cy="10691813"/>
          </a:xfrm>
        </p:grpSpPr>
        <p:sp>
          <p:nvSpPr>
            <p:cNvPr id="10" name="Rectangle 9">
              <a:extLst>
                <a:ext uri="{FF2B5EF4-FFF2-40B4-BE49-F238E27FC236}">
                  <a16:creationId xmlns:a16="http://schemas.microsoft.com/office/drawing/2014/main" id="{26511E6B-53E0-3742-9B8E-BA6730F6D01B}"/>
                </a:ext>
              </a:extLst>
            </p:cNvPr>
            <p:cNvSpPr>
              <a:spLocks noChangeAspect="1"/>
            </p:cNvSpPr>
            <p:nvPr userDrawn="1"/>
          </p:nvSpPr>
          <p:spPr>
            <a:xfrm>
              <a:off x="0"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9D02790B-037D-6246-983C-5F94013ED45B}"/>
                </a:ext>
              </a:extLst>
            </p:cNvPr>
            <p:cNvSpPr>
              <a:spLocks noChangeAspect="1"/>
            </p:cNvSpPr>
            <p:nvPr userDrawn="1"/>
          </p:nvSpPr>
          <p:spPr>
            <a:xfrm>
              <a:off x="7019675" y="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83DA604C-B8A8-A645-9E89-759346499D1E}"/>
                </a:ext>
              </a:extLst>
            </p:cNvPr>
            <p:cNvSpPr>
              <a:spLocks noChangeAspect="1"/>
            </p:cNvSpPr>
            <p:nvPr userDrawn="1"/>
          </p:nvSpPr>
          <p:spPr>
            <a:xfrm>
              <a:off x="0" y="10151813"/>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F32F4AF1-52C9-E142-BD8B-396AD4A3D361}"/>
                </a:ext>
              </a:extLst>
            </p:cNvPr>
            <p:cNvSpPr>
              <a:spLocks noChangeAspect="1"/>
            </p:cNvSpPr>
            <p:nvPr userDrawn="1"/>
          </p:nvSpPr>
          <p:spPr>
            <a:xfrm>
              <a:off x="7019675" y="10151813"/>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507BC16A-D808-8E4D-BE27-90B0F076DBB3}"/>
                </a:ext>
              </a:extLst>
            </p:cNvPr>
            <p:cNvSpPr>
              <a:spLocks noChangeAspect="1"/>
            </p:cNvSpPr>
            <p:nvPr userDrawn="1"/>
          </p:nvSpPr>
          <p:spPr>
            <a:xfrm>
              <a:off x="3599837" y="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TextBox 18">
            <a:extLst>
              <a:ext uri="{FF2B5EF4-FFF2-40B4-BE49-F238E27FC236}">
                <a16:creationId xmlns:a16="http://schemas.microsoft.com/office/drawing/2014/main" id="{DA5A33AB-ABF8-D849-A73C-4FEED380F6E3}"/>
              </a:ext>
            </a:extLst>
          </p:cNvPr>
          <p:cNvSpPr txBox="1"/>
          <p:nvPr userDrawn="1"/>
        </p:nvSpPr>
        <p:spPr>
          <a:xfrm>
            <a:off x="13895882" y="6310859"/>
            <a:ext cx="0" cy="0"/>
          </a:xfrm>
          <a:prstGeom prst="rect">
            <a:avLst/>
          </a:prstGeom>
          <a:noFill/>
        </p:spPr>
        <p:txBody>
          <a:bodyPr wrap="none" lIns="0" tIns="0" rIns="0" bIns="0" rtlCol="0">
            <a:noAutofit/>
          </a:bodyPr>
          <a:lstStyle/>
          <a:p>
            <a:pPr algn="l">
              <a:lnSpc>
                <a:spcPct val="110000"/>
              </a:lnSpc>
              <a:spcAft>
                <a:spcPts val="600"/>
              </a:spcAft>
            </a:pPr>
            <a:endParaRPr lang="en-AU" sz="1100" noProof="0"/>
          </a:p>
        </p:txBody>
      </p:sp>
      <p:sp>
        <p:nvSpPr>
          <p:cNvPr id="7" name="TextBox 6" hidden="1">
            <a:extLst>
              <a:ext uri="{FF2B5EF4-FFF2-40B4-BE49-F238E27FC236}">
                <a16:creationId xmlns:a16="http://schemas.microsoft.com/office/drawing/2014/main" id="{0E132C02-1CC5-9373-874F-EFD60AE4C1C3}"/>
              </a:ext>
            </a:extLst>
          </p:cNvPr>
          <p:cNvSpPr txBox="1"/>
          <p:nvPr userDrawn="1">
            <p:extLst>
              <p:ext uri="{1162E1C5-73C7-4A58-AE30-91384D911F3F}">
                <p184:classification xmlns:p184="http://schemas.microsoft.com/office/powerpoint/2018/4/main" val="hdr"/>
              </p:ext>
            </p:extLst>
          </p:nvPr>
        </p:nvSpPr>
        <p:spPr>
          <a:xfrm>
            <a:off x="3436112" y="190500"/>
            <a:ext cx="730250" cy="182880"/>
          </a:xfrm>
          <a:prstGeom prst="rect">
            <a:avLst/>
          </a:prstGeom>
        </p:spPr>
        <p:txBody>
          <a:bodyPr horzOverflow="overflow" lIns="0" tIns="0" rIns="0" bIns="0">
            <a:spAutoFit/>
          </a:bodyPr>
          <a:lstStyle/>
          <a:p>
            <a:pPr algn="l"/>
            <a:r>
              <a:rPr lang="en-AU" sz="1200">
                <a:solidFill>
                  <a:srgbClr val="000000"/>
                </a:solidFill>
                <a:latin typeface="Arial" panose="020B0604020202020204" pitchFamily="34" charset="0"/>
                <a:cs typeface="Arial" panose="020B0604020202020204" pitchFamily="34" charset="0"/>
              </a:rPr>
              <a:t>OFFICIAL</a:t>
            </a:r>
          </a:p>
        </p:txBody>
      </p:sp>
      <p:sp>
        <p:nvSpPr>
          <p:cNvPr id="8" name="TextBox 7" hidden="1">
            <a:extLst>
              <a:ext uri="{FF2B5EF4-FFF2-40B4-BE49-F238E27FC236}">
                <a16:creationId xmlns:a16="http://schemas.microsoft.com/office/drawing/2014/main" id="{0A247B64-E9C9-B26B-E8AE-1385AC091C0E}"/>
              </a:ext>
            </a:extLst>
          </p:cNvPr>
          <p:cNvSpPr txBox="1"/>
          <p:nvPr userDrawn="1">
            <p:extLst>
              <p:ext uri="{1162E1C5-73C7-4A58-AE30-91384D911F3F}">
                <p184:classification xmlns:p184="http://schemas.microsoft.com/office/powerpoint/2018/4/main" val="ftr"/>
              </p:ext>
            </p:extLst>
          </p:nvPr>
        </p:nvSpPr>
        <p:spPr>
          <a:xfrm>
            <a:off x="3436112" y="10318433"/>
            <a:ext cx="730250" cy="182880"/>
          </a:xfrm>
          <a:prstGeom prst="rect">
            <a:avLst/>
          </a:prstGeom>
        </p:spPr>
        <p:txBody>
          <a:bodyPr horzOverflow="overflow" lIns="0" tIns="0" rIns="0" bIns="0">
            <a:spAutoFit/>
          </a:bodyPr>
          <a:lstStyle/>
          <a:p>
            <a:pPr algn="l"/>
            <a:r>
              <a:rPr lang="en-AU" sz="1200">
                <a:solidFill>
                  <a:srgbClr val="000000"/>
                </a:solidFill>
                <a:latin typeface="Arial" panose="020B0604020202020204" pitchFamily="34" charset="0"/>
                <a:cs typeface="Arial" panose="020B0604020202020204" pitchFamily="34" charset="0"/>
              </a:rPr>
              <a:t>OFFICIAL</a:t>
            </a:r>
          </a:p>
        </p:txBody>
      </p:sp>
      <p:sp>
        <p:nvSpPr>
          <p:cNvPr id="9" name="TextBox 8">
            <a:extLst>
              <a:ext uri="{FF2B5EF4-FFF2-40B4-BE49-F238E27FC236}">
                <a16:creationId xmlns:a16="http://schemas.microsoft.com/office/drawing/2014/main" id="{1ABD859F-4561-47E5-4F0C-CCEF1ECC0B03}"/>
              </a:ext>
            </a:extLst>
          </p:cNvPr>
          <p:cNvSpPr txBox="1"/>
          <p:nvPr userDrawn="1"/>
        </p:nvSpPr>
        <p:spPr>
          <a:xfrm>
            <a:off x="2438400" y="866274"/>
            <a:ext cx="0" cy="0"/>
          </a:xfrm>
          <a:prstGeom prst="rect">
            <a:avLst/>
          </a:prstGeom>
          <a:noFill/>
        </p:spPr>
        <p:txBody>
          <a:bodyPr wrap="none" lIns="0" tIns="0" rIns="0" bIns="0" rtlCol="0">
            <a:noAutofit/>
          </a:bodyPr>
          <a:lstStyle/>
          <a:p>
            <a:pPr algn="l">
              <a:lnSpc>
                <a:spcPct val="110000"/>
              </a:lnSpc>
              <a:spcAft>
                <a:spcPts val="600"/>
              </a:spcAft>
            </a:pPr>
            <a:endParaRPr lang="en-AU" sz="1100" noProof="0"/>
          </a:p>
        </p:txBody>
      </p:sp>
    </p:spTree>
    <p:extLst>
      <p:ext uri="{BB962C8B-B14F-4D97-AF65-F5344CB8AC3E}">
        <p14:creationId xmlns:p14="http://schemas.microsoft.com/office/powerpoint/2010/main" val="283473645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Lst>
  <p:hf hdr="0" dt="0"/>
  <p:txStyles>
    <p:titleStyle>
      <a:lvl1pPr algn="l" defTabSz="1425550" rtl="0" eaLnBrk="1" latinLnBrk="0" hangingPunct="1">
        <a:lnSpc>
          <a:spcPct val="90000"/>
        </a:lnSpc>
        <a:spcBef>
          <a:spcPct val="0"/>
        </a:spcBef>
        <a:buNone/>
        <a:defRPr sz="2400" kern="1200">
          <a:solidFill>
            <a:schemeClr val="tx2"/>
          </a:solidFill>
          <a:latin typeface="+mj-lt"/>
          <a:ea typeface="+mj-ea"/>
          <a:cs typeface="Arial" panose="020B0604020202020204" pitchFamily="34" charset="0"/>
        </a:defRPr>
      </a:lvl1pPr>
    </p:titleStyle>
    <p:bodyStyle>
      <a:lvl1pPr marL="0" indent="0" algn="l" defTabSz="1425550" rtl="0" eaLnBrk="1" latinLnBrk="0" hangingPunct="1">
        <a:lnSpc>
          <a:spcPct val="110000"/>
        </a:lnSpc>
        <a:spcBef>
          <a:spcPts val="0"/>
        </a:spcBef>
        <a:spcAft>
          <a:spcPts val="600"/>
        </a:spcAft>
        <a:buFont typeface="Arial" panose="020B0604020202020204" pitchFamily="34" charset="0"/>
        <a:buNone/>
        <a:defRPr sz="1100" kern="1200">
          <a:solidFill>
            <a:schemeClr val="bg2">
              <a:lumMod val="25000"/>
            </a:schemeClr>
          </a:solidFill>
          <a:latin typeface="+mn-lt"/>
          <a:ea typeface="+mn-ea"/>
          <a:cs typeface="Arial" panose="020B0604020202020204" pitchFamily="34" charset="0"/>
        </a:defRPr>
      </a:lvl1pPr>
      <a:lvl2pPr marL="18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2pPr>
      <a:lvl3pPr marL="180000" indent="-180000" algn="l" defTabSz="1425550" rtl="0" eaLnBrk="1" latinLnBrk="0" hangingPunct="1">
        <a:lnSpc>
          <a:spcPct val="110000"/>
        </a:lnSpc>
        <a:spcBef>
          <a:spcPts val="0"/>
        </a:spcBef>
        <a:spcAft>
          <a:spcPts val="600"/>
        </a:spcAft>
        <a:buFont typeface="+mj-lt"/>
        <a:buAutoNum type="arabicPeriod"/>
        <a:defRPr sz="1100" kern="1200">
          <a:solidFill>
            <a:schemeClr val="bg2">
              <a:lumMod val="25000"/>
            </a:schemeClr>
          </a:solidFill>
          <a:latin typeface="+mn-lt"/>
          <a:ea typeface="+mn-ea"/>
          <a:cs typeface="Arial" panose="020B0604020202020204" pitchFamily="34" charset="0"/>
        </a:defRPr>
      </a:lvl3pPr>
      <a:lvl4pPr marL="180000" indent="-180000" algn="l" defTabSz="1425550" rtl="0" eaLnBrk="1" latinLnBrk="0" hangingPunct="1">
        <a:lnSpc>
          <a:spcPct val="110000"/>
        </a:lnSpc>
        <a:spcBef>
          <a:spcPts val="0"/>
        </a:spcBef>
        <a:spcAft>
          <a:spcPts val="600"/>
        </a:spcAft>
        <a:buFont typeface="+mj-lt"/>
        <a:buAutoNum type="alphaLcParenR"/>
        <a:defRPr sz="1100" kern="1200">
          <a:solidFill>
            <a:schemeClr val="bg2">
              <a:lumMod val="25000"/>
            </a:schemeClr>
          </a:solidFill>
          <a:latin typeface="+mn-lt"/>
          <a:ea typeface="+mn-ea"/>
          <a:cs typeface="Arial" panose="020B0604020202020204" pitchFamily="34" charset="0"/>
        </a:defRPr>
      </a:lvl4pPr>
      <a:lvl5pPr marL="360000" indent="-180000" algn="l" defTabSz="1425550" rtl="0" eaLnBrk="1" latinLnBrk="0" hangingPunct="1">
        <a:lnSpc>
          <a:spcPct val="110000"/>
        </a:lnSpc>
        <a:spcBef>
          <a:spcPts val="0"/>
        </a:spcBef>
        <a:spcAft>
          <a:spcPts val="600"/>
        </a:spcAft>
        <a:buFont typeface="Arial" panose="020B0604020202020204" pitchFamily="34" charset="0"/>
        <a:buChar char="•"/>
        <a:defRPr sz="1100" kern="1200">
          <a:solidFill>
            <a:schemeClr val="bg2">
              <a:lumMod val="25000"/>
            </a:schemeClr>
          </a:solidFill>
          <a:latin typeface="+mn-lt"/>
          <a:ea typeface="+mn-ea"/>
          <a:cs typeface="Arial" panose="020B0604020202020204" pitchFamily="34" charset="0"/>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1">
          <p15:clr>
            <a:srgbClr val="F26B43"/>
          </p15:clr>
        </p15:guide>
        <p15:guide id="2" pos="340">
          <p15:clr>
            <a:srgbClr val="F26B43"/>
          </p15:clr>
        </p15:guide>
        <p15:guide id="3" pos="2266">
          <p15:clr>
            <a:srgbClr val="F26B43"/>
          </p15:clr>
        </p15:guide>
        <p15:guide id="4" pos="2494">
          <p15:clr>
            <a:srgbClr val="F26B43"/>
          </p15:clr>
        </p15:guide>
        <p15:guide id="5" pos="4423">
          <p15:clr>
            <a:srgbClr val="F26B43"/>
          </p15:clr>
        </p15:guide>
        <p15:guide id="6" orient="horz" pos="101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4120-D149-243E-8780-344E9DF1D5A3}"/>
              </a:ext>
            </a:extLst>
          </p:cNvPr>
          <p:cNvSpPr>
            <a:spLocks noGrp="1"/>
          </p:cNvSpPr>
          <p:nvPr>
            <p:ph type="ctrTitle"/>
          </p:nvPr>
        </p:nvSpPr>
        <p:spPr>
          <a:xfrm>
            <a:off x="1761065" y="657065"/>
            <a:ext cx="5142797" cy="2265749"/>
          </a:xfrm>
        </p:spPr>
        <p:txBody>
          <a:bodyPr/>
          <a:lstStyle/>
          <a:p>
            <a:pPr>
              <a:lnSpc>
                <a:spcPct val="100000"/>
              </a:lnSpc>
              <a:spcBef>
                <a:spcPts val="600"/>
              </a:spcBef>
              <a:spcAft>
                <a:spcPts val="1800"/>
              </a:spcAft>
            </a:pPr>
            <a:r>
              <a:rPr lang="en-AU" b="1">
                <a:solidFill>
                  <a:srgbClr val="002060"/>
                </a:solidFill>
              </a:rPr>
              <a:t>Business Concierge </a:t>
            </a:r>
            <a:br>
              <a:rPr lang="en-AU" b="1">
                <a:solidFill>
                  <a:srgbClr val="002060"/>
                </a:solidFill>
              </a:rPr>
            </a:br>
            <a:r>
              <a:rPr lang="en-AU" b="1">
                <a:solidFill>
                  <a:srgbClr val="002060"/>
                </a:solidFill>
              </a:rPr>
              <a:t>Information Pack</a:t>
            </a:r>
            <a:br>
              <a:rPr lang="en-AU">
                <a:solidFill>
                  <a:srgbClr val="002060"/>
                </a:solidFill>
              </a:rPr>
            </a:br>
            <a:r>
              <a:rPr lang="en-AU">
                <a:solidFill>
                  <a:srgbClr val="002060"/>
                </a:solidFill>
              </a:rPr>
              <a:t> </a:t>
            </a:r>
            <a:br>
              <a:rPr lang="en-AU">
                <a:solidFill>
                  <a:srgbClr val="002060"/>
                </a:solidFill>
              </a:rPr>
            </a:br>
            <a:r>
              <a:rPr lang="en-AU" sz="2000"/>
              <a:t>Council User Guide</a:t>
            </a:r>
            <a:br>
              <a:rPr lang="en-AU" sz="2000"/>
            </a:br>
            <a:br>
              <a:rPr lang="en-AU" sz="2000"/>
            </a:br>
            <a:endParaRPr lang="en-AU" sz="2000"/>
          </a:p>
        </p:txBody>
      </p:sp>
      <p:sp>
        <p:nvSpPr>
          <p:cNvPr id="3" name="Subtitle 2">
            <a:extLst>
              <a:ext uri="{FF2B5EF4-FFF2-40B4-BE49-F238E27FC236}">
                <a16:creationId xmlns:a16="http://schemas.microsoft.com/office/drawing/2014/main" id="{6B8F536F-9A61-D6EF-F22E-D16E5A807C14}"/>
              </a:ext>
            </a:extLst>
          </p:cNvPr>
          <p:cNvSpPr>
            <a:spLocks noGrp="1"/>
          </p:cNvSpPr>
          <p:nvPr>
            <p:ph type="subTitle" idx="1"/>
          </p:nvPr>
        </p:nvSpPr>
        <p:spPr>
          <a:xfrm>
            <a:off x="2890157" y="3911600"/>
            <a:ext cx="4013705" cy="5380908"/>
          </a:xfrm>
        </p:spPr>
        <p:txBody>
          <a:bodyPr/>
          <a:lstStyle/>
          <a:p>
            <a:pPr algn="just"/>
            <a:r>
              <a:rPr lang="en-AU" sz="1000" dirty="0"/>
              <a:t>The BFC products and processes were developed collaboratively with councils and tested with businesses through pilot projects led by the Victorian Government Department of Jobs, Skills, Industry and Regions. Application of the BFC products and processes benefits both councils and their business customers by providing more consistent and timely regulatory permit advice, enabling better quality applications and improving communication between council regulatory areas involved in the business approvals process.</a:t>
            </a:r>
          </a:p>
          <a:p>
            <a:pPr algn="just"/>
            <a:r>
              <a:rPr lang="en-AU" sz="1000" b="1" dirty="0"/>
              <a:t>Note: </a:t>
            </a:r>
            <a:r>
              <a:rPr lang="en-AU" sz="1000" dirty="0"/>
              <a:t>The BFC products are designed for individual councils to adopt and customise according to their individual local government area requirements. Councils should determine any disclaimers and privacy statements that are necessary to be applied prior to publication. </a:t>
            </a:r>
          </a:p>
          <a:p>
            <a:pPr algn="just"/>
            <a:r>
              <a:rPr lang="en-AU" sz="1000" dirty="0"/>
              <a:t>It is intended that once this product is ready for implementation within your Council this title page should be deleted or replaced with equivalent Council instructions. </a:t>
            </a:r>
          </a:p>
          <a:p>
            <a:pPr algn="just"/>
            <a:endParaRPr lang="en-AU" sz="1000" b="1" i="1" dirty="0"/>
          </a:p>
          <a:p>
            <a:pPr algn="just"/>
            <a:r>
              <a:rPr lang="en-AU" sz="900" b="1" i="1" dirty="0"/>
              <a:t>Disclaimer: </a:t>
            </a:r>
            <a:r>
              <a:rPr lang="en-AU" sz="900" i="1" dirty="0"/>
              <a:t>This resource has been developed for the Business Friendly Councils initiative. This resource may be of assistance to you but the State of Victoria and its employees do not guarantee that the resource is without flaw of any kind or is wholly appropriate for your particular purposes and therefore disclaims all liability for any error, loss or other consequence which may arise from you relying on any information in this resource.  While every effort has been made to ensure the currency, accuracy or completeness of the content we endeavour to keep the content relevant and up to date and reserve the right to make changes as required. The Victorian Government and other authors do not accept any liability to any person for the information (or the use of the information) which is provided or referred to in the resource. </a:t>
            </a:r>
            <a:endParaRPr lang="en-AU" sz="900" dirty="0">
              <a:solidFill>
                <a:srgbClr val="FF0000"/>
              </a:solidFill>
            </a:endParaRPr>
          </a:p>
        </p:txBody>
      </p:sp>
      <p:sp>
        <p:nvSpPr>
          <p:cNvPr id="4" name="TextBox 3">
            <a:extLst>
              <a:ext uri="{FF2B5EF4-FFF2-40B4-BE49-F238E27FC236}">
                <a16:creationId xmlns:a16="http://schemas.microsoft.com/office/drawing/2014/main" id="{B9DA4C18-6ADE-A686-C117-A4A66CA326A5}"/>
              </a:ext>
            </a:extLst>
          </p:cNvPr>
          <p:cNvSpPr txBox="1"/>
          <p:nvPr/>
        </p:nvSpPr>
        <p:spPr>
          <a:xfrm>
            <a:off x="2897918" y="2540431"/>
            <a:ext cx="4013706" cy="1175226"/>
          </a:xfrm>
          <a:prstGeom prst="rect">
            <a:avLst/>
          </a:prstGeom>
          <a:noFill/>
        </p:spPr>
        <p:txBody>
          <a:bodyPr wrap="square" lIns="0" tIns="0" rIns="0" bIns="0" rtlCol="0">
            <a:noAutofit/>
          </a:bodyPr>
          <a:lstStyle/>
          <a:p>
            <a:pPr marL="0" marR="0" lvl="0" indent="0" algn="just"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The Business Concierge Information Pack template is part of the Business Friendly Councils (BFC) product suite. The Information Pack is designed for Council Officers and provides </a:t>
            </a:r>
            <a:r>
              <a:rPr kumimoji="0" lang="en-AU" sz="1000" b="1" i="0" u="none" strike="noStrike" kern="1200" cap="none" spc="0" normalizeH="0" baseline="0" noProof="0">
                <a:ln>
                  <a:noFill/>
                </a:ln>
                <a:solidFill>
                  <a:srgbClr val="000000"/>
                </a:solidFill>
                <a:effectLst/>
                <a:uLnTx/>
                <a:uFillTx/>
                <a:latin typeface="Arial" panose="020B0604020202020204"/>
                <a:ea typeface="Aptos" panose="020B0004020202020204" pitchFamily="34" charset="0"/>
                <a:cs typeface="Arial" panose="020B0604020202020204" pitchFamily="34" charset="0"/>
              </a:rPr>
              <a:t>an explanation of the Business Concierge function, including when and how other council departments should refer customers to the Council Business Concierge function.</a:t>
            </a:r>
            <a:endParaRPr kumimoji="0" lang="en-AU" sz="10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Arial" panose="020B0604020202020204" pitchFamily="34" charset="0"/>
            </a:endParaRPr>
          </a:p>
        </p:txBody>
      </p:sp>
      <p:sp>
        <p:nvSpPr>
          <p:cNvPr id="5" name="TextBox 4">
            <a:extLst>
              <a:ext uri="{FF2B5EF4-FFF2-40B4-BE49-F238E27FC236}">
                <a16:creationId xmlns:a16="http://schemas.microsoft.com/office/drawing/2014/main" id="{5D278A2F-99CA-6397-2AE3-FF5EF250A10A}"/>
              </a:ext>
            </a:extLst>
          </p:cNvPr>
          <p:cNvSpPr txBox="1"/>
          <p:nvPr/>
        </p:nvSpPr>
        <p:spPr>
          <a:xfrm>
            <a:off x="2897918" y="8782538"/>
            <a:ext cx="3383353" cy="314027"/>
          </a:xfrm>
          <a:prstGeom prst="rect">
            <a:avLst/>
          </a:prstGeom>
          <a:noFill/>
        </p:spPr>
        <p:txBody>
          <a:bodyPr wrap="square" lIns="0" tIns="0" rIns="0" bIns="0" rtlCol="0">
            <a:noAutofit/>
          </a:bodyPr>
          <a:lstStyle/>
          <a:p>
            <a:pPr marL="0" marR="0" lvl="0" indent="0" algn="l"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900" b="0" i="0" u="none" strike="noStrike" kern="1200" cap="none" spc="0" normalizeH="0" baseline="0" noProof="0" dirty="0">
                <a:ln>
                  <a:noFill/>
                </a:ln>
                <a:solidFill>
                  <a:srgbClr val="D9D9D6">
                    <a:lumMod val="25000"/>
                  </a:srgbClr>
                </a:solidFill>
                <a:effectLst/>
                <a:uLnTx/>
                <a:uFillTx/>
                <a:latin typeface="Arial" panose="020B0604020202020204"/>
                <a:ea typeface="+mn-ea"/>
                <a:cs typeface="Arial" panose="020B0604020202020204" pitchFamily="34" charset="0"/>
              </a:rPr>
              <a:t>Business Concierge Information Pack template – </a:t>
            </a:r>
            <a:r>
              <a:rPr kumimoji="0" lang="en-AU" sz="900" b="0" i="0" u="none" strike="noStrike" kern="1200" cap="none" spc="0" normalizeH="0" baseline="0" noProof="0">
                <a:ln>
                  <a:noFill/>
                </a:ln>
                <a:solidFill>
                  <a:srgbClr val="D9D9D6">
                    <a:lumMod val="25000"/>
                  </a:srgbClr>
                </a:solidFill>
                <a:effectLst/>
                <a:uLnTx/>
                <a:uFillTx/>
                <a:latin typeface="Arial" panose="020B0604020202020204"/>
                <a:ea typeface="+mn-ea"/>
                <a:cs typeface="Arial" panose="020B0604020202020204" pitchFamily="34" charset="0"/>
              </a:rPr>
              <a:t>Nov </a:t>
            </a:r>
            <a:r>
              <a:rPr kumimoji="0" lang="en-AU" sz="900" b="0" i="0" u="none" strike="noStrike" kern="1200" cap="none" spc="0" normalizeH="0" baseline="0" noProof="0">
                <a:ln>
                  <a:noFill/>
                </a:ln>
                <a:solidFill>
                  <a:srgbClr val="201547"/>
                </a:solidFill>
                <a:effectLst/>
                <a:uLnTx/>
                <a:uFillTx/>
                <a:latin typeface="Arial" panose="020B0604020202020204"/>
                <a:ea typeface="+mn-ea"/>
                <a:cs typeface="Arial" panose="020B0604020202020204" pitchFamily="34" charset="0"/>
              </a:rPr>
              <a:t>2025</a:t>
            </a:r>
            <a:r>
              <a:rPr kumimoji="0" lang="en-AU" sz="900" b="0" i="0" u="none" strike="noStrike" kern="1200" cap="none" spc="0" normalizeH="0" baseline="0" noProof="0">
                <a:ln>
                  <a:noFill/>
                </a:ln>
                <a:solidFill>
                  <a:srgbClr val="D9D9D6">
                    <a:lumMod val="25000"/>
                  </a:srgbClr>
                </a:solidFill>
                <a:effectLst/>
                <a:uLnTx/>
                <a:uFillTx/>
                <a:latin typeface="Arial" panose="020B0604020202020204"/>
                <a:ea typeface="+mn-ea"/>
                <a:cs typeface="Arial" panose="020B0604020202020204" pitchFamily="34" charset="0"/>
              </a:rPr>
              <a:t> </a:t>
            </a:r>
            <a:r>
              <a:rPr kumimoji="0" lang="en-AU" sz="900" b="0" i="0" u="none" strike="noStrike" kern="1200" cap="none" spc="0" normalizeH="0" baseline="0" noProof="0" dirty="0">
                <a:ln>
                  <a:noFill/>
                </a:ln>
                <a:solidFill>
                  <a:srgbClr val="D9D9D6">
                    <a:lumMod val="25000"/>
                  </a:srgbClr>
                </a:solidFill>
                <a:effectLst/>
                <a:uLnTx/>
                <a:uFillTx/>
                <a:latin typeface="Arial" panose="020B0604020202020204"/>
                <a:ea typeface="+mn-ea"/>
                <a:cs typeface="Arial" panose="020B0604020202020204" pitchFamily="34" charset="0"/>
              </a:rPr>
              <a:t>Contact: RegulationReform@ecodev.vic.gov.au</a:t>
            </a:r>
          </a:p>
        </p:txBody>
      </p:sp>
    </p:spTree>
    <p:extLst>
      <p:ext uri="{BB962C8B-B14F-4D97-AF65-F5344CB8AC3E}">
        <p14:creationId xmlns:p14="http://schemas.microsoft.com/office/powerpoint/2010/main" val="255168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B262-BB6F-E8A2-91AC-DB9A10F4A188}"/>
              </a:ext>
            </a:extLst>
          </p:cNvPr>
          <p:cNvSpPr>
            <a:spLocks noGrp="1"/>
          </p:cNvSpPr>
          <p:nvPr>
            <p:ph type="title"/>
          </p:nvPr>
        </p:nvSpPr>
        <p:spPr>
          <a:xfrm>
            <a:off x="539751" y="541338"/>
            <a:ext cx="3428092" cy="1232455"/>
          </a:xfrm>
        </p:spPr>
        <p:txBody>
          <a:bodyPr/>
          <a:lstStyle/>
          <a:p>
            <a:r>
              <a:rPr lang="en-AU" b="1">
                <a:solidFill>
                  <a:srgbClr val="002060"/>
                </a:solidFill>
              </a:rPr>
              <a:t>Business Concierge Information Pack for Council Officers</a:t>
            </a:r>
          </a:p>
        </p:txBody>
      </p:sp>
      <p:sp>
        <p:nvSpPr>
          <p:cNvPr id="3" name="Text Placeholder 2">
            <a:extLst>
              <a:ext uri="{FF2B5EF4-FFF2-40B4-BE49-F238E27FC236}">
                <a16:creationId xmlns:a16="http://schemas.microsoft.com/office/drawing/2014/main" id="{6443C91B-EE77-B950-331A-A9E76999236D}"/>
              </a:ext>
            </a:extLst>
          </p:cNvPr>
          <p:cNvSpPr>
            <a:spLocks noGrp="1"/>
          </p:cNvSpPr>
          <p:nvPr>
            <p:ph type="body" sz="quarter" idx="10"/>
          </p:nvPr>
        </p:nvSpPr>
        <p:spPr>
          <a:xfrm>
            <a:off x="556081" y="1946999"/>
            <a:ext cx="1044120" cy="290015"/>
          </a:xfrm>
        </p:spPr>
        <p:txBody>
          <a:bodyPr/>
          <a:lstStyle/>
          <a:p>
            <a:r>
              <a:rPr lang="en-AU"/>
              <a:t>[Month Year]</a:t>
            </a:r>
          </a:p>
        </p:txBody>
      </p:sp>
      <p:sp>
        <p:nvSpPr>
          <p:cNvPr id="4" name="TextBox 7">
            <a:extLst>
              <a:ext uri="{FF2B5EF4-FFF2-40B4-BE49-F238E27FC236}">
                <a16:creationId xmlns:a16="http://schemas.microsoft.com/office/drawing/2014/main" id="{DFB9E690-F66F-8E07-38F8-FF7749D23523}"/>
              </a:ext>
            </a:extLst>
          </p:cNvPr>
          <p:cNvSpPr txBox="1"/>
          <p:nvPr/>
        </p:nvSpPr>
        <p:spPr>
          <a:xfrm>
            <a:off x="5437413" y="711964"/>
            <a:ext cx="1582511" cy="1061829"/>
          </a:xfrm>
          <a:prstGeom prst="rect">
            <a:avLst/>
          </a:prstGeom>
          <a:noFill/>
          <a:ln>
            <a:solidFill>
              <a:schemeClr val="tx2"/>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FF0000"/>
                </a:solidFill>
                <a:effectLst/>
                <a:uLnTx/>
                <a:uFillTx/>
                <a:latin typeface="Arial" panose="020B0604020202020204"/>
                <a:ea typeface="+mn-ea"/>
                <a:cs typeface="+mn-cs"/>
              </a:rPr>
              <a:t>[Council branding and disclaimer to be applied.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FF0000"/>
                </a:solidFill>
                <a:effectLst/>
                <a:uLnTx/>
                <a:uFillTx/>
                <a:latin typeface="Arial" panose="020B0604020202020204"/>
                <a:ea typeface="+mn-ea"/>
                <a:cs typeface="+mn-cs"/>
              </a:rPr>
              <a:t>Content customisation and authorisation to be obtained from the responsible Council departments.]</a:t>
            </a:r>
          </a:p>
        </p:txBody>
      </p:sp>
      <p:sp>
        <p:nvSpPr>
          <p:cNvPr id="5" name="TextBox 4">
            <a:extLst>
              <a:ext uri="{FF2B5EF4-FFF2-40B4-BE49-F238E27FC236}">
                <a16:creationId xmlns:a16="http://schemas.microsoft.com/office/drawing/2014/main" id="{CB354192-B945-7A72-D56D-BAE65626F8D6}"/>
              </a:ext>
            </a:extLst>
          </p:cNvPr>
          <p:cNvSpPr txBox="1"/>
          <p:nvPr/>
        </p:nvSpPr>
        <p:spPr>
          <a:xfrm>
            <a:off x="3363686" y="9846129"/>
            <a:ext cx="3657600" cy="740001"/>
          </a:xfrm>
          <a:prstGeom prst="rect">
            <a:avLst/>
          </a:prstGeom>
          <a:noFill/>
        </p:spPr>
        <p:txBody>
          <a:bodyPr wrap="square" lIns="0" tIns="0" rIns="0" bIns="0" rtlCol="0">
            <a:noAutofit/>
          </a:bodyPr>
          <a:lstStyle/>
          <a:p>
            <a:pPr marL="0" marR="0" lvl="0" indent="0" algn="r"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FF0000"/>
                </a:solidFill>
                <a:effectLst/>
                <a:uLnTx/>
                <a:uFillTx/>
                <a:latin typeface="Arial" panose="020B0604020202020204"/>
                <a:ea typeface="+mn-ea"/>
                <a:cs typeface="Arial" panose="020B0604020202020204" pitchFamily="34" charset="0"/>
              </a:rPr>
              <a:t>[insert authorised business photo representative of LGA ]</a:t>
            </a:r>
          </a:p>
        </p:txBody>
      </p:sp>
      <p:sp>
        <p:nvSpPr>
          <p:cNvPr id="6" name="TextBox 5">
            <a:extLst>
              <a:ext uri="{FF2B5EF4-FFF2-40B4-BE49-F238E27FC236}">
                <a16:creationId xmlns:a16="http://schemas.microsoft.com/office/drawing/2014/main" id="{5ED93A93-0865-B212-58C4-6C16EFDD94C6}"/>
              </a:ext>
            </a:extLst>
          </p:cNvPr>
          <p:cNvSpPr txBox="1"/>
          <p:nvPr/>
        </p:nvSpPr>
        <p:spPr>
          <a:xfrm>
            <a:off x="391886" y="9846129"/>
            <a:ext cx="4914900" cy="740001"/>
          </a:xfrm>
          <a:prstGeom prst="rect">
            <a:avLst/>
          </a:prstGeom>
          <a:noFill/>
        </p:spPr>
        <p:txBody>
          <a:bodyPr wrap="square" lIns="0" tIns="0" rIns="0" bIns="0" rtlCol="0">
            <a:noAutofit/>
          </a:bodyPr>
          <a:lstStyle/>
          <a:p>
            <a:pPr marL="0" marR="0" lvl="0" indent="0" algn="l"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FF0000"/>
                </a:solidFill>
                <a:effectLst/>
                <a:uLnTx/>
                <a:uFillTx/>
                <a:latin typeface="Arial" panose="020B0604020202020204"/>
                <a:ea typeface="+mn-ea"/>
                <a:cs typeface="Arial" panose="020B0604020202020204" pitchFamily="34" charset="0"/>
              </a:rPr>
              <a:t>[Council Contacts]</a:t>
            </a:r>
          </a:p>
        </p:txBody>
      </p:sp>
    </p:spTree>
    <p:extLst>
      <p:ext uri="{BB962C8B-B14F-4D97-AF65-F5344CB8AC3E}">
        <p14:creationId xmlns:p14="http://schemas.microsoft.com/office/powerpoint/2010/main" val="247262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42C1CE-2F41-DBCA-797A-8C876622D8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38EA1-A2B3-734E-8FE4-2A14DB32A8FE}" type="slidenum">
              <a:rPr kumimoji="0" lang="en-AU" sz="800" b="0" i="0" u="none" strike="noStrike" kern="1200" cap="none" spc="0" normalizeH="0" baseline="0" noProof="0" smtClean="0">
                <a:ln>
                  <a:noFill/>
                </a:ln>
                <a:solidFill>
                  <a:srgbClr val="53565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800" b="0" i="0" u="none" strike="noStrike" kern="1200" cap="none" spc="0" normalizeH="0" baseline="0" noProof="0">
              <a:ln>
                <a:noFill/>
              </a:ln>
              <a:solidFill>
                <a:srgbClr val="5356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90B837A2-5410-50B9-ADAC-5E75F82E0935}"/>
              </a:ext>
            </a:extLst>
          </p:cNvPr>
          <p:cNvSpPr txBox="1"/>
          <p:nvPr/>
        </p:nvSpPr>
        <p:spPr>
          <a:xfrm>
            <a:off x="539750" y="1322917"/>
            <a:ext cx="6479925" cy="8227573"/>
          </a:xfrm>
          <a:prstGeom prst="rect">
            <a:avLst/>
          </a:prstGeom>
          <a:noFill/>
        </p:spPr>
        <p:txBody>
          <a:bodyPr wrap="square" lIns="0" tIns="45720" rIns="91440" bIns="45720" anchor="t">
            <a:spAutoFit/>
          </a:bodyPr>
          <a:lstStyle/>
          <a:p>
            <a:pPr marL="0" marR="0" lvl="0" indent="0" algn="l" defTabSz="914400" rtl="0" eaLnBrk="1" fontAlgn="base" latinLnBrk="0" hangingPunct="1">
              <a:lnSpc>
                <a:spcPct val="130000"/>
              </a:lnSpc>
              <a:spcBef>
                <a:spcPts val="1200"/>
              </a:spcBef>
              <a:spcAft>
                <a:spcPts val="0"/>
              </a:spcAft>
              <a:buClrTx/>
              <a:buSzTx/>
              <a:buFontTx/>
              <a:buNone/>
              <a:tabLst/>
              <a:defRPr/>
            </a:pPr>
            <a:r>
              <a:rPr kumimoji="0" lang="en-AU" sz="1400" b="1" i="0" u="none" strike="noStrike" kern="1200" cap="none" spc="0" normalizeH="0" baseline="0" noProof="0" dirty="0">
                <a:ln>
                  <a:noFill/>
                </a:ln>
                <a:solidFill>
                  <a:srgbClr val="007B4B"/>
                </a:solidFill>
                <a:effectLst/>
                <a:uLnTx/>
                <a:uFillTx/>
                <a:latin typeface="Arial" panose="020B0604020202020204"/>
                <a:ea typeface="+mn-ea"/>
                <a:cs typeface="+mn-cs"/>
              </a:rPr>
              <a:t>What is the </a:t>
            </a:r>
            <a:r>
              <a:rPr kumimoji="0" lang="en-AU" sz="1400" b="1" i="0" u="none" strike="noStrike" kern="1200" cap="none" spc="0" normalizeH="0" baseline="0" noProof="0" dirty="0">
                <a:ln>
                  <a:noFill/>
                </a:ln>
                <a:solidFill>
                  <a:srgbClr val="FF0000"/>
                </a:solidFill>
                <a:effectLst/>
                <a:uLnTx/>
                <a:uFillTx/>
                <a:latin typeface="Arial" panose="020B0604020202020204"/>
                <a:ea typeface="+mn-ea"/>
                <a:cs typeface="+mn-cs"/>
              </a:rPr>
              <a:t>[Business Concierge function title]</a:t>
            </a:r>
            <a:r>
              <a:rPr kumimoji="0" lang="en-AU" sz="1400" b="1" i="0" u="none" strike="noStrike" kern="1200" cap="none" spc="0" normalizeH="0" baseline="0" noProof="0" dirty="0">
                <a:ln>
                  <a:noFill/>
                </a:ln>
                <a:solidFill>
                  <a:srgbClr val="007B4B"/>
                </a:solidFill>
                <a:effectLst/>
                <a:uLnTx/>
                <a:uFillTx/>
                <a:latin typeface="Arial" panose="020B0604020202020204"/>
                <a:ea typeface="+mn-ea"/>
                <a:cs typeface="+mn-cs"/>
              </a:rPr>
              <a:t>?</a:t>
            </a:r>
          </a:p>
          <a:p>
            <a:pPr marL="0" marR="0" lvl="0" indent="0" algn="l" defTabSz="9144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The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[Business Concierge function title]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is a service provided by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[Council]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to facilitate the end-to-end permit approvals process by helping people who are starting, expanding or buying a business. [</a:t>
            </a:r>
            <a:r>
              <a:rPr kumimoji="0" lang="en-AU" sz="1000" b="1" i="0" u="none" strike="noStrike" kern="1200" cap="none" spc="0" normalizeH="0" baseline="0" noProof="0" dirty="0">
                <a:ln>
                  <a:noFill/>
                </a:ln>
                <a:solidFill>
                  <a:srgbClr val="53565A"/>
                </a:solidFill>
                <a:effectLst/>
                <a:uLnTx/>
                <a:uFillTx/>
                <a:latin typeface="Arial" panose="020B0604020202020204"/>
                <a:ea typeface="+mn-ea"/>
                <a:cs typeface="+mn-cs"/>
              </a:rPr>
              <a:t>Note: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some Councils have called this function: Business Support Service, Business Permit Service or Biz Wiz].</a:t>
            </a:r>
          </a:p>
          <a:p>
            <a:pPr marL="0" marR="0" lvl="0" indent="0" algn="l" defTabSz="9144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The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[Business Concierge function title]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is the first and best starting point for local businesses seeking to understand the permits and registrations they may need to operate their business.</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Segoe UI"/>
            </a:endParaRPr>
          </a:p>
          <a:p>
            <a:pPr marL="0" marR="0" lvl="0" indent="0" algn="l" defTabSz="9144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The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[Business Concierge function title]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can save business </a:t>
            </a:r>
            <a:r>
              <a:rPr kumimoji="0" lang="en-AU" sz="1000" b="0" i="0" u="none" strike="noStrike" kern="1200" cap="none" spc="0" normalizeH="0" baseline="0" noProof="0" dirty="0">
                <a:ln>
                  <a:noFill/>
                </a:ln>
                <a:solidFill>
                  <a:srgbClr val="000000"/>
                </a:solidFill>
                <a:effectLst/>
                <a:uLnTx/>
                <a:uFillTx/>
                <a:latin typeface="Arial" panose="020B0604020202020204"/>
                <a:ea typeface="+mn-ea"/>
                <a:cs typeface="+mn-cs"/>
              </a:rPr>
              <a:t>applicants time and money by assisting them to:</a:t>
            </a:r>
            <a:endParaRPr kumimoji="0" lang="en-AU" sz="1000" b="0" i="0" u="none" strike="noStrike" kern="1200" cap="none" spc="0" normalizeH="0" baseline="0" noProof="0" dirty="0">
              <a:ln>
                <a:noFill/>
              </a:ln>
              <a:solidFill>
                <a:srgbClr val="000000"/>
              </a:solidFill>
              <a:effectLst/>
              <a:uLnTx/>
              <a:uFillTx/>
              <a:latin typeface="Arial" panose="020B0604020202020204"/>
              <a:ea typeface="+mn-ea"/>
              <a:cs typeface="Segoe UI"/>
            </a:endParaRPr>
          </a:p>
          <a:p>
            <a:pPr marL="171450" marR="0" lvl="0" indent="-171450" algn="l" defTabSz="914400" rtl="0" eaLnBrk="1" fontAlgn="base" latinLnBrk="0" hangingPunct="1">
              <a:lnSpc>
                <a:spcPct val="13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navigate the necessary business and/or planning permits and approvals</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Segoe UI"/>
            </a:endParaRPr>
          </a:p>
          <a:p>
            <a:pPr marL="171450" marR="0" lvl="0" indent="-171450" algn="l" defTabSz="914400" rtl="0" eaLnBrk="1" fontAlgn="base" latinLnBrk="0" hangingPunct="1">
              <a:lnSpc>
                <a:spcPct val="13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access relevant advice and support</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Segoe UI"/>
            </a:endParaRPr>
          </a:p>
          <a:p>
            <a:pPr marL="171450" marR="0" lvl="0" indent="-171450" algn="l" defTabSz="914400" rtl="0" eaLnBrk="1" fontAlgn="base" latinLnBrk="0" hangingPunct="1">
              <a:lnSpc>
                <a:spcPct val="13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understand what elements of the proposal are likely to be accepted or not</a:t>
            </a:r>
            <a:endParaRPr kumimoji="0" lang="en-AU" sz="1000" b="0" i="0" u="none" strike="noStrike" kern="1200" cap="none" spc="0" normalizeH="0" baseline="0" noProof="0" dirty="0">
              <a:ln>
                <a:noFill/>
              </a:ln>
              <a:solidFill>
                <a:srgbClr val="53565A"/>
              </a:solidFill>
              <a:effectLst/>
              <a:uLnTx/>
              <a:uFillTx/>
              <a:latin typeface="Arial" panose="020B0604020202020204"/>
              <a:ea typeface="+mn-ea"/>
              <a:cs typeface="Segoe UI"/>
            </a:endParaRPr>
          </a:p>
          <a:p>
            <a:pPr marL="171450" marR="0" lvl="0" indent="-171450" algn="l" defTabSz="914400" rtl="0" eaLnBrk="1" fontAlgn="base" latinLnBrk="0" hangingPunct="1">
              <a:lnSpc>
                <a:spcPct val="13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improve the quality of information they provide with the business application</a:t>
            </a:r>
          </a:p>
          <a:p>
            <a:pPr marL="171450" marR="0" lvl="0" indent="-171450" algn="l" defTabSz="914400" rtl="0" eaLnBrk="1" fontAlgn="base" latinLnBrk="0" hangingPunct="1">
              <a:lnSpc>
                <a:spcPct val="13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arrange a pre-application meeting with other Council staff to connect businesses with expert advice. </a:t>
            </a:r>
          </a:p>
          <a:p>
            <a:pPr marL="0" marR="0" lvl="0" indent="0" algn="l" defTabSz="914400" rtl="0" eaLnBrk="1" fontAlgn="base" latinLnBrk="0" hangingPunct="1">
              <a:lnSpc>
                <a:spcPct val="130000"/>
              </a:lnSpc>
              <a:spcBef>
                <a:spcPts val="1200"/>
              </a:spcBef>
              <a:spcAft>
                <a:spcPts val="0"/>
              </a:spcAft>
              <a:buClrTx/>
              <a:buSzTx/>
              <a:buFontTx/>
              <a:buNone/>
              <a:tabLst/>
              <a:defRPr/>
            </a:pPr>
            <a:r>
              <a:rPr kumimoji="0" lang="en-AU" sz="1400" b="1" i="0" u="none" strike="noStrike" kern="1200" cap="none" spc="0" normalizeH="0" baseline="0" noProof="0" dirty="0">
                <a:ln>
                  <a:noFill/>
                </a:ln>
                <a:solidFill>
                  <a:srgbClr val="007B4B"/>
                </a:solidFill>
                <a:effectLst/>
                <a:uLnTx/>
                <a:uFillTx/>
                <a:latin typeface="Arial" panose="020B0604020202020204"/>
                <a:ea typeface="+mn-ea"/>
                <a:cs typeface="+mn-cs"/>
              </a:rPr>
              <a:t>What is the role of my department?</a:t>
            </a:r>
          </a:p>
          <a:p>
            <a:pPr marL="0" marR="0" lvl="0" indent="0" algn="l" defTabSz="9144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As a business customer-facing officer at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[Council],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we encourage you to direct business customers to submit their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[insert link to Permit Navigation Form]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online. This is an important first step in a business' start-up/expansion process as it can help ensure a better experience for business customers dealing with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[Council].  </a:t>
            </a:r>
            <a:endParaRPr kumimoji="0" lang="en-AU" sz="1000" b="0" i="0" u="none" strike="noStrike" kern="1200" cap="none" spc="0" normalizeH="0" baseline="0" noProof="0" dirty="0">
              <a:ln>
                <a:noFill/>
              </a:ln>
              <a:solidFill>
                <a:srgbClr val="FF0000"/>
              </a:solidFill>
              <a:effectLst/>
              <a:uLnTx/>
              <a:uFillTx/>
              <a:latin typeface="Arial" panose="020B0604020202020204"/>
              <a:ea typeface="+mn-ea"/>
              <a:cs typeface="Segoe UI"/>
            </a:endParaRPr>
          </a:p>
          <a:p>
            <a:pPr marL="0" marR="0" lvl="0" indent="0" algn="l" defTabSz="914400" rtl="0" eaLnBrk="1" fontAlgn="base" latinLnBrk="0" hangingPunct="1">
              <a:lnSpc>
                <a:spcPct val="130000"/>
              </a:lnSpc>
              <a:spcBef>
                <a:spcPts val="1200"/>
              </a:spcBef>
              <a:spcAft>
                <a:spcPts val="0"/>
              </a:spcAft>
              <a:buClrTx/>
              <a:buSzTx/>
              <a:buFontTx/>
              <a:buNone/>
              <a:tabLst/>
              <a:defRPr/>
            </a:pPr>
            <a:r>
              <a:rPr kumimoji="0" lang="en-AU" sz="1400" b="1" i="0" u="none" strike="noStrike" kern="1200" cap="none" spc="0" normalizeH="0" baseline="0" noProof="0" dirty="0">
                <a:ln>
                  <a:noFill/>
                </a:ln>
                <a:solidFill>
                  <a:srgbClr val="007B4B"/>
                </a:solidFill>
                <a:effectLst/>
                <a:uLnTx/>
                <a:uFillTx/>
                <a:latin typeface="Arial" panose="020B0604020202020204"/>
                <a:ea typeface="+mn-ea"/>
                <a:cs typeface="+mn-cs"/>
              </a:rPr>
              <a:t>How will I know when to redirect a customer to the [Business Concierge title]?</a:t>
            </a:r>
          </a:p>
          <a:p>
            <a:pPr marL="0" marR="0" lvl="0" indent="0" algn="l" defTabSz="9144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Businesses should be re-directed to the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[Business Concierge function title]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when they are </a:t>
            </a:r>
            <a:r>
              <a:rPr kumimoji="0" lang="en-AU" sz="1000" b="0" i="0" u="sng" strike="noStrike" kern="1200" cap="none" spc="0" normalizeH="0" baseline="0" noProof="0" dirty="0">
                <a:ln>
                  <a:noFill/>
                </a:ln>
                <a:solidFill>
                  <a:srgbClr val="53565A"/>
                </a:solidFill>
                <a:effectLst/>
                <a:uLnTx/>
                <a:uFillTx/>
                <a:latin typeface="Arial" panose="020B0604020202020204"/>
                <a:ea typeface="+mn-ea"/>
                <a:cs typeface="+mn-cs"/>
              </a:rPr>
              <a:t>well progressed with their plans</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 (i.e. they have an address or a business plan).</a:t>
            </a:r>
          </a:p>
          <a:p>
            <a:pPr marL="0" marR="0" lvl="0" indent="0" algn="l" defTabSz="9144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If the business has </a:t>
            </a:r>
            <a:r>
              <a:rPr kumimoji="0" lang="en-AU" sz="1000" b="0" i="0" u="sng" strike="noStrike" kern="1200" cap="none" spc="0" normalizeH="0" baseline="0" noProof="0" dirty="0">
                <a:ln>
                  <a:noFill/>
                </a:ln>
                <a:solidFill>
                  <a:srgbClr val="53565A"/>
                </a:solidFill>
                <a:effectLst/>
                <a:uLnTx/>
                <a:uFillTx/>
                <a:latin typeface="Arial" panose="020B0604020202020204"/>
                <a:ea typeface="+mn-ea"/>
                <a:cs typeface="+mn-cs"/>
              </a:rPr>
              <a:t>general business enquiries or is in the exploration of idea phase</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 then they should be referred to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[Economic Development]. </a:t>
            </a:r>
          </a:p>
          <a:p>
            <a:pPr marL="0" marR="0" lvl="0" indent="0" algn="l" defTabSz="9144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If the business</a:t>
            </a:r>
            <a:r>
              <a:rPr kumimoji="0" lang="en-US" altLang="en-US" sz="1000" b="0" i="0" u="none" strike="noStrike" kern="1200" cap="none" spc="0" normalizeH="0" baseline="0" noProof="0" dirty="0">
                <a:ln>
                  <a:noFill/>
                </a:ln>
                <a:solidFill>
                  <a:srgbClr val="53565A"/>
                </a:solidFill>
                <a:effectLst/>
                <a:uLnTx/>
                <a:uFillTx/>
                <a:latin typeface="Arial" panose="020B0604020202020204"/>
                <a:ea typeface="+mn-ea"/>
                <a:cs typeface="+mn-cs"/>
              </a:rPr>
              <a:t> </a:t>
            </a:r>
            <a:r>
              <a:rPr kumimoji="0" lang="en-US" altLang="en-US" sz="1000" b="0" i="0" u="sng" strike="noStrike" kern="1200" cap="none" spc="0" normalizeH="0" baseline="0" noProof="0" dirty="0">
                <a:ln>
                  <a:noFill/>
                </a:ln>
                <a:solidFill>
                  <a:srgbClr val="53565A"/>
                </a:solidFill>
                <a:effectLst/>
                <a:uLnTx/>
                <a:uFillTx/>
                <a:latin typeface="Arial" panose="020B0604020202020204"/>
                <a:ea typeface="+mn-ea"/>
                <a:cs typeface="+mn-cs"/>
              </a:rPr>
              <a:t>wants to know about property zones and overlays</a:t>
            </a:r>
            <a:r>
              <a:rPr kumimoji="0" lang="en-US" altLang="en-US" sz="1000" b="0" i="0" u="none" strike="noStrike" kern="1200" cap="none" spc="0" normalizeH="0" baseline="0" noProof="0" dirty="0">
                <a:ln>
                  <a:noFill/>
                </a:ln>
                <a:solidFill>
                  <a:srgbClr val="53565A"/>
                </a:solidFill>
                <a:effectLst/>
                <a:uLnTx/>
                <a:uFillTx/>
                <a:latin typeface="Arial" panose="020B0604020202020204"/>
                <a:ea typeface="+mn-ea"/>
                <a:cs typeface="+mn-cs"/>
              </a:rPr>
              <a:t> then they should be referred to the Planning Department. </a:t>
            </a:r>
            <a:endParaRPr kumimoji="0" lang="en-AU" sz="1000" b="0" i="0" u="sng"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0" indent="0" algn="l" defTabSz="914400" rtl="0" eaLnBrk="1" fontAlgn="base" latinLnBrk="0" hangingPunct="1">
              <a:lnSpc>
                <a:spcPct val="130000"/>
              </a:lnSpc>
              <a:spcBef>
                <a:spcPts val="1200"/>
              </a:spcBef>
              <a:spcAft>
                <a:spcPts val="0"/>
              </a:spcAft>
              <a:buClrTx/>
              <a:buSzTx/>
              <a:buFontTx/>
              <a:buNone/>
              <a:tabLst/>
              <a:defRPr/>
            </a:pPr>
            <a:r>
              <a:rPr kumimoji="0" lang="en-AU" sz="1400" b="1" i="0" u="none" strike="noStrike" kern="1200" cap="none" spc="0" normalizeH="0" baseline="0" noProof="0" dirty="0">
                <a:ln>
                  <a:noFill/>
                </a:ln>
                <a:solidFill>
                  <a:srgbClr val="007B4B"/>
                </a:solidFill>
                <a:effectLst/>
                <a:uLnTx/>
                <a:uFillTx/>
                <a:latin typeface="Arial" panose="020B0604020202020204"/>
                <a:ea typeface="+mn-ea"/>
                <a:cs typeface="+mn-cs"/>
              </a:rPr>
              <a:t>What useful links and information can I provide the business?</a:t>
            </a:r>
          </a:p>
          <a:p>
            <a:pPr marL="171450" marR="0" lvl="0" indent="-171450" algn="l" defTabSz="914400" rtl="0" eaLnBrk="1" fontAlgn="base" latinLnBrk="0" hangingPunct="1">
              <a:lnSpc>
                <a:spcPct val="13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The Business Concierge web page is: </a:t>
            </a:r>
            <a:r>
              <a:rPr kumimoji="0" lang="en-AU" sz="1000" b="0" i="0" u="none" strike="noStrike" kern="1200" cap="none" spc="0" normalizeH="0" baseline="0" noProof="0" dirty="0">
                <a:ln>
                  <a:noFill/>
                </a:ln>
                <a:solidFill>
                  <a:srgbClr val="FF0000"/>
                </a:solidFill>
                <a:effectLst/>
                <a:uLnTx/>
                <a:uFillTx/>
                <a:latin typeface="Arial" panose="020B0604020202020204"/>
                <a:ea typeface="+mn-lt"/>
                <a:cs typeface="Arial" panose="020B0604020202020204"/>
              </a:rPr>
              <a:t>[website]</a:t>
            </a:r>
            <a:endPar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171450" marR="0" lvl="0" indent="-171450" algn="l" defTabSz="914400" rtl="0" eaLnBrk="1" fontAlgn="base" latinLnBrk="0" hangingPunct="1">
              <a:lnSpc>
                <a:spcPct val="13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The email address to provide to customers is: </a:t>
            </a:r>
            <a:r>
              <a:rPr kumimoji="0" lang="en-AU" sz="1000" b="0" i="0" u="none" strike="noStrike" kern="1200" cap="none" spc="0" normalizeH="0" baseline="0" noProof="0" dirty="0">
                <a:ln>
                  <a:noFill/>
                </a:ln>
                <a:solidFill>
                  <a:srgbClr val="FF0000"/>
                </a:solidFill>
                <a:effectLst/>
                <a:uLnTx/>
                <a:uFillTx/>
                <a:latin typeface="Arial" panose="020B0604020202020204"/>
                <a:ea typeface="+mn-lt"/>
                <a:cs typeface="Arial" panose="020B0604020202020204"/>
              </a:rPr>
              <a:t>[website]</a:t>
            </a:r>
            <a:endPar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171450" marR="0" lvl="0" indent="-171450" algn="l" defTabSz="914400" rtl="0" eaLnBrk="1" fontAlgn="base" latinLnBrk="0" hangingPunct="1">
              <a:lnSpc>
                <a:spcPct val="130000"/>
              </a:lnSpc>
              <a:spcBef>
                <a:spcPts val="0"/>
              </a:spcBef>
              <a:spcAft>
                <a:spcPts val="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The address for submitting the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[Permit Navigation Form] </a:t>
            </a:r>
            <a:r>
              <a:rPr kumimoji="0" lang="en-AU" sz="1000" b="0" i="0" u="none" strike="noStrike" kern="1200" cap="none" spc="0" normalizeH="0" baseline="0" noProof="0" dirty="0">
                <a:ln>
                  <a:noFill/>
                </a:ln>
                <a:solidFill>
                  <a:srgbClr val="53565A"/>
                </a:solidFill>
                <a:effectLst/>
                <a:uLnTx/>
                <a:uFillTx/>
                <a:latin typeface="Arial" panose="020B0604020202020204"/>
                <a:ea typeface="+mn-ea"/>
                <a:cs typeface="+mn-cs"/>
              </a:rPr>
              <a:t>is: </a:t>
            </a:r>
            <a:r>
              <a:rPr kumimoji="0" lang="en-AU" sz="1000" b="0" i="0" u="none" strike="noStrike" kern="1200" cap="none" spc="0" normalizeH="0" baseline="0" noProof="0" dirty="0">
                <a:ln>
                  <a:noFill/>
                </a:ln>
                <a:solidFill>
                  <a:srgbClr val="FF0000"/>
                </a:solidFill>
                <a:effectLst/>
                <a:uLnTx/>
                <a:uFillTx/>
                <a:latin typeface="Arial" panose="020B0604020202020204"/>
                <a:ea typeface="+mn-lt"/>
                <a:cs typeface="Arial" panose="020B0604020202020204"/>
              </a:rPr>
              <a:t>[website]</a:t>
            </a:r>
          </a:p>
        </p:txBody>
      </p:sp>
      <p:sp>
        <p:nvSpPr>
          <p:cNvPr id="6" name="TextBox 5">
            <a:extLst>
              <a:ext uri="{FF2B5EF4-FFF2-40B4-BE49-F238E27FC236}">
                <a16:creationId xmlns:a16="http://schemas.microsoft.com/office/drawing/2014/main" id="{2F0691CC-67F2-AD80-9C8E-488B7B69AF63}"/>
              </a:ext>
            </a:extLst>
          </p:cNvPr>
          <p:cNvSpPr txBox="1"/>
          <p:nvPr/>
        </p:nvSpPr>
        <p:spPr>
          <a:xfrm>
            <a:off x="589926" y="10332767"/>
            <a:ext cx="2734733" cy="294746"/>
          </a:xfrm>
          <a:prstGeom prst="rect">
            <a:avLst/>
          </a:prstGeom>
          <a:noFill/>
        </p:spPr>
        <p:txBody>
          <a:bodyPr wrap="square" lIns="0" tIns="0" rIns="0" bIns="0" rtlCol="0">
            <a:noAutofit/>
          </a:bodyPr>
          <a:lstStyle/>
          <a:p>
            <a:pPr marL="0" marR="0" lvl="0" indent="0" algn="l"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Business Concierge Information Pack</a:t>
            </a:r>
          </a:p>
        </p:txBody>
      </p:sp>
      <p:sp>
        <p:nvSpPr>
          <p:cNvPr id="4" name="TextBox 3">
            <a:extLst>
              <a:ext uri="{FF2B5EF4-FFF2-40B4-BE49-F238E27FC236}">
                <a16:creationId xmlns:a16="http://schemas.microsoft.com/office/drawing/2014/main" id="{CBAC5B91-F585-223C-4F02-EC03EA83EE0B}"/>
              </a:ext>
            </a:extLst>
          </p:cNvPr>
          <p:cNvSpPr txBox="1">
            <a:spLocks/>
          </p:cNvSpPr>
          <p:nvPr/>
        </p:nvSpPr>
        <p:spPr>
          <a:xfrm>
            <a:off x="661" y="472748"/>
            <a:ext cx="7559014" cy="648000"/>
          </a:xfrm>
          <a:prstGeom prst="rect">
            <a:avLst/>
          </a:prstGeom>
          <a:solidFill>
            <a:schemeClr val="accent5"/>
          </a:solidFill>
        </p:spPr>
        <p:txBody>
          <a:bodyPr wrap="square" rtlCol="0" anchor="ctr" anchorCtr="0">
            <a:noAutofit/>
          </a:bodyPr>
          <a:lstStyle/>
          <a:p>
            <a:pPr>
              <a:spcBef>
                <a:spcPts val="600"/>
              </a:spcBef>
            </a:pPr>
            <a:r>
              <a:rPr lang="en-AU" sz="1400">
                <a:solidFill>
                  <a:schemeClr val="bg1"/>
                </a:solidFill>
              </a:rPr>
              <a:t>        [BUSINESS CONCIERGE TITLE]</a:t>
            </a:r>
          </a:p>
          <a:p>
            <a:r>
              <a:rPr lang="en-AU" sz="1400">
                <a:solidFill>
                  <a:schemeClr val="bg1"/>
                </a:solidFill>
              </a:rPr>
              <a:t>        </a:t>
            </a:r>
            <a:r>
              <a:rPr lang="en-AU" sz="1400" b="1">
                <a:solidFill>
                  <a:schemeClr val="bg1"/>
                </a:solidFill>
              </a:rPr>
              <a:t>INFORMATION PACK FOR COUNCIL OFFICERS</a:t>
            </a:r>
          </a:p>
        </p:txBody>
      </p:sp>
    </p:spTree>
    <p:extLst>
      <p:ext uri="{BB962C8B-B14F-4D97-AF65-F5344CB8AC3E}">
        <p14:creationId xmlns:p14="http://schemas.microsoft.com/office/powerpoint/2010/main" val="305186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701B0-309E-FC23-F7DF-62DD65DD1B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38EA1-A2B3-734E-8FE4-2A14DB32A8FE}" type="slidenum">
              <a:rPr kumimoji="0" lang="en-AU" sz="800" b="0" i="0" u="none" strike="noStrike" kern="1200" cap="none" spc="0" normalizeH="0" baseline="0" noProof="0" smtClean="0">
                <a:ln>
                  <a:noFill/>
                </a:ln>
                <a:solidFill>
                  <a:srgbClr val="53565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800" b="0" i="0" u="none" strike="noStrike" kern="1200" cap="none" spc="0" normalizeH="0" baseline="0" noProof="0">
              <a:ln>
                <a:noFill/>
              </a:ln>
              <a:solidFill>
                <a:srgbClr val="53565A"/>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A647A741-1E99-8125-760B-96549BA312FF}"/>
              </a:ext>
            </a:extLst>
          </p:cNvPr>
          <p:cNvGraphicFramePr>
            <a:graphicFrameLocks noGrp="1"/>
          </p:cNvGraphicFramePr>
          <p:nvPr>
            <p:extLst>
              <p:ext uri="{D42A27DB-BD31-4B8C-83A1-F6EECF244321}">
                <p14:modId xmlns:p14="http://schemas.microsoft.com/office/powerpoint/2010/main" val="1188228374"/>
              </p:ext>
            </p:extLst>
          </p:nvPr>
        </p:nvGraphicFramePr>
        <p:xfrm>
          <a:off x="539750" y="1617663"/>
          <a:ext cx="6479925" cy="8246918"/>
        </p:xfrm>
        <a:graphic>
          <a:graphicData uri="http://schemas.openxmlformats.org/drawingml/2006/table">
            <a:tbl>
              <a:tblPr firstRow="1" bandRow="1">
                <a:tableStyleId>{5C22544A-7EE6-4342-B048-85BDC9FD1C3A}</a:tableStyleId>
              </a:tblPr>
              <a:tblGrid>
                <a:gridCol w="6479925">
                  <a:extLst>
                    <a:ext uri="{9D8B030D-6E8A-4147-A177-3AD203B41FA5}">
                      <a16:colId xmlns:a16="http://schemas.microsoft.com/office/drawing/2014/main" val="41192123"/>
                    </a:ext>
                  </a:extLst>
                </a:gridCol>
              </a:tblGrid>
              <a:tr h="487915">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en-AU" sz="1400" b="1" kern="1200">
                          <a:solidFill>
                            <a:schemeClr val="lt1"/>
                          </a:solidFill>
                          <a:latin typeface="+mn-lt"/>
                          <a:ea typeface="+mn-ea"/>
                          <a:cs typeface="+mn-cs"/>
                        </a:rPr>
                        <a:t>RESPONSES TO BUSINESS FAQS</a:t>
                      </a:r>
                    </a:p>
                  </a:txBody>
                  <a:tcPr marL="144000" marR="144000" marT="144000" marB="144000" anchor="ctr">
                    <a:solidFill>
                      <a:schemeClr val="accent4"/>
                    </a:solidFill>
                  </a:tcPr>
                </a:tc>
                <a:extLst>
                  <a:ext uri="{0D108BD9-81ED-4DB2-BD59-A6C34878D82A}">
                    <a16:rowId xmlns:a16="http://schemas.microsoft.com/office/drawing/2014/main" val="2895991497"/>
                  </a:ext>
                </a:extLst>
              </a:tr>
              <a:tr h="7745558">
                <a:tc>
                  <a:txBody>
                    <a:bodyPr/>
                    <a:lstStyle/>
                    <a:p>
                      <a:pPr marR="0" lvl="0" algn="l" defTabSz="914349" rtl="0" eaLnBrk="1" fontAlgn="auto" latinLnBrk="0" hangingPunct="1">
                        <a:lnSpc>
                          <a:spcPct val="130000"/>
                        </a:lnSpc>
                        <a:spcBef>
                          <a:spcPts val="1200"/>
                        </a:spcBef>
                        <a:spcAft>
                          <a:spcPts val="600"/>
                        </a:spcAft>
                        <a:buClrTx/>
                        <a:buSzTx/>
                        <a:tabLst/>
                        <a:defRPr/>
                      </a:pPr>
                      <a:r>
                        <a:rPr kumimoji="0" lang="en-AU" sz="1000" b="1" i="0" u="none" strike="noStrike" kern="1200" cap="none" spc="0" normalizeH="0" baseline="0" noProof="0" dirty="0">
                          <a:ln>
                            <a:noFill/>
                          </a:ln>
                          <a:solidFill>
                            <a:schemeClr val="accent2"/>
                          </a:solidFill>
                          <a:effectLst/>
                          <a:uLnTx/>
                          <a:uFillTx/>
                          <a:cs typeface="Segoe UI"/>
                        </a:rPr>
                        <a:t>Q: </a:t>
                      </a:r>
                      <a:r>
                        <a:rPr kumimoji="0" lang="en-AU" sz="1000" b="1" i="1" u="none" strike="noStrike" kern="1200" cap="none" spc="0" normalizeH="0" baseline="0" noProof="0" dirty="0">
                          <a:ln>
                            <a:noFill/>
                          </a:ln>
                          <a:solidFill>
                            <a:schemeClr val="tx2"/>
                          </a:solidFill>
                          <a:effectLst/>
                          <a:uLnTx/>
                          <a:uFillTx/>
                          <a:cs typeface="Segoe UI"/>
                        </a:rPr>
                        <a:t>Why am I being redirected?</a:t>
                      </a:r>
                    </a:p>
                    <a:p>
                      <a:pPr marR="0" lvl="0" algn="l" defTabSz="914349" rtl="0" eaLnBrk="1" fontAlgn="auto" latinLnBrk="0" hangingPunct="1">
                        <a:lnSpc>
                          <a:spcPct val="130000"/>
                        </a:lnSpc>
                        <a:spcBef>
                          <a:spcPts val="1200"/>
                        </a:spcBef>
                        <a:spcAft>
                          <a:spcPts val="600"/>
                        </a:spcAft>
                        <a:buClrTx/>
                        <a:buSzTx/>
                        <a:tabLst/>
                        <a:defRPr/>
                      </a:pPr>
                      <a:r>
                        <a:rPr kumimoji="0" lang="en-AU" sz="1000" b="1" i="0" u="none" strike="noStrike" kern="1200" cap="none" spc="0" normalizeH="0" baseline="0" noProof="0" dirty="0">
                          <a:ln>
                            <a:noFill/>
                          </a:ln>
                          <a:solidFill>
                            <a:schemeClr val="accent2"/>
                          </a:solidFill>
                          <a:effectLst/>
                          <a:uLnTx/>
                          <a:uFillTx/>
                          <a:cs typeface="Segoe UI"/>
                        </a:rPr>
                        <a:t>A: </a:t>
                      </a:r>
                      <a:r>
                        <a:rPr kumimoji="0" lang="en-AU" sz="1000" b="0" i="0" u="none" strike="noStrike" kern="1200" cap="none" spc="0" normalizeH="0" baseline="0" noProof="0" dirty="0">
                          <a:ln>
                            <a:noFill/>
                          </a:ln>
                          <a:solidFill>
                            <a:schemeClr val="tx2"/>
                          </a:solidFill>
                          <a:effectLst/>
                          <a:uLnTx/>
                          <a:uFillTx/>
                          <a:cs typeface="Segoe UI"/>
                        </a:rPr>
                        <a:t>You might need several permits and registrations before you can operate your business. The </a:t>
                      </a:r>
                      <a:r>
                        <a:rPr kumimoji="0" lang="en-AU" sz="1000" b="0" i="0" u="none" strike="noStrike" kern="1200" cap="none" spc="0" normalizeH="0" baseline="0" noProof="0" dirty="0">
                          <a:ln>
                            <a:noFill/>
                          </a:ln>
                          <a:solidFill>
                            <a:srgbClr val="FF0000"/>
                          </a:solidFill>
                          <a:effectLst/>
                          <a:uLnTx/>
                          <a:uFillTx/>
                          <a:cs typeface="Segoe UI"/>
                        </a:rPr>
                        <a:t>[</a:t>
                      </a:r>
                      <a:r>
                        <a:rPr lang="en-AU" sz="1000" b="0" dirty="0">
                          <a:solidFill>
                            <a:srgbClr val="FF0000"/>
                          </a:solidFill>
                          <a:cs typeface="Segoe UI"/>
                        </a:rPr>
                        <a:t>Business </a:t>
                      </a:r>
                      <a:r>
                        <a:rPr lang="en-AU" sz="1000" b="0" dirty="0">
                          <a:solidFill>
                            <a:srgbClr val="FF0000"/>
                          </a:solidFill>
                        </a:rPr>
                        <a:t>Concierge function title] </a:t>
                      </a:r>
                      <a:r>
                        <a:rPr kumimoji="0" lang="en-AU" sz="1000" b="0" i="0" u="none" strike="noStrike" kern="1200" cap="none" spc="0" normalizeH="0" baseline="0" noProof="0" dirty="0">
                          <a:ln>
                            <a:noFill/>
                          </a:ln>
                          <a:solidFill>
                            <a:schemeClr val="tx2"/>
                          </a:solidFill>
                          <a:effectLst/>
                          <a:uLnTx/>
                          <a:uFillTx/>
                          <a:cs typeface="Segoe UI"/>
                        </a:rPr>
                        <a:t>is the first and best starting point to receive information about all the permits and registrations you might require</a:t>
                      </a:r>
                      <a:r>
                        <a:rPr lang="en-AU" sz="1000" dirty="0">
                          <a:solidFill>
                            <a:schemeClr val="tx2"/>
                          </a:solidFill>
                          <a:cs typeface="Segoe UI"/>
                        </a:rPr>
                        <a:t>.</a:t>
                      </a:r>
                      <a:endParaRPr lang="en-AU" sz="1000" b="0" i="0" u="none" strike="noStrike" kern="1200" cap="none" spc="0" normalizeH="0" baseline="0" noProof="0" dirty="0">
                        <a:ln>
                          <a:noFill/>
                        </a:ln>
                        <a:solidFill>
                          <a:schemeClr val="tx2"/>
                        </a:solidFill>
                        <a:effectLst/>
                        <a:uLnTx/>
                        <a:uFillTx/>
                        <a:cs typeface="Segoe UI"/>
                      </a:endParaRPr>
                    </a:p>
                    <a:p>
                      <a:pPr marR="0" lvl="0" algn="l" defTabSz="914349" rtl="0" eaLnBrk="1" fontAlgn="auto" latinLnBrk="0" hangingPunct="1">
                        <a:lnSpc>
                          <a:spcPct val="130000"/>
                        </a:lnSpc>
                        <a:spcBef>
                          <a:spcPts val="1200"/>
                        </a:spcBef>
                        <a:spcAft>
                          <a:spcPts val="600"/>
                        </a:spcAft>
                        <a:buClrTx/>
                        <a:buSzTx/>
                        <a:tabLst/>
                        <a:defRPr/>
                      </a:pPr>
                      <a:r>
                        <a:rPr kumimoji="0" lang="en-AU" sz="1000" b="1" i="0" u="none" strike="noStrike" kern="1200" cap="none" spc="0" normalizeH="0" baseline="0" noProof="0" dirty="0">
                          <a:ln>
                            <a:noFill/>
                          </a:ln>
                          <a:solidFill>
                            <a:schemeClr val="accent2"/>
                          </a:solidFill>
                          <a:effectLst/>
                          <a:uLnTx/>
                          <a:uFillTx/>
                          <a:cs typeface="Segoe UI"/>
                        </a:rPr>
                        <a:t>Q: </a:t>
                      </a:r>
                      <a:r>
                        <a:rPr kumimoji="0" lang="en-AU" sz="1000" b="1" i="1" u="none" strike="noStrike" kern="1200" cap="none" spc="0" normalizeH="0" baseline="0" noProof="0" dirty="0">
                          <a:ln>
                            <a:noFill/>
                          </a:ln>
                          <a:solidFill>
                            <a:schemeClr val="tx2"/>
                          </a:solidFill>
                          <a:effectLst/>
                          <a:uLnTx/>
                          <a:uFillTx/>
                          <a:cs typeface="Segoe UI"/>
                        </a:rPr>
                        <a:t>Why am I being asked to fill out a form?</a:t>
                      </a:r>
                      <a:endParaRPr lang="en-AU" sz="1000" b="1" i="1" u="none" strike="noStrike" kern="1200" cap="none" spc="0" normalizeH="0" baseline="0" noProof="0" dirty="0">
                        <a:ln>
                          <a:noFill/>
                        </a:ln>
                        <a:solidFill>
                          <a:schemeClr val="tx2"/>
                        </a:solidFill>
                        <a:effectLst/>
                        <a:uLnTx/>
                        <a:uFillTx/>
                        <a:cs typeface="Segoe UI"/>
                      </a:endParaRPr>
                    </a:p>
                    <a:p>
                      <a:pPr>
                        <a:lnSpc>
                          <a:spcPct val="130000"/>
                        </a:lnSpc>
                        <a:spcBef>
                          <a:spcPts val="1200"/>
                        </a:spcBef>
                        <a:spcAft>
                          <a:spcPts val="600"/>
                        </a:spcAft>
                        <a:defRPr/>
                      </a:pPr>
                      <a:r>
                        <a:rPr kumimoji="0" lang="en-AU" sz="1000" b="1" i="0" u="none" strike="noStrike" kern="1200" cap="none" spc="0" normalizeH="0" baseline="0" noProof="0" dirty="0">
                          <a:ln>
                            <a:noFill/>
                          </a:ln>
                          <a:solidFill>
                            <a:schemeClr val="accent2"/>
                          </a:solidFill>
                          <a:effectLst/>
                          <a:uLnTx/>
                          <a:uFillTx/>
                          <a:cs typeface="Segoe UI"/>
                        </a:rPr>
                        <a:t>A: </a:t>
                      </a:r>
                      <a:r>
                        <a:rPr kumimoji="0" lang="en-AU" sz="1000" b="0" i="0" u="none" strike="noStrike" kern="1200" cap="none" spc="0" normalizeH="0" baseline="0" noProof="0" dirty="0">
                          <a:ln>
                            <a:noFill/>
                          </a:ln>
                          <a:solidFill>
                            <a:schemeClr val="tx2"/>
                          </a:solidFill>
                          <a:effectLst/>
                          <a:uLnTx/>
                          <a:uFillTx/>
                          <a:cs typeface="Segoe UI"/>
                        </a:rPr>
                        <a:t>The information you provide in advance will allow the team to do some background research about your business and location before contacting you, so they can give you important advice as soon as possible.</a:t>
                      </a:r>
                      <a:r>
                        <a:rPr lang="en-AU" sz="1000" dirty="0">
                          <a:solidFill>
                            <a:schemeClr val="tx2"/>
                          </a:solidFill>
                          <a:cs typeface="Segoe UI"/>
                        </a:rPr>
                        <a:t> </a:t>
                      </a:r>
                    </a:p>
                    <a:p>
                      <a:pPr marR="0" lvl="0" algn="l" defTabSz="914349" rtl="0" eaLnBrk="1" fontAlgn="auto" latinLnBrk="0" hangingPunct="1">
                        <a:lnSpc>
                          <a:spcPct val="130000"/>
                        </a:lnSpc>
                        <a:spcBef>
                          <a:spcPts val="1200"/>
                        </a:spcBef>
                        <a:spcAft>
                          <a:spcPts val="600"/>
                        </a:spcAft>
                        <a:buClrTx/>
                        <a:buSzTx/>
                        <a:tabLst/>
                        <a:defRPr/>
                      </a:pPr>
                      <a:r>
                        <a:rPr kumimoji="0" lang="en-AU" sz="1000" b="1" i="0" u="none" strike="noStrike" kern="1200" cap="none" spc="0" normalizeH="0" baseline="0" noProof="0" dirty="0">
                          <a:ln>
                            <a:noFill/>
                          </a:ln>
                          <a:solidFill>
                            <a:schemeClr val="accent2"/>
                          </a:solidFill>
                          <a:effectLst/>
                          <a:uLnTx/>
                          <a:uFillTx/>
                          <a:cs typeface="Segoe UI"/>
                        </a:rPr>
                        <a:t>Q: </a:t>
                      </a:r>
                      <a:r>
                        <a:rPr kumimoji="0" lang="en-AU" sz="1000" b="1" i="1" u="none" strike="noStrike" kern="1200" cap="none" spc="0" normalizeH="0" baseline="0" noProof="0" dirty="0">
                          <a:ln>
                            <a:noFill/>
                          </a:ln>
                          <a:solidFill>
                            <a:schemeClr val="tx2"/>
                          </a:solidFill>
                          <a:effectLst/>
                          <a:uLnTx/>
                          <a:uFillTx/>
                          <a:cs typeface="Segoe UI"/>
                        </a:rPr>
                        <a:t>What happens when I have filled out the form?</a:t>
                      </a:r>
                      <a:endParaRPr lang="en-AU" sz="1000" b="1" i="1" u="none" strike="noStrike" kern="1200" cap="none" spc="0" normalizeH="0" baseline="0" noProof="0" dirty="0">
                        <a:ln>
                          <a:noFill/>
                        </a:ln>
                        <a:solidFill>
                          <a:schemeClr val="tx2"/>
                        </a:solidFill>
                        <a:effectLst/>
                        <a:uLnTx/>
                        <a:uFillTx/>
                        <a:cs typeface="Segoe UI"/>
                      </a:endParaRPr>
                    </a:p>
                    <a:p>
                      <a:pPr>
                        <a:lnSpc>
                          <a:spcPct val="130000"/>
                        </a:lnSpc>
                        <a:spcBef>
                          <a:spcPts val="1200"/>
                        </a:spcBef>
                        <a:spcAft>
                          <a:spcPts val="600"/>
                        </a:spcAft>
                        <a:defRPr/>
                      </a:pPr>
                      <a:r>
                        <a:rPr kumimoji="0" lang="en-AU" sz="1000" b="1" i="0" u="none" strike="noStrike" kern="1200" cap="none" spc="0" normalizeH="0" baseline="0" noProof="0" dirty="0">
                          <a:ln>
                            <a:noFill/>
                          </a:ln>
                          <a:solidFill>
                            <a:schemeClr val="accent2"/>
                          </a:solidFill>
                          <a:effectLst/>
                          <a:uLnTx/>
                          <a:uFillTx/>
                          <a:cs typeface="Segoe UI"/>
                        </a:rPr>
                        <a:t>A: </a:t>
                      </a:r>
                      <a:r>
                        <a:rPr kumimoji="0" lang="en-AU" sz="1000" b="0" i="0" u="none" strike="noStrike" kern="1200" cap="none" spc="0" normalizeH="0" baseline="0" noProof="0" dirty="0">
                          <a:ln>
                            <a:noFill/>
                          </a:ln>
                          <a:solidFill>
                            <a:schemeClr val="tx2"/>
                          </a:solidFill>
                          <a:effectLst/>
                          <a:uLnTx/>
                          <a:uFillTx/>
                          <a:cs typeface="Segoe UI"/>
                        </a:rPr>
                        <a:t>Once you have </a:t>
                      </a:r>
                      <a:r>
                        <a:rPr lang="en-AU" sz="1000" dirty="0">
                          <a:solidFill>
                            <a:schemeClr val="tx2"/>
                          </a:solidFill>
                          <a:cs typeface="Segoe UI"/>
                        </a:rPr>
                        <a:t>submitted your enquiry</a:t>
                      </a:r>
                      <a:r>
                        <a:rPr kumimoji="0" lang="en-AU" sz="1000" b="0" i="0" u="none" strike="noStrike" kern="1200" cap="none" spc="0" normalizeH="0" baseline="0" noProof="0" dirty="0">
                          <a:ln>
                            <a:noFill/>
                          </a:ln>
                          <a:solidFill>
                            <a:schemeClr val="tx2"/>
                          </a:solidFill>
                          <a:effectLst/>
                          <a:uLnTx/>
                          <a:uFillTx/>
                          <a:cs typeface="Segoe UI"/>
                        </a:rPr>
                        <a:t>, </a:t>
                      </a:r>
                      <a:r>
                        <a:rPr lang="en-AU" sz="1000" dirty="0">
                          <a:solidFill>
                            <a:schemeClr val="tx2"/>
                          </a:solidFill>
                          <a:cs typeface="Segoe UI"/>
                        </a:rPr>
                        <a:t>our </a:t>
                      </a:r>
                      <a:r>
                        <a:rPr lang="en-AU" sz="1000" b="0" dirty="0">
                          <a:solidFill>
                            <a:srgbClr val="FF0000"/>
                          </a:solidFill>
                          <a:cs typeface="Segoe UI"/>
                        </a:rPr>
                        <a:t>[Business Concierge function title] </a:t>
                      </a:r>
                      <a:r>
                        <a:rPr kumimoji="0" lang="en-AU" sz="1000" b="0" i="0" u="none" strike="noStrike" kern="1200" cap="none" spc="0" normalizeH="0" baseline="0" noProof="0" dirty="0">
                          <a:ln>
                            <a:noFill/>
                          </a:ln>
                          <a:solidFill>
                            <a:schemeClr val="tx2"/>
                          </a:solidFill>
                          <a:effectLst/>
                          <a:uLnTx/>
                          <a:uFillTx/>
                          <a:cs typeface="Segoe UI"/>
                        </a:rPr>
                        <a:t>will review your responses and </a:t>
                      </a:r>
                      <a:r>
                        <a:rPr lang="en-AU" sz="1000" dirty="0">
                          <a:solidFill>
                            <a:schemeClr val="tx2"/>
                          </a:solidFill>
                          <a:cs typeface="Segoe UI"/>
                        </a:rPr>
                        <a:t>refer this information to the relevant regulatory teams</a:t>
                      </a:r>
                      <a:r>
                        <a:rPr kumimoji="0" lang="en-AU" sz="1000" b="0" i="0" u="none" strike="noStrike" kern="1200" cap="none" spc="0" normalizeH="0" baseline="0" noProof="0" dirty="0">
                          <a:ln>
                            <a:noFill/>
                          </a:ln>
                          <a:solidFill>
                            <a:schemeClr val="tx2"/>
                          </a:solidFill>
                          <a:effectLst/>
                          <a:uLnTx/>
                          <a:uFillTx/>
                          <a:cs typeface="Segoe UI"/>
                        </a:rPr>
                        <a:t>. </a:t>
                      </a:r>
                      <a:r>
                        <a:rPr lang="en-AU" sz="1000" dirty="0">
                          <a:solidFill>
                            <a:schemeClr val="tx2"/>
                          </a:solidFill>
                          <a:cs typeface="Segoe UI"/>
                        </a:rPr>
                        <a:t>Your consolidated advice will be provided within 5-10 </a:t>
                      </a:r>
                      <a:r>
                        <a:rPr kumimoji="0" lang="en-AU" sz="1000" b="0" i="0" u="none" strike="noStrike" kern="1200" cap="none" spc="0" normalizeH="0" baseline="0" noProof="0" dirty="0">
                          <a:ln>
                            <a:noFill/>
                          </a:ln>
                          <a:solidFill>
                            <a:schemeClr val="tx2"/>
                          </a:solidFill>
                          <a:effectLst/>
                          <a:uLnTx/>
                          <a:uFillTx/>
                          <a:cs typeface="Segoe UI"/>
                        </a:rPr>
                        <a:t>business days.</a:t>
                      </a:r>
                      <a:r>
                        <a:rPr lang="en-AU" sz="1000" dirty="0">
                          <a:solidFill>
                            <a:schemeClr val="tx2"/>
                          </a:solidFill>
                          <a:cs typeface="Segoe UI"/>
                        </a:rPr>
                        <a:t> </a:t>
                      </a:r>
                    </a:p>
                    <a:p>
                      <a:pPr>
                        <a:lnSpc>
                          <a:spcPct val="130000"/>
                        </a:lnSpc>
                        <a:spcBef>
                          <a:spcPts val="1200"/>
                        </a:spcBef>
                        <a:spcAft>
                          <a:spcPts val="600"/>
                        </a:spcAft>
                        <a:defRPr/>
                      </a:pPr>
                      <a:r>
                        <a:rPr lang="en-AU" sz="1000" dirty="0">
                          <a:solidFill>
                            <a:schemeClr val="tx2"/>
                          </a:solidFill>
                          <a:cs typeface="Segoe UI"/>
                        </a:rPr>
                        <a:t>If your enquiry is </a:t>
                      </a:r>
                      <a:r>
                        <a:rPr lang="en-AU" sz="1000" b="1" dirty="0">
                          <a:solidFill>
                            <a:schemeClr val="tx2"/>
                          </a:solidFill>
                          <a:cs typeface="Segoe UI"/>
                        </a:rPr>
                        <a:t>complex and/ or requires 2 or more permits</a:t>
                      </a:r>
                      <a:r>
                        <a:rPr lang="en-AU" sz="1000" dirty="0">
                          <a:solidFill>
                            <a:schemeClr val="tx2"/>
                          </a:solidFill>
                          <a:cs typeface="Segoe UI"/>
                        </a:rPr>
                        <a:t>, the </a:t>
                      </a:r>
                      <a:r>
                        <a:rPr lang="en-AU" sz="1000" b="0" dirty="0">
                          <a:solidFill>
                            <a:srgbClr val="FF0000"/>
                          </a:solidFill>
                          <a:cs typeface="Segoe UI"/>
                        </a:rPr>
                        <a:t>[Business Concierge function title] </a:t>
                      </a:r>
                      <a:r>
                        <a:rPr lang="en-AU" sz="1000" dirty="0">
                          <a:solidFill>
                            <a:schemeClr val="tx2"/>
                          </a:solidFill>
                          <a:cs typeface="Segoe UI"/>
                        </a:rPr>
                        <a:t>will get in touch </a:t>
                      </a:r>
                      <a:r>
                        <a:rPr lang="en-AU" sz="1000" kern="1200" dirty="0">
                          <a:solidFill>
                            <a:schemeClr val="tx2"/>
                          </a:solidFill>
                          <a:latin typeface="+mn-lt"/>
                          <a:ea typeface="+mn-ea"/>
                          <a:cs typeface="Segoe UI"/>
                        </a:rPr>
                        <a:t>to arrange an (optional) </a:t>
                      </a:r>
                      <a:r>
                        <a:rPr lang="en-AU" sz="1000" dirty="0">
                          <a:solidFill>
                            <a:schemeClr val="tx2"/>
                          </a:solidFill>
                          <a:cs typeface="Segoe UI"/>
                        </a:rPr>
                        <a:t>pre-application meeting with the Business Concierge team.</a:t>
                      </a:r>
                      <a:endParaRPr lang="en-AU" sz="1000" b="0" i="0" u="none" strike="noStrike" kern="1200" cap="none" spc="0" normalizeH="0" baseline="0" noProof="0" dirty="0">
                        <a:ln>
                          <a:noFill/>
                        </a:ln>
                        <a:solidFill>
                          <a:schemeClr val="tx2"/>
                        </a:solidFill>
                        <a:effectLst/>
                        <a:uLnTx/>
                        <a:uFillTx/>
                        <a:cs typeface="Segoe UI" panose="020B0502040204020203" pitchFamily="34" charset="0"/>
                      </a:endParaRPr>
                    </a:p>
                    <a:p>
                      <a:pPr>
                        <a:lnSpc>
                          <a:spcPct val="130000"/>
                        </a:lnSpc>
                        <a:spcBef>
                          <a:spcPts val="1200"/>
                        </a:spcBef>
                        <a:spcAft>
                          <a:spcPts val="600"/>
                        </a:spcAft>
                        <a:defRPr/>
                      </a:pPr>
                      <a:r>
                        <a:rPr kumimoji="0" lang="en-AU" sz="1000" b="1" i="0" u="none" strike="noStrike" kern="1200" cap="none" spc="0" normalizeH="0" baseline="0" noProof="0" dirty="0">
                          <a:ln>
                            <a:noFill/>
                          </a:ln>
                          <a:solidFill>
                            <a:schemeClr val="accent2"/>
                          </a:solidFill>
                          <a:effectLst/>
                          <a:uLnTx/>
                          <a:uFillTx/>
                          <a:cs typeface="Segoe UI"/>
                        </a:rPr>
                        <a:t>Q: </a:t>
                      </a:r>
                      <a:r>
                        <a:rPr kumimoji="0" lang="en-AU" sz="1000" b="1" i="1" u="none" strike="noStrike" kern="1200" cap="none" spc="0" normalizeH="0" baseline="0" noProof="0" dirty="0">
                          <a:ln>
                            <a:noFill/>
                          </a:ln>
                          <a:solidFill>
                            <a:schemeClr val="tx2"/>
                          </a:solidFill>
                          <a:effectLst/>
                          <a:uLnTx/>
                          <a:uFillTx/>
                          <a:cs typeface="Segoe UI"/>
                        </a:rPr>
                        <a:t>What is the </a:t>
                      </a:r>
                      <a:r>
                        <a:rPr kumimoji="0" lang="en-AU" sz="1000" b="1" i="1" u="none" strike="noStrike" kern="1200" cap="none" spc="0" normalizeH="0" baseline="0" noProof="0" dirty="0">
                          <a:ln>
                            <a:noFill/>
                          </a:ln>
                          <a:solidFill>
                            <a:srgbClr val="FF0000"/>
                          </a:solidFill>
                          <a:effectLst/>
                          <a:uLnTx/>
                          <a:uFillTx/>
                          <a:cs typeface="Segoe UI"/>
                        </a:rPr>
                        <a:t>[Business Concierge function title]</a:t>
                      </a:r>
                      <a:r>
                        <a:rPr lang="en-AU" sz="1000" b="1" i="1" dirty="0">
                          <a:solidFill>
                            <a:srgbClr val="FF0000"/>
                          </a:solidFill>
                          <a:cs typeface="Segoe UI"/>
                        </a:rPr>
                        <a:t>?</a:t>
                      </a:r>
                      <a:endParaRPr lang="en-AU" sz="1000" b="1" i="1" u="none" strike="noStrike" kern="1200" cap="none" spc="0" normalizeH="0" baseline="0" noProof="0" dirty="0">
                        <a:ln>
                          <a:noFill/>
                        </a:ln>
                        <a:solidFill>
                          <a:srgbClr val="FF0000"/>
                        </a:solidFill>
                        <a:effectLst/>
                        <a:uLnTx/>
                        <a:uFillTx/>
                        <a:cs typeface="Segoe UI"/>
                      </a:endParaRPr>
                    </a:p>
                    <a:p>
                      <a:pPr fontAlgn="base">
                        <a:lnSpc>
                          <a:spcPct val="130000"/>
                        </a:lnSpc>
                        <a:spcBef>
                          <a:spcPts val="1200"/>
                        </a:spcBef>
                        <a:spcAft>
                          <a:spcPts val="600"/>
                        </a:spcAft>
                      </a:pPr>
                      <a:r>
                        <a:rPr kumimoji="0" lang="en-AU" sz="1000" b="1" i="0" u="none" strike="noStrike" kern="1200" cap="none" spc="0" normalizeH="0" baseline="0" noProof="0" dirty="0">
                          <a:ln>
                            <a:noFill/>
                          </a:ln>
                          <a:solidFill>
                            <a:schemeClr val="accent2"/>
                          </a:solidFill>
                          <a:effectLst/>
                          <a:uLnTx/>
                          <a:uFillTx/>
                          <a:cs typeface="Segoe UI"/>
                        </a:rPr>
                        <a:t>A: </a:t>
                      </a:r>
                      <a:r>
                        <a:rPr lang="en-AU" sz="1000" dirty="0">
                          <a:solidFill>
                            <a:schemeClr val="tx2"/>
                          </a:solidFill>
                        </a:rPr>
                        <a:t>The </a:t>
                      </a:r>
                      <a:r>
                        <a:rPr lang="en-AU" sz="1000" b="0" dirty="0">
                          <a:solidFill>
                            <a:srgbClr val="FF0000"/>
                          </a:solidFill>
                        </a:rPr>
                        <a:t>[Business Concierge function title] </a:t>
                      </a:r>
                      <a:r>
                        <a:rPr lang="en-AU" sz="1000" dirty="0">
                          <a:solidFill>
                            <a:schemeClr val="tx2"/>
                          </a:solidFill>
                        </a:rPr>
                        <a:t>is the first and best starting point for local businesses seeking to understand the permits and registrations they may need to operate their business.</a:t>
                      </a:r>
                      <a:endParaRPr lang="en-AU" sz="1000" dirty="0">
                        <a:solidFill>
                          <a:schemeClr val="tx2"/>
                        </a:solidFill>
                        <a:cs typeface="Segoe UI"/>
                      </a:endParaRPr>
                    </a:p>
                    <a:p>
                      <a:pPr algn="l" rtl="0" fontAlgn="base">
                        <a:lnSpc>
                          <a:spcPct val="130000"/>
                        </a:lnSpc>
                        <a:spcBef>
                          <a:spcPts val="1200"/>
                        </a:spcBef>
                        <a:spcAft>
                          <a:spcPts val="600"/>
                        </a:spcAft>
                      </a:pPr>
                      <a:r>
                        <a:rPr lang="en-AU" sz="1000" dirty="0">
                          <a:solidFill>
                            <a:schemeClr val="tx2"/>
                          </a:solidFill>
                        </a:rPr>
                        <a:t>The </a:t>
                      </a:r>
                      <a:r>
                        <a:rPr lang="en-AU" sz="1000" b="0" dirty="0">
                          <a:solidFill>
                            <a:srgbClr val="FF0000"/>
                          </a:solidFill>
                        </a:rPr>
                        <a:t>[Business Concierge function title] </a:t>
                      </a:r>
                      <a:r>
                        <a:rPr lang="en-AU" sz="1000" dirty="0">
                          <a:solidFill>
                            <a:schemeClr val="tx2"/>
                          </a:solidFill>
                        </a:rPr>
                        <a:t>can save business applicants time and money by:</a:t>
                      </a:r>
                      <a:endParaRPr lang="en-AU" sz="1000" dirty="0">
                        <a:solidFill>
                          <a:schemeClr val="tx2"/>
                        </a:solidFill>
                        <a:cs typeface="Segoe UI"/>
                      </a:endParaRPr>
                    </a:p>
                    <a:p>
                      <a:pPr marL="171450" indent="-171450" algn="l" rtl="0" fontAlgn="base">
                        <a:lnSpc>
                          <a:spcPct val="130000"/>
                        </a:lnSpc>
                        <a:spcBef>
                          <a:spcPts val="0"/>
                        </a:spcBef>
                        <a:spcAft>
                          <a:spcPts val="0"/>
                        </a:spcAft>
                        <a:buFont typeface="Arial" panose="020B0604020202020204" pitchFamily="34" charset="0"/>
                        <a:buChar char="•"/>
                      </a:pPr>
                      <a:r>
                        <a:rPr lang="en-AU" sz="1000" dirty="0">
                          <a:solidFill>
                            <a:schemeClr val="tx2"/>
                          </a:solidFill>
                        </a:rPr>
                        <a:t>navigating the necessary business and/or planning permits and approvals</a:t>
                      </a:r>
                      <a:endParaRPr lang="en-AU" sz="1000" dirty="0">
                        <a:solidFill>
                          <a:schemeClr val="tx2"/>
                        </a:solidFill>
                        <a:cs typeface="Segoe UI"/>
                      </a:endParaRPr>
                    </a:p>
                    <a:p>
                      <a:pPr marL="171450" indent="-171450" algn="l" rtl="0" fontAlgn="base">
                        <a:lnSpc>
                          <a:spcPct val="130000"/>
                        </a:lnSpc>
                        <a:spcBef>
                          <a:spcPts val="0"/>
                        </a:spcBef>
                        <a:spcAft>
                          <a:spcPts val="0"/>
                        </a:spcAft>
                        <a:buFont typeface="Arial" panose="020B0604020202020204" pitchFamily="34" charset="0"/>
                        <a:buChar char="•"/>
                      </a:pPr>
                      <a:r>
                        <a:rPr lang="en-AU" sz="1000" dirty="0">
                          <a:solidFill>
                            <a:schemeClr val="tx2"/>
                          </a:solidFill>
                        </a:rPr>
                        <a:t>accessing relevant advice and support</a:t>
                      </a:r>
                      <a:endParaRPr lang="en-AU" sz="1000" dirty="0">
                        <a:solidFill>
                          <a:schemeClr val="tx2"/>
                        </a:solidFill>
                        <a:cs typeface="Segoe UI"/>
                      </a:endParaRPr>
                    </a:p>
                    <a:p>
                      <a:pPr marL="171450" indent="-171450" algn="l" rtl="0" fontAlgn="base">
                        <a:lnSpc>
                          <a:spcPct val="130000"/>
                        </a:lnSpc>
                        <a:spcBef>
                          <a:spcPts val="0"/>
                        </a:spcBef>
                        <a:spcAft>
                          <a:spcPts val="0"/>
                        </a:spcAft>
                        <a:buFont typeface="Arial" panose="020B0604020202020204" pitchFamily="34" charset="0"/>
                        <a:buChar char="•"/>
                      </a:pPr>
                      <a:r>
                        <a:rPr lang="en-AU" sz="1000" dirty="0">
                          <a:solidFill>
                            <a:schemeClr val="tx2"/>
                          </a:solidFill>
                        </a:rPr>
                        <a:t>understanding what elements of the proposal are likely to be accepted or not</a:t>
                      </a:r>
                      <a:endParaRPr lang="en-AU" sz="1000" dirty="0">
                        <a:solidFill>
                          <a:schemeClr val="tx2"/>
                        </a:solidFill>
                        <a:cs typeface="Segoe UI"/>
                      </a:endParaRPr>
                    </a:p>
                    <a:p>
                      <a:pPr marL="171450" indent="-171450" algn="l" rtl="0" fontAlgn="base">
                        <a:lnSpc>
                          <a:spcPct val="130000"/>
                        </a:lnSpc>
                        <a:spcBef>
                          <a:spcPts val="0"/>
                        </a:spcBef>
                        <a:spcAft>
                          <a:spcPts val="0"/>
                        </a:spcAft>
                        <a:buFont typeface="Arial" panose="020B0604020202020204" pitchFamily="34" charset="0"/>
                        <a:buChar char="•"/>
                      </a:pPr>
                      <a:r>
                        <a:rPr lang="en-AU" sz="1000" dirty="0">
                          <a:solidFill>
                            <a:schemeClr val="tx2"/>
                          </a:solidFill>
                        </a:rPr>
                        <a:t>improving the quality of information they provide with the business application</a:t>
                      </a:r>
                    </a:p>
                    <a:p>
                      <a:pPr marL="171450" indent="-171450" algn="l" rtl="0" fontAlgn="base">
                        <a:lnSpc>
                          <a:spcPct val="130000"/>
                        </a:lnSpc>
                        <a:spcBef>
                          <a:spcPts val="0"/>
                        </a:spcBef>
                        <a:spcAft>
                          <a:spcPts val="0"/>
                        </a:spcAft>
                        <a:buFont typeface="Arial" panose="020B0604020202020204" pitchFamily="34" charset="0"/>
                        <a:buChar char="•"/>
                      </a:pPr>
                      <a:r>
                        <a:rPr lang="en-AU" sz="1000" dirty="0">
                          <a:solidFill>
                            <a:schemeClr val="tx2"/>
                          </a:solidFill>
                        </a:rPr>
                        <a:t>arranging a pre-application meeting with other Council staff to connect businesses with expert advice. </a:t>
                      </a:r>
                    </a:p>
                  </a:txBody>
                  <a:tcPr marL="360000" marR="360000" marT="360000" marB="360000">
                    <a:solidFill>
                      <a:srgbClr val="64A289">
                        <a:alpha val="5882"/>
                      </a:srgbClr>
                    </a:solidFill>
                  </a:tcPr>
                </a:tc>
                <a:extLst>
                  <a:ext uri="{0D108BD9-81ED-4DB2-BD59-A6C34878D82A}">
                    <a16:rowId xmlns:a16="http://schemas.microsoft.com/office/drawing/2014/main" val="2095484076"/>
                  </a:ext>
                </a:extLst>
              </a:tr>
            </a:tbl>
          </a:graphicData>
        </a:graphic>
      </p:graphicFrame>
      <p:pic>
        <p:nvPicPr>
          <p:cNvPr id="4" name="Picture 3">
            <a:extLst>
              <a:ext uri="{FF2B5EF4-FFF2-40B4-BE49-F238E27FC236}">
                <a16:creationId xmlns:a16="http://schemas.microsoft.com/office/drawing/2014/main" id="{97191364-48C0-D344-186D-07A22FCF4F96}"/>
              </a:ext>
            </a:extLst>
          </p:cNvPr>
          <p:cNvPicPr>
            <a:picLocks noChangeAspect="1"/>
          </p:cNvPicPr>
          <p:nvPr/>
        </p:nvPicPr>
        <p:blipFill>
          <a:blip r:embed="rId2"/>
          <a:stretch>
            <a:fillRect/>
          </a:stretch>
        </p:blipFill>
        <p:spPr>
          <a:xfrm>
            <a:off x="4316322" y="758"/>
            <a:ext cx="3243353" cy="359695"/>
          </a:xfrm>
          <a:prstGeom prst="rect">
            <a:avLst/>
          </a:prstGeom>
        </p:spPr>
      </p:pic>
      <p:sp>
        <p:nvSpPr>
          <p:cNvPr id="9" name="TextBox 8">
            <a:extLst>
              <a:ext uri="{FF2B5EF4-FFF2-40B4-BE49-F238E27FC236}">
                <a16:creationId xmlns:a16="http://schemas.microsoft.com/office/drawing/2014/main" id="{08E57414-7450-3AD6-4B14-3582BB1CE78C}"/>
              </a:ext>
            </a:extLst>
          </p:cNvPr>
          <p:cNvSpPr txBox="1"/>
          <p:nvPr/>
        </p:nvSpPr>
        <p:spPr>
          <a:xfrm>
            <a:off x="589926" y="10332767"/>
            <a:ext cx="2734733" cy="294746"/>
          </a:xfrm>
          <a:prstGeom prst="rect">
            <a:avLst/>
          </a:prstGeom>
          <a:noFill/>
        </p:spPr>
        <p:txBody>
          <a:bodyPr wrap="square" lIns="0" tIns="0" rIns="0" bIns="0" rtlCol="0">
            <a:noAutofit/>
          </a:bodyPr>
          <a:lstStyle/>
          <a:p>
            <a:pPr marL="0" marR="0" lvl="0" indent="0" algn="l"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Business Concierge Information Pack</a:t>
            </a:r>
          </a:p>
        </p:txBody>
      </p:sp>
      <p:sp>
        <p:nvSpPr>
          <p:cNvPr id="6" name="TextBox 5">
            <a:extLst>
              <a:ext uri="{FF2B5EF4-FFF2-40B4-BE49-F238E27FC236}">
                <a16:creationId xmlns:a16="http://schemas.microsoft.com/office/drawing/2014/main" id="{F66CA088-BDEF-4362-421D-D958501E4E31}"/>
              </a:ext>
            </a:extLst>
          </p:cNvPr>
          <p:cNvSpPr txBox="1">
            <a:spLocks/>
          </p:cNvSpPr>
          <p:nvPr/>
        </p:nvSpPr>
        <p:spPr>
          <a:xfrm>
            <a:off x="661" y="472748"/>
            <a:ext cx="7559014" cy="648000"/>
          </a:xfrm>
          <a:prstGeom prst="rect">
            <a:avLst/>
          </a:prstGeom>
          <a:solidFill>
            <a:schemeClr val="accent5"/>
          </a:solidFill>
        </p:spPr>
        <p:txBody>
          <a:bodyPr wrap="square" rtlCol="0" anchor="ctr" anchorCtr="0">
            <a:noAutofit/>
          </a:bodyPr>
          <a:lstStyle/>
          <a:p>
            <a:pPr>
              <a:spcBef>
                <a:spcPts val="600"/>
              </a:spcBef>
            </a:pPr>
            <a:r>
              <a:rPr lang="en-AU" sz="1400">
                <a:solidFill>
                  <a:schemeClr val="bg1"/>
                </a:solidFill>
              </a:rPr>
              <a:t>        [BUSINESS CONCIERGE TITLE]</a:t>
            </a:r>
          </a:p>
          <a:p>
            <a:r>
              <a:rPr lang="en-AU" sz="1400">
                <a:solidFill>
                  <a:schemeClr val="bg1"/>
                </a:solidFill>
              </a:rPr>
              <a:t>        </a:t>
            </a:r>
            <a:r>
              <a:rPr lang="en-AU" sz="1400" b="1">
                <a:solidFill>
                  <a:schemeClr val="bg1"/>
                </a:solidFill>
              </a:rPr>
              <a:t>INFORMATION PACK FOR COUNCIL OFFICERS</a:t>
            </a:r>
          </a:p>
        </p:txBody>
      </p:sp>
    </p:spTree>
    <p:extLst>
      <p:ext uri="{BB962C8B-B14F-4D97-AF65-F5344CB8AC3E}">
        <p14:creationId xmlns:p14="http://schemas.microsoft.com/office/powerpoint/2010/main" val="381452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701B0-309E-FC23-F7DF-62DD65DD1B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38EA1-A2B3-734E-8FE4-2A14DB32A8FE}" type="slidenum">
              <a:rPr kumimoji="0" lang="en-AU" sz="800" b="0" i="0" u="none" strike="noStrike" kern="1200" cap="none" spc="0" normalizeH="0" baseline="0" noProof="0" smtClean="0">
                <a:ln>
                  <a:noFill/>
                </a:ln>
                <a:solidFill>
                  <a:srgbClr val="53565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a:ln>
                <a:noFill/>
              </a:ln>
              <a:solidFill>
                <a:srgbClr val="53565A"/>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7191364-48C0-D344-186D-07A22FCF4F96}"/>
              </a:ext>
            </a:extLst>
          </p:cNvPr>
          <p:cNvPicPr>
            <a:picLocks noChangeAspect="1"/>
          </p:cNvPicPr>
          <p:nvPr/>
        </p:nvPicPr>
        <p:blipFill>
          <a:blip r:embed="rId2"/>
          <a:stretch>
            <a:fillRect/>
          </a:stretch>
        </p:blipFill>
        <p:spPr>
          <a:xfrm>
            <a:off x="4316322" y="758"/>
            <a:ext cx="3243353" cy="359695"/>
          </a:xfrm>
          <a:prstGeom prst="rect">
            <a:avLst/>
          </a:prstGeom>
        </p:spPr>
      </p:pic>
      <p:sp>
        <p:nvSpPr>
          <p:cNvPr id="9" name="TextBox 8">
            <a:extLst>
              <a:ext uri="{FF2B5EF4-FFF2-40B4-BE49-F238E27FC236}">
                <a16:creationId xmlns:a16="http://schemas.microsoft.com/office/drawing/2014/main" id="{08E57414-7450-3AD6-4B14-3582BB1CE78C}"/>
              </a:ext>
            </a:extLst>
          </p:cNvPr>
          <p:cNvSpPr txBox="1"/>
          <p:nvPr/>
        </p:nvSpPr>
        <p:spPr>
          <a:xfrm>
            <a:off x="589926" y="10332767"/>
            <a:ext cx="2734733" cy="294746"/>
          </a:xfrm>
          <a:prstGeom prst="rect">
            <a:avLst/>
          </a:prstGeom>
          <a:noFill/>
        </p:spPr>
        <p:txBody>
          <a:bodyPr wrap="square" lIns="0" tIns="0" rIns="0" bIns="0" rtlCol="0">
            <a:noAutofit/>
          </a:bodyPr>
          <a:lstStyle/>
          <a:p>
            <a:pPr marL="0" marR="0" lvl="0" indent="0" algn="l"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Business Concierge Information Pack</a:t>
            </a:r>
          </a:p>
        </p:txBody>
      </p:sp>
      <p:sp>
        <p:nvSpPr>
          <p:cNvPr id="6" name="TextBox 5">
            <a:extLst>
              <a:ext uri="{FF2B5EF4-FFF2-40B4-BE49-F238E27FC236}">
                <a16:creationId xmlns:a16="http://schemas.microsoft.com/office/drawing/2014/main" id="{F66CA088-BDEF-4362-421D-D958501E4E31}"/>
              </a:ext>
            </a:extLst>
          </p:cNvPr>
          <p:cNvSpPr txBox="1">
            <a:spLocks/>
          </p:cNvSpPr>
          <p:nvPr/>
        </p:nvSpPr>
        <p:spPr>
          <a:xfrm>
            <a:off x="661" y="472748"/>
            <a:ext cx="7559014" cy="648000"/>
          </a:xfrm>
          <a:prstGeom prst="rect">
            <a:avLst/>
          </a:prstGeom>
          <a:solidFill>
            <a:schemeClr val="accent5"/>
          </a:solidFill>
        </p:spPr>
        <p:txBody>
          <a:bodyPr wrap="square" rtlCol="0" anchor="ctr" anchorCtr="0">
            <a:noAutofit/>
          </a:bodyPr>
          <a:lstStyle/>
          <a:p>
            <a:pPr>
              <a:spcBef>
                <a:spcPts val="600"/>
              </a:spcBef>
            </a:pPr>
            <a:r>
              <a:rPr lang="en-AU" sz="1400">
                <a:solidFill>
                  <a:schemeClr val="bg1"/>
                </a:solidFill>
              </a:rPr>
              <a:t>        [BUSINESS CONCIERGE TITLE]</a:t>
            </a:r>
          </a:p>
          <a:p>
            <a:r>
              <a:rPr lang="en-AU" sz="1400">
                <a:solidFill>
                  <a:schemeClr val="bg1"/>
                </a:solidFill>
              </a:rPr>
              <a:t>        </a:t>
            </a:r>
            <a:r>
              <a:rPr lang="en-AU" sz="1400" b="1">
                <a:solidFill>
                  <a:schemeClr val="bg1"/>
                </a:solidFill>
              </a:rPr>
              <a:t>INFORMATION PACK FOR COUNCIL OFFICERS</a:t>
            </a:r>
          </a:p>
        </p:txBody>
      </p:sp>
      <p:sp>
        <p:nvSpPr>
          <p:cNvPr id="33" name="Text Box 15">
            <a:extLst>
              <a:ext uri="{FF2B5EF4-FFF2-40B4-BE49-F238E27FC236}">
                <a16:creationId xmlns:a16="http://schemas.microsoft.com/office/drawing/2014/main" id="{6A5AB94D-C350-0771-D0B7-4C3BE50F3BDE}"/>
              </a:ext>
            </a:extLst>
          </p:cNvPr>
          <p:cNvSpPr txBox="1">
            <a:spLocks noChangeArrowheads="1"/>
          </p:cNvSpPr>
          <p:nvPr/>
        </p:nvSpPr>
        <p:spPr bwMode="auto">
          <a:xfrm>
            <a:off x="589926" y="1568975"/>
            <a:ext cx="6405331" cy="902700"/>
          </a:xfrm>
          <a:prstGeom prst="rect">
            <a:avLst/>
          </a:prstGeom>
          <a:noFill/>
          <a:ln w="6350">
            <a:solidFill>
              <a:schemeClr val="tx2">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p>
            <a:pPr algn="just" defTabSz="685898" eaLnBrk="0" fontAlgn="base" hangingPunct="0">
              <a:lnSpc>
                <a:spcPct val="130000"/>
              </a:lnSpc>
              <a:spcBef>
                <a:spcPct val="0"/>
              </a:spcBef>
              <a:spcAft>
                <a:spcPct val="0"/>
              </a:spcAft>
            </a:pPr>
            <a:r>
              <a:rPr lang="en-AU" altLang="en-US" sz="1000">
                <a:solidFill>
                  <a:srgbClr val="53565A"/>
                </a:solidFill>
                <a:latin typeface="Arial" panose="020B0604020202020204"/>
                <a:ea typeface="Yu Mincho" panose="02020400000000000000" pitchFamily="18" charset="-128"/>
                <a:cs typeface="Calibri" panose="020F0502020204030204" pitchFamily="34" charset="0"/>
              </a:rPr>
              <a:t>A customer has multiple entry points into Council. They might call customer service, a specific department or the Economic Development team first. The aim is to put the business in touch with the </a:t>
            </a:r>
            <a:r>
              <a:rPr lang="en-AU" altLang="en-US" sz="1000">
                <a:solidFill>
                  <a:srgbClr val="FF0000"/>
                </a:solidFill>
                <a:latin typeface="Arial" panose="020B0604020202020204"/>
                <a:ea typeface="Yu Mincho" panose="02020400000000000000" pitchFamily="18" charset="-128"/>
                <a:cs typeface="Calibri" panose="020F0502020204030204" pitchFamily="34" charset="0"/>
              </a:rPr>
              <a:t>[Economic Development / Business Concierge function title] </a:t>
            </a:r>
            <a:r>
              <a:rPr lang="en-AU" altLang="en-US" sz="1000">
                <a:solidFill>
                  <a:srgbClr val="53565A"/>
                </a:solidFill>
                <a:latin typeface="Arial" panose="020B0604020202020204"/>
                <a:ea typeface="Yu Mincho" panose="02020400000000000000" pitchFamily="18" charset="-128"/>
                <a:cs typeface="Calibri" panose="020F0502020204030204" pitchFamily="34" charset="0"/>
              </a:rPr>
              <a:t>first before they speak to individual departments to help them understand if they need more than one permit. </a:t>
            </a:r>
          </a:p>
        </p:txBody>
      </p:sp>
      <p:grpSp>
        <p:nvGrpSpPr>
          <p:cNvPr id="34" name="Group 33">
            <a:extLst>
              <a:ext uri="{FF2B5EF4-FFF2-40B4-BE49-F238E27FC236}">
                <a16:creationId xmlns:a16="http://schemas.microsoft.com/office/drawing/2014/main" id="{EB18E776-E159-76CA-D2FD-6CFAF55E7516}"/>
              </a:ext>
            </a:extLst>
          </p:cNvPr>
          <p:cNvGrpSpPr/>
          <p:nvPr/>
        </p:nvGrpSpPr>
        <p:grpSpPr>
          <a:xfrm>
            <a:off x="3386343" y="2792406"/>
            <a:ext cx="3339913" cy="7098547"/>
            <a:chOff x="2357689" y="2378545"/>
            <a:chExt cx="3006666" cy="6390274"/>
          </a:xfrm>
        </p:grpSpPr>
        <p:sp>
          <p:nvSpPr>
            <p:cNvPr id="35" name="Text Box 5">
              <a:extLst>
                <a:ext uri="{FF2B5EF4-FFF2-40B4-BE49-F238E27FC236}">
                  <a16:creationId xmlns:a16="http://schemas.microsoft.com/office/drawing/2014/main" id="{426A7E73-B85D-50C5-533C-7A907BC104B5}"/>
                </a:ext>
              </a:extLst>
            </p:cNvPr>
            <p:cNvSpPr txBox="1">
              <a:spLocks noChangeArrowheads="1"/>
            </p:cNvSpPr>
            <p:nvPr/>
          </p:nvSpPr>
          <p:spPr bwMode="auto">
            <a:xfrm>
              <a:off x="3083277" y="2378545"/>
              <a:ext cx="2232000" cy="581031"/>
            </a:xfrm>
            <a:prstGeom prst="rect">
              <a:avLst/>
            </a:prstGeom>
            <a:solidFill>
              <a:schemeClr val="accent3"/>
            </a:solidFill>
            <a:ln w="6350">
              <a:noFill/>
              <a:miter lim="800000"/>
              <a:headEnd/>
              <a:tailEnd/>
            </a:ln>
          </p:spPr>
          <p:txBody>
            <a:bodyPr vert="horz" wrap="square" lIns="68590" tIns="67509" rIns="68590" bIns="67509" numCol="1" anchor="ctr" anchorCtr="0" compatLnSpc="1">
              <a:prstTxWarp prst="textNoShape">
                <a:avLst/>
              </a:prstTxWarp>
            </a:bodyPr>
            <a:lstStyle/>
            <a:p>
              <a:pPr algn="ctr" defTabSz="685898" eaLnBrk="0" fontAlgn="base" hangingPunct="0">
                <a:spcBef>
                  <a:spcPct val="0"/>
                </a:spcBef>
                <a:spcAft>
                  <a:spcPct val="0"/>
                </a:spcAft>
              </a:pPr>
              <a:r>
                <a:rPr lang="en-US" altLang="en-US" sz="1000" b="1">
                  <a:solidFill>
                    <a:srgbClr val="FFFFFF"/>
                  </a:solidFill>
                  <a:latin typeface="Arial" panose="020B0604020202020204"/>
                  <a:cs typeface="Arial" panose="020B0604020202020204" pitchFamily="34" charset="0"/>
                </a:rPr>
                <a:t>Customer asks about property zones and overlays</a:t>
              </a:r>
            </a:p>
          </p:txBody>
        </p:sp>
        <p:sp>
          <p:nvSpPr>
            <p:cNvPr id="36" name="Text Box 11">
              <a:extLst>
                <a:ext uri="{FF2B5EF4-FFF2-40B4-BE49-F238E27FC236}">
                  <a16:creationId xmlns:a16="http://schemas.microsoft.com/office/drawing/2014/main" id="{C83A2BFC-9F2B-0FB5-669F-75E778EF711F}"/>
                </a:ext>
              </a:extLst>
            </p:cNvPr>
            <p:cNvSpPr txBox="1">
              <a:spLocks noChangeArrowheads="1"/>
            </p:cNvSpPr>
            <p:nvPr/>
          </p:nvSpPr>
          <p:spPr bwMode="auto">
            <a:xfrm>
              <a:off x="3083278" y="3208869"/>
              <a:ext cx="2232000" cy="922641"/>
            </a:xfrm>
            <a:prstGeom prst="rect">
              <a:avLst/>
            </a:prstGeom>
            <a:noFill/>
            <a:ln w="63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08000" tIns="67509" rIns="108000" bIns="67509" numCol="1" anchor="ctr" anchorCtr="0" compatLnSpc="1">
              <a:prstTxWarp prst="textNoShape">
                <a:avLst/>
              </a:prstTxWarp>
            </a:bodyPr>
            <a:lstStyle/>
            <a:p>
              <a:pPr defTabSz="685898" eaLnBrk="0" fontAlgn="base" hangingPunct="0">
                <a:spcBef>
                  <a:spcPct val="0"/>
                </a:spcBef>
                <a:spcAft>
                  <a:spcPct val="0"/>
                </a:spcAft>
              </a:pPr>
              <a:r>
                <a:rPr lang="en-US" altLang="en-US" sz="800">
                  <a:solidFill>
                    <a:srgbClr val="53565A"/>
                  </a:solidFill>
                  <a:latin typeface="Arial" panose="020B0604020202020204"/>
                  <a:ea typeface="Yu Mincho" panose="02020400000000000000" pitchFamily="18" charset="-128"/>
                  <a:cs typeface="Calibri" panose="020F0502020204030204" pitchFamily="34" charset="0"/>
                </a:rPr>
                <a:t>Can I please get the address of the property you would like to discuss and the reason for your call today?</a:t>
              </a:r>
              <a:endParaRPr lang="en-US" altLang="en-US" sz="800">
                <a:solidFill>
                  <a:srgbClr val="53565A"/>
                </a:solidFill>
                <a:latin typeface="Arial" panose="020B0604020202020204"/>
              </a:endParaRPr>
            </a:p>
            <a:p>
              <a:pPr defTabSz="685898" eaLnBrk="0" fontAlgn="base" hangingPunct="0">
                <a:spcBef>
                  <a:spcPct val="0"/>
                </a:spcBef>
                <a:spcAft>
                  <a:spcPct val="0"/>
                </a:spcAft>
              </a:pPr>
              <a:endParaRPr lang="en-US" altLang="en-US" sz="800">
                <a:solidFill>
                  <a:srgbClr val="53565A"/>
                </a:solidFill>
                <a:latin typeface="Arial" panose="020B0604020202020204"/>
                <a:ea typeface="Yu Mincho" panose="02020400000000000000" pitchFamily="18" charset="-128"/>
                <a:cs typeface="Calibri" panose="020F0502020204030204" pitchFamily="34" charset="0"/>
              </a:endParaRPr>
            </a:p>
            <a:p>
              <a:pPr defTabSz="685898" eaLnBrk="0" fontAlgn="base" hangingPunct="0">
                <a:spcBef>
                  <a:spcPct val="0"/>
                </a:spcBef>
                <a:spcAft>
                  <a:spcPct val="0"/>
                </a:spcAft>
              </a:pPr>
              <a:r>
                <a:rPr lang="en-US" altLang="en-US" sz="800">
                  <a:solidFill>
                    <a:srgbClr val="53565A"/>
                  </a:solidFill>
                  <a:latin typeface="Arial" panose="020B0604020202020204"/>
                  <a:ea typeface="Yu Mincho" panose="02020400000000000000" pitchFamily="18" charset="-128"/>
                  <a:cs typeface="Calibri" panose="020F0502020204030204" pitchFamily="34" charset="0"/>
                </a:rPr>
                <a:t>Has the business started operating at this address? </a:t>
              </a:r>
              <a:endParaRPr lang="en-US" altLang="en-US" sz="800">
                <a:solidFill>
                  <a:srgbClr val="53565A"/>
                </a:solidFill>
                <a:latin typeface="Arial" panose="020B0604020202020204"/>
              </a:endParaRPr>
            </a:p>
          </p:txBody>
        </p:sp>
        <p:sp>
          <p:nvSpPr>
            <p:cNvPr id="37" name="Text Box 23">
              <a:extLst>
                <a:ext uri="{FF2B5EF4-FFF2-40B4-BE49-F238E27FC236}">
                  <a16:creationId xmlns:a16="http://schemas.microsoft.com/office/drawing/2014/main" id="{C570C405-CE68-40A4-FDD6-87C9CE1186A8}"/>
                </a:ext>
              </a:extLst>
            </p:cNvPr>
            <p:cNvSpPr txBox="1">
              <a:spLocks noChangeArrowheads="1"/>
            </p:cNvSpPr>
            <p:nvPr/>
          </p:nvSpPr>
          <p:spPr bwMode="auto">
            <a:xfrm>
              <a:off x="3419109" y="7889844"/>
              <a:ext cx="1903535" cy="878975"/>
            </a:xfrm>
            <a:prstGeom prst="rect">
              <a:avLst/>
            </a:prstGeom>
            <a:noFill/>
            <a:ln w="63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44000" tIns="34295" rIns="144000" bIns="34295" numCol="1" anchor="ctr" anchorCtr="0" compatLnSpc="1">
              <a:prstTxWarp prst="textNoShape">
                <a:avLst/>
              </a:prstTxWarp>
            </a:bodyPr>
            <a:lstStyle/>
            <a:p>
              <a:pPr defTabSz="685898" eaLnBrk="0" fontAlgn="base" hangingPunct="0">
                <a:spcBef>
                  <a:spcPct val="0"/>
                </a:spcBef>
                <a:spcAft>
                  <a:spcPct val="0"/>
                </a:spcAft>
              </a:pPr>
              <a:r>
                <a:rPr lang="en-AU" altLang="en-US" sz="800" dirty="0">
                  <a:solidFill>
                    <a:srgbClr val="53565A"/>
                  </a:solidFill>
                  <a:latin typeface="Arial" panose="020B0604020202020204"/>
                  <a:ea typeface="Calibri" panose="020F0502020204030204" pitchFamily="34" charset="0"/>
                  <a:cs typeface="Calibri" panose="020F0502020204030204" pitchFamily="34" charset="0"/>
                </a:rPr>
                <a:t>Calls should be transferred to the Planning Support Officers. </a:t>
              </a:r>
              <a:endParaRPr lang="en-AU" altLang="en-US" sz="800" dirty="0">
                <a:solidFill>
                  <a:srgbClr val="53565A"/>
                </a:solidFill>
                <a:latin typeface="Arial" panose="020B0604020202020204"/>
              </a:endParaRPr>
            </a:p>
            <a:p>
              <a:pPr defTabSz="685898" eaLnBrk="0" fontAlgn="base" hangingPunct="0">
                <a:spcBef>
                  <a:spcPct val="0"/>
                </a:spcBef>
                <a:spcAft>
                  <a:spcPct val="0"/>
                </a:spcAft>
              </a:pPr>
              <a:r>
                <a:rPr lang="en-AU" altLang="en-US" sz="800" dirty="0">
                  <a:solidFill>
                    <a:srgbClr val="53565A"/>
                  </a:solidFill>
                  <a:latin typeface="Arial" panose="020B0604020202020204"/>
                  <a:ea typeface="Calibri" panose="020F0502020204030204" pitchFamily="34" charset="0"/>
                  <a:cs typeface="Calibri" panose="020F0502020204030204" pitchFamily="34" charset="0"/>
                </a:rPr>
                <a:t>If the Support Officers are unavailable, then the call should be transferred to the Counter Planner on duty for the day</a:t>
              </a:r>
              <a:endParaRPr lang="en-AU" altLang="en-US" sz="800" dirty="0">
                <a:solidFill>
                  <a:srgbClr val="53565A"/>
                </a:solidFill>
                <a:latin typeface="Arial" panose="020B0604020202020204"/>
              </a:endParaRPr>
            </a:p>
          </p:txBody>
        </p:sp>
        <p:sp>
          <p:nvSpPr>
            <p:cNvPr id="38" name="Text Box 36">
              <a:extLst>
                <a:ext uri="{FF2B5EF4-FFF2-40B4-BE49-F238E27FC236}">
                  <a16:creationId xmlns:a16="http://schemas.microsoft.com/office/drawing/2014/main" id="{4C5E434A-09E6-E816-87BB-E94B9B10DE77}"/>
                </a:ext>
              </a:extLst>
            </p:cNvPr>
            <p:cNvSpPr txBox="1">
              <a:spLocks noChangeArrowheads="1"/>
            </p:cNvSpPr>
            <p:nvPr/>
          </p:nvSpPr>
          <p:spPr bwMode="auto">
            <a:xfrm>
              <a:off x="4284355" y="5089594"/>
              <a:ext cx="1080000" cy="1332000"/>
            </a:xfrm>
            <a:prstGeom prst="rect">
              <a:avLst/>
            </a:prstGeom>
            <a:noFill/>
            <a:ln w="6350">
              <a:solidFill>
                <a:schemeClr val="tx2">
                  <a:lumMod val="60000"/>
                  <a:lumOff val="40000"/>
                </a:schemeClr>
              </a:solidFill>
              <a:miter lim="800000"/>
              <a:headEnd/>
              <a:tailEnd/>
            </a:ln>
          </p:spPr>
          <p:txBody>
            <a:bodyPr vert="horz" wrap="square" lIns="68590" tIns="34295" rIns="68590" bIns="34295" numCol="1" anchor="ctr" anchorCtr="0" compatLnSpc="1">
              <a:prstTxWarp prst="textNoShape">
                <a:avLst/>
              </a:prstTxWarp>
            </a:bodyPr>
            <a:lstStyle/>
            <a:p>
              <a:pPr algn="ctr" defTabSz="685898" eaLnBrk="0" fontAlgn="base" hangingPunct="0">
                <a:spcBef>
                  <a:spcPct val="0"/>
                </a:spcBef>
                <a:spcAft>
                  <a:spcPct val="0"/>
                </a:spcAft>
              </a:pPr>
              <a:r>
                <a:rPr lang="en-US" altLang="en-US" sz="800" b="1" dirty="0">
                  <a:solidFill>
                    <a:srgbClr val="0090DA"/>
                  </a:solidFill>
                  <a:latin typeface="Arial" panose="020B0604020202020204"/>
                  <a:ea typeface="Calibri" panose="020F0502020204030204" pitchFamily="34" charset="0"/>
                  <a:cs typeface="Arial" panose="020B0604020202020204" pitchFamily="34" charset="0"/>
                </a:rPr>
                <a:t>IF SIMPLE ZONE OR </a:t>
              </a:r>
              <a:br>
                <a:rPr lang="en-US" altLang="en-US" sz="800" b="1" dirty="0">
                  <a:solidFill>
                    <a:srgbClr val="0090DA"/>
                  </a:solidFill>
                  <a:latin typeface="Arial" panose="020B0604020202020204"/>
                  <a:ea typeface="Calibri" panose="020F0502020204030204" pitchFamily="34" charset="0"/>
                  <a:cs typeface="Arial" panose="020B0604020202020204" pitchFamily="34" charset="0"/>
                </a:rPr>
              </a:br>
              <a:r>
                <a:rPr lang="en-US" altLang="en-US" sz="800" b="1" dirty="0">
                  <a:solidFill>
                    <a:srgbClr val="0090DA"/>
                  </a:solidFill>
                  <a:latin typeface="Arial" panose="020B0604020202020204"/>
                  <a:ea typeface="Calibri" panose="020F0502020204030204" pitchFamily="34" charset="0"/>
                  <a:cs typeface="Arial" panose="020B0604020202020204" pitchFamily="34" charset="0"/>
                </a:rPr>
                <a:t>OVERLAY ENQUIRY</a:t>
              </a:r>
              <a:endParaRPr lang="en-US" altLang="en-US" sz="800" dirty="0">
                <a:solidFill>
                  <a:srgbClr val="0090DA"/>
                </a:solidFill>
                <a:latin typeface="Arial" panose="020B0604020202020204"/>
              </a:endParaRPr>
            </a:p>
            <a:p>
              <a:pPr algn="ctr" defTabSz="685898" eaLnBrk="0" fontAlgn="base" hangingPunct="0">
                <a:spcBef>
                  <a:spcPct val="0"/>
                </a:spcBef>
                <a:spcAft>
                  <a:spcPct val="0"/>
                </a:spcAft>
              </a:pPr>
              <a:endParaRPr lang="en-US" altLang="en-US" sz="800" b="1" dirty="0">
                <a:solidFill>
                  <a:srgbClr val="53565A"/>
                </a:solidFill>
                <a:latin typeface="Arial" panose="020B0604020202020204"/>
                <a:ea typeface="Calibri" panose="020F0502020204030204" pitchFamily="34" charset="0"/>
                <a:cs typeface="Calibri" panose="020F0502020204030204" pitchFamily="34" charset="0"/>
              </a:endParaRPr>
            </a:p>
            <a:p>
              <a:pPr algn="ctr" defTabSz="685898" eaLnBrk="0" fontAlgn="base" hangingPunct="0">
                <a:spcBef>
                  <a:spcPct val="0"/>
                </a:spcBef>
                <a:spcAft>
                  <a:spcPct val="0"/>
                </a:spcAft>
              </a:pPr>
              <a:r>
                <a:rPr lang="en-US" altLang="en-US" sz="800" dirty="0">
                  <a:solidFill>
                    <a:srgbClr val="53565A"/>
                  </a:solidFill>
                  <a:latin typeface="Arial" panose="020B0604020202020204"/>
                  <a:ea typeface="Calibri" panose="020F0502020204030204" pitchFamily="34" charset="0"/>
                  <a:cs typeface="Calibri" panose="020F0502020204030204" pitchFamily="34" charset="0"/>
                </a:rPr>
                <a:t>Refer to Planning department</a:t>
              </a:r>
              <a:endParaRPr lang="en-US" altLang="en-US" sz="800" dirty="0">
                <a:solidFill>
                  <a:srgbClr val="53565A"/>
                </a:solidFill>
                <a:latin typeface="Arial" panose="020B0604020202020204"/>
              </a:endParaRPr>
            </a:p>
          </p:txBody>
        </p:sp>
        <p:cxnSp>
          <p:nvCxnSpPr>
            <p:cNvPr id="39" name="Straight Arrow Connector 38">
              <a:extLst>
                <a:ext uri="{FF2B5EF4-FFF2-40B4-BE49-F238E27FC236}">
                  <a16:creationId xmlns:a16="http://schemas.microsoft.com/office/drawing/2014/main" id="{5998B628-F090-5849-9593-489657606CEB}"/>
                </a:ext>
              </a:extLst>
            </p:cNvPr>
            <p:cNvCxnSpPr>
              <a:cxnSpLocks/>
              <a:stCxn id="35" idx="2"/>
              <a:endCxn id="36" idx="0"/>
            </p:cNvCxnSpPr>
            <p:nvPr/>
          </p:nvCxnSpPr>
          <p:spPr>
            <a:xfrm>
              <a:off x="4199277" y="2959576"/>
              <a:ext cx="1" cy="2492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0" name="Text Box 36">
              <a:extLst>
                <a:ext uri="{FF2B5EF4-FFF2-40B4-BE49-F238E27FC236}">
                  <a16:creationId xmlns:a16="http://schemas.microsoft.com/office/drawing/2014/main" id="{CF63AC5F-DFF8-F1CB-8165-41C837F996CD}"/>
                </a:ext>
              </a:extLst>
            </p:cNvPr>
            <p:cNvSpPr txBox="1">
              <a:spLocks noChangeArrowheads="1"/>
            </p:cNvSpPr>
            <p:nvPr/>
          </p:nvSpPr>
          <p:spPr bwMode="auto">
            <a:xfrm>
              <a:off x="2981678" y="5088985"/>
              <a:ext cx="1188000" cy="1332000"/>
            </a:xfrm>
            <a:prstGeom prst="rect">
              <a:avLst/>
            </a:prstGeom>
            <a:noFill/>
            <a:ln w="6350">
              <a:solidFill>
                <a:schemeClr val="tx2">
                  <a:lumMod val="60000"/>
                  <a:lumOff val="40000"/>
                </a:schemeClr>
              </a:solidFill>
              <a:miter lim="800000"/>
              <a:headEnd/>
              <a:tailEnd/>
            </a:ln>
          </p:spPr>
          <p:txBody>
            <a:bodyPr vert="horz" wrap="square" lIns="68590" tIns="34295" rIns="68590" bIns="34295" numCol="1" anchor="ctr" anchorCtr="0" compatLnSpc="1">
              <a:prstTxWarp prst="textNoShape">
                <a:avLst/>
              </a:prstTxWarp>
            </a:bodyPr>
            <a:lstStyle/>
            <a:p>
              <a:pPr algn="ctr" defTabSz="685898" eaLnBrk="0" fontAlgn="base" hangingPunct="0">
                <a:spcBef>
                  <a:spcPct val="0"/>
                </a:spcBef>
                <a:spcAft>
                  <a:spcPct val="0"/>
                </a:spcAft>
              </a:pPr>
              <a:r>
                <a:rPr lang="en-US" altLang="en-US" sz="800" b="1" dirty="0">
                  <a:solidFill>
                    <a:srgbClr val="0090DA"/>
                  </a:solidFill>
                  <a:latin typeface="Arial" panose="020B0604020202020204"/>
                  <a:ea typeface="Calibri" panose="020F0502020204030204" pitchFamily="34" charset="0"/>
                  <a:cs typeface="Calibri" panose="020F0502020204030204" pitchFamily="34" charset="0"/>
                </a:rPr>
                <a:t>IF MULTIPLE BUSINESS PERMITS ARE LIKELY TO BE NEEDED OR CUSTOMER NEEDS FURTHER BUSINESS ADVICE</a:t>
              </a:r>
              <a:endParaRPr lang="en-US" altLang="en-US" sz="800" dirty="0">
                <a:solidFill>
                  <a:srgbClr val="0090DA"/>
                </a:solidFill>
                <a:latin typeface="Arial" panose="020B0604020202020204"/>
              </a:endParaRPr>
            </a:p>
            <a:p>
              <a:pPr algn="ctr" defTabSz="685898" eaLnBrk="0" fontAlgn="base" hangingPunct="0">
                <a:spcBef>
                  <a:spcPct val="0"/>
                </a:spcBef>
                <a:spcAft>
                  <a:spcPct val="0"/>
                </a:spcAft>
              </a:pPr>
              <a:endParaRPr lang="en-US" altLang="en-US" sz="800" b="1" dirty="0">
                <a:solidFill>
                  <a:srgbClr val="53565A"/>
                </a:solidFill>
                <a:latin typeface="Arial" panose="020B0604020202020204"/>
                <a:ea typeface="Calibri" panose="020F0502020204030204" pitchFamily="34" charset="0"/>
                <a:cs typeface="Calibri" panose="020F0502020204030204" pitchFamily="34" charset="0"/>
              </a:endParaRPr>
            </a:p>
            <a:p>
              <a:pPr algn="ctr" defTabSz="685898" eaLnBrk="0" fontAlgn="base" hangingPunct="0">
                <a:spcBef>
                  <a:spcPct val="0"/>
                </a:spcBef>
                <a:spcAft>
                  <a:spcPct val="0"/>
                </a:spcAft>
              </a:pPr>
              <a:r>
                <a:rPr lang="en-US" altLang="en-US" sz="800" dirty="0">
                  <a:solidFill>
                    <a:srgbClr val="53565A"/>
                  </a:solidFill>
                  <a:latin typeface="Arial" panose="020B0604020202020204"/>
                  <a:ea typeface="Calibri" panose="020F0502020204030204" pitchFamily="34" charset="0"/>
                  <a:cs typeface="Calibri" panose="020F0502020204030204" pitchFamily="34" charset="0"/>
                </a:rPr>
                <a:t>Refer to </a:t>
              </a:r>
              <a:r>
                <a:rPr lang="en-US" altLang="en-US" sz="800" dirty="0">
                  <a:solidFill>
                    <a:srgbClr val="FF0000"/>
                  </a:solidFill>
                  <a:latin typeface="Arial" panose="020B0604020202020204"/>
                  <a:ea typeface="Calibri" panose="020F0502020204030204" pitchFamily="34" charset="0"/>
                  <a:cs typeface="Calibri" panose="020F0502020204030204" pitchFamily="34" charset="0"/>
                </a:rPr>
                <a:t>[Business Concierge function title] </a:t>
              </a:r>
              <a:endParaRPr lang="en-US" altLang="en-US" sz="800" dirty="0">
                <a:solidFill>
                  <a:srgbClr val="FF0000"/>
                </a:solidFill>
                <a:latin typeface="Arial" panose="020B0604020202020204"/>
              </a:endParaRPr>
            </a:p>
          </p:txBody>
        </p:sp>
        <p:cxnSp>
          <p:nvCxnSpPr>
            <p:cNvPr id="41" name="Connector: Elbow 70">
              <a:extLst>
                <a:ext uri="{FF2B5EF4-FFF2-40B4-BE49-F238E27FC236}">
                  <a16:creationId xmlns:a16="http://schemas.microsoft.com/office/drawing/2014/main" id="{2D2AE16D-1F68-58ED-F58B-27AE1123F0AE}"/>
                </a:ext>
              </a:extLst>
            </p:cNvPr>
            <p:cNvCxnSpPr>
              <a:cxnSpLocks/>
            </p:cNvCxnSpPr>
            <p:nvPr/>
          </p:nvCxnSpPr>
          <p:spPr>
            <a:xfrm rot="5400000">
              <a:off x="3106496" y="4600748"/>
              <a:ext cx="938366" cy="2"/>
            </a:xfrm>
            <a:prstGeom prst="bent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76">
              <a:extLst>
                <a:ext uri="{FF2B5EF4-FFF2-40B4-BE49-F238E27FC236}">
                  <a16:creationId xmlns:a16="http://schemas.microsoft.com/office/drawing/2014/main" id="{4592E75A-DC47-EDAF-637D-EACD9A06FBF8}"/>
                </a:ext>
              </a:extLst>
            </p:cNvPr>
            <p:cNvCxnSpPr>
              <a:cxnSpLocks/>
              <a:stCxn id="38" idx="2"/>
              <a:endCxn id="37" idx="0"/>
            </p:cNvCxnSpPr>
            <p:nvPr/>
          </p:nvCxnSpPr>
          <p:spPr>
            <a:xfrm rot="5400000">
              <a:off x="3863491" y="6928980"/>
              <a:ext cx="1468250" cy="453478"/>
            </a:xfrm>
            <a:prstGeom prst="bent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Shape 86">
              <a:extLst>
                <a:ext uri="{FF2B5EF4-FFF2-40B4-BE49-F238E27FC236}">
                  <a16:creationId xmlns:a16="http://schemas.microsoft.com/office/drawing/2014/main" id="{6BE5842C-A4AB-D239-95CB-67273A4437B9}"/>
                </a:ext>
              </a:extLst>
            </p:cNvPr>
            <p:cNvSpPr/>
            <p:nvPr/>
          </p:nvSpPr>
          <p:spPr>
            <a:xfrm>
              <a:off x="2357689" y="6420985"/>
              <a:ext cx="1319590" cy="2075497"/>
            </a:xfrm>
            <a:custGeom>
              <a:avLst/>
              <a:gdLst>
                <a:gd name="connsiteX0" fmla="*/ 1170709 w 1170709"/>
                <a:gd name="connsiteY0" fmla="*/ 0 h 1537855"/>
                <a:gd name="connsiteX1" fmla="*/ 1170709 w 1170709"/>
                <a:gd name="connsiteY1" fmla="*/ 498764 h 1537855"/>
                <a:gd name="connsiteX2" fmla="*/ 484909 w 1170709"/>
                <a:gd name="connsiteY2" fmla="*/ 498764 h 1537855"/>
                <a:gd name="connsiteX3" fmla="*/ 484909 w 1170709"/>
                <a:gd name="connsiteY3" fmla="*/ 1537855 h 1537855"/>
                <a:gd name="connsiteX4" fmla="*/ 0 w 1170709"/>
                <a:gd name="connsiteY4" fmla="*/ 1537855 h 1537855"/>
                <a:gd name="connsiteX0" fmla="*/ 1170709 w 1170709"/>
                <a:gd name="connsiteY0" fmla="*/ 0 h 1537855"/>
                <a:gd name="connsiteX1" fmla="*/ 1170709 w 1170709"/>
                <a:gd name="connsiteY1" fmla="*/ 498764 h 1537855"/>
                <a:gd name="connsiteX2" fmla="*/ 484909 w 1170709"/>
                <a:gd name="connsiteY2" fmla="*/ 498764 h 1537855"/>
                <a:gd name="connsiteX3" fmla="*/ 581891 w 1170709"/>
                <a:gd name="connsiteY3" fmla="*/ 1537855 h 1537855"/>
                <a:gd name="connsiteX4" fmla="*/ 0 w 1170709"/>
                <a:gd name="connsiteY4" fmla="*/ 1537855 h 1537855"/>
                <a:gd name="connsiteX0" fmla="*/ 1170709 w 1170709"/>
                <a:gd name="connsiteY0" fmla="*/ 0 h 1537855"/>
                <a:gd name="connsiteX1" fmla="*/ 1170709 w 1170709"/>
                <a:gd name="connsiteY1" fmla="*/ 498764 h 1537855"/>
                <a:gd name="connsiteX2" fmla="*/ 581891 w 1170709"/>
                <a:gd name="connsiteY2" fmla="*/ 491837 h 1537855"/>
                <a:gd name="connsiteX3" fmla="*/ 581891 w 1170709"/>
                <a:gd name="connsiteY3" fmla="*/ 1537855 h 1537855"/>
                <a:gd name="connsiteX4" fmla="*/ 0 w 1170709"/>
                <a:gd name="connsiteY4" fmla="*/ 1537855 h 153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709" h="1537855">
                  <a:moveTo>
                    <a:pt x="1170709" y="0"/>
                  </a:moveTo>
                  <a:lnTo>
                    <a:pt x="1170709" y="498764"/>
                  </a:lnTo>
                  <a:lnTo>
                    <a:pt x="581891" y="491837"/>
                  </a:lnTo>
                  <a:lnTo>
                    <a:pt x="581891" y="1537855"/>
                  </a:lnTo>
                  <a:lnTo>
                    <a:pt x="0" y="1537855"/>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685898"/>
              <a:endParaRPr lang="en-AU" sz="1350">
                <a:solidFill>
                  <a:srgbClr val="000000"/>
                </a:solidFill>
                <a:latin typeface="Arial" panose="020B0604020202020204"/>
              </a:endParaRPr>
            </a:p>
          </p:txBody>
        </p:sp>
      </p:grpSp>
      <p:grpSp>
        <p:nvGrpSpPr>
          <p:cNvPr id="44" name="Group 43">
            <a:extLst>
              <a:ext uri="{FF2B5EF4-FFF2-40B4-BE49-F238E27FC236}">
                <a16:creationId xmlns:a16="http://schemas.microsoft.com/office/drawing/2014/main" id="{1F72DEFA-4F3C-1407-3429-53B71C84C239}"/>
              </a:ext>
            </a:extLst>
          </p:cNvPr>
          <p:cNvGrpSpPr/>
          <p:nvPr/>
        </p:nvGrpSpPr>
        <p:grpSpPr>
          <a:xfrm>
            <a:off x="629620" y="2792407"/>
            <a:ext cx="2926402" cy="7338050"/>
            <a:chOff x="465534" y="2449469"/>
            <a:chExt cx="2588186" cy="6489962"/>
          </a:xfrm>
        </p:grpSpPr>
        <p:sp>
          <p:nvSpPr>
            <p:cNvPr id="45" name="Text Box 3">
              <a:extLst>
                <a:ext uri="{FF2B5EF4-FFF2-40B4-BE49-F238E27FC236}">
                  <a16:creationId xmlns:a16="http://schemas.microsoft.com/office/drawing/2014/main" id="{9A0631D9-EACE-4DA7-E31E-DB41EB7EA08E}"/>
                </a:ext>
              </a:extLst>
            </p:cNvPr>
            <p:cNvSpPr txBox="1">
              <a:spLocks noChangeArrowheads="1"/>
            </p:cNvSpPr>
            <p:nvPr/>
          </p:nvSpPr>
          <p:spPr bwMode="auto">
            <a:xfrm>
              <a:off x="764953" y="2449469"/>
              <a:ext cx="2160000" cy="552739"/>
            </a:xfrm>
            <a:prstGeom prst="rect">
              <a:avLst/>
            </a:prstGeom>
            <a:solidFill>
              <a:schemeClr val="accent2"/>
            </a:solidFill>
            <a:ln w="6350">
              <a:noFill/>
              <a:miter lim="800000"/>
              <a:headEnd/>
              <a:tailEnd/>
            </a:ln>
          </p:spPr>
          <p:txBody>
            <a:bodyPr vert="horz" wrap="square" lIns="68590" tIns="67509" rIns="68590" bIns="67509" numCol="1" anchor="ctr" anchorCtr="0" compatLnSpc="1">
              <a:prstTxWarp prst="textNoShape">
                <a:avLst/>
              </a:prstTxWarp>
            </a:bodyPr>
            <a:lstStyle/>
            <a:p>
              <a:pPr algn="ctr" defTabSz="685898" eaLnBrk="0" fontAlgn="base" hangingPunct="0">
                <a:spcBef>
                  <a:spcPct val="0"/>
                </a:spcBef>
                <a:spcAft>
                  <a:spcPct val="0"/>
                </a:spcAft>
              </a:pPr>
              <a:r>
                <a:rPr lang="en-US" altLang="en-US" sz="750" b="1">
                  <a:solidFill>
                    <a:srgbClr val="FFFFFF"/>
                  </a:solidFill>
                  <a:latin typeface="Arial" panose="020B0604020202020204"/>
                  <a:ea typeface="Calibri" panose="020F0502020204030204" pitchFamily="34" charset="0"/>
                  <a:cs typeface="Arial" panose="020B0604020202020204" pitchFamily="34" charset="0"/>
                </a:rPr>
                <a:t> </a:t>
              </a:r>
              <a:r>
                <a:rPr lang="en-US" altLang="en-US" sz="1000" b="1">
                  <a:solidFill>
                    <a:srgbClr val="FFFFFF"/>
                  </a:solidFill>
                  <a:latin typeface="Arial" panose="020B0604020202020204"/>
                  <a:ea typeface="Calibri" panose="020F0502020204030204" pitchFamily="34" charset="0"/>
                  <a:cs typeface="Arial" panose="020B0604020202020204" pitchFamily="34" charset="0"/>
                </a:rPr>
                <a:t>Customer asks for general business advice</a:t>
              </a:r>
              <a:endParaRPr lang="en-US" altLang="en-US" sz="1000">
                <a:solidFill>
                  <a:srgbClr val="000000"/>
                </a:solidFill>
                <a:latin typeface="Arial" panose="020B0604020202020204"/>
              </a:endParaRPr>
            </a:p>
          </p:txBody>
        </p:sp>
        <p:sp>
          <p:nvSpPr>
            <p:cNvPr id="46" name="Text Box 9">
              <a:extLst>
                <a:ext uri="{FF2B5EF4-FFF2-40B4-BE49-F238E27FC236}">
                  <a16:creationId xmlns:a16="http://schemas.microsoft.com/office/drawing/2014/main" id="{A3EAA7EF-3FA4-0F66-97AB-D3E932D6E5CD}"/>
                </a:ext>
              </a:extLst>
            </p:cNvPr>
            <p:cNvSpPr txBox="1">
              <a:spLocks noChangeArrowheads="1"/>
            </p:cNvSpPr>
            <p:nvPr/>
          </p:nvSpPr>
          <p:spPr bwMode="auto">
            <a:xfrm>
              <a:off x="764953" y="3244878"/>
              <a:ext cx="2160000" cy="612000"/>
            </a:xfrm>
            <a:prstGeom prst="rect">
              <a:avLst/>
            </a:prstGeom>
            <a:noFill/>
            <a:ln w="63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08000" tIns="67509" rIns="108000" bIns="67509" numCol="1" anchor="ctr" anchorCtr="0" compatLnSpc="1">
              <a:prstTxWarp prst="textNoShape">
                <a:avLst/>
              </a:prstTxWarp>
            </a:bodyPr>
            <a:lstStyle/>
            <a:p>
              <a:pPr defTabSz="685898" eaLnBrk="0" fontAlgn="base" hangingPunct="0">
                <a:spcBef>
                  <a:spcPct val="0"/>
                </a:spcBef>
                <a:spcAft>
                  <a:spcPct val="0"/>
                </a:spcAft>
              </a:pPr>
              <a:r>
                <a:rPr lang="en-US" altLang="en-US" sz="800">
                  <a:solidFill>
                    <a:srgbClr val="53565A"/>
                  </a:solidFill>
                  <a:latin typeface="Arial" panose="020B0604020202020204"/>
                  <a:ea typeface="Calibri" panose="020F0502020204030204" pitchFamily="34" charset="0"/>
                  <a:cs typeface="Calibri" panose="020F0502020204030204" pitchFamily="34" charset="0"/>
                </a:rPr>
                <a:t>Do you want general business support (</a:t>
              </a:r>
              <a:r>
                <a:rPr lang="en-AU" altLang="en-US" sz="800">
                  <a:solidFill>
                    <a:srgbClr val="53565A"/>
                  </a:solidFill>
                  <a:latin typeface="Arial" panose="020B0604020202020204"/>
                  <a:ea typeface="Calibri" panose="020F0502020204030204" pitchFamily="34" charset="0"/>
                  <a:cs typeface="Calibri" panose="020F0502020204030204" pitchFamily="34" charset="0"/>
                </a:rPr>
                <a:t>are you still deciding what your business will look like</a:t>
              </a:r>
              <a:r>
                <a:rPr lang="en-US" altLang="en-US" sz="800">
                  <a:solidFill>
                    <a:srgbClr val="53565A"/>
                  </a:solidFill>
                  <a:latin typeface="Arial" panose="020B0604020202020204"/>
                  <a:ea typeface="Calibri" panose="020F0502020204030204" pitchFamily="34" charset="0"/>
                  <a:cs typeface="Calibri" panose="020F0502020204030204" pitchFamily="34" charset="0"/>
                </a:rPr>
                <a:t>) or support with the business permit process?</a:t>
              </a:r>
              <a:endParaRPr lang="en-US" altLang="en-US" sz="800">
                <a:solidFill>
                  <a:srgbClr val="53565A"/>
                </a:solidFill>
                <a:latin typeface="Arial" panose="020B0604020202020204"/>
              </a:endParaRPr>
            </a:p>
          </p:txBody>
        </p:sp>
        <p:sp>
          <p:nvSpPr>
            <p:cNvPr id="47" name="Text Box 15">
              <a:extLst>
                <a:ext uri="{FF2B5EF4-FFF2-40B4-BE49-F238E27FC236}">
                  <a16:creationId xmlns:a16="http://schemas.microsoft.com/office/drawing/2014/main" id="{E876F874-F8D5-4F65-F4A4-FB411E37A1BE}"/>
                </a:ext>
              </a:extLst>
            </p:cNvPr>
            <p:cNvSpPr txBox="1">
              <a:spLocks noChangeArrowheads="1"/>
            </p:cNvSpPr>
            <p:nvPr/>
          </p:nvSpPr>
          <p:spPr bwMode="auto">
            <a:xfrm>
              <a:off x="465534" y="4190446"/>
              <a:ext cx="1260000" cy="1044193"/>
            </a:xfrm>
            <a:prstGeom prst="rect">
              <a:avLst/>
            </a:prstGeom>
            <a:noFill/>
            <a:ln w="6350">
              <a:solidFill>
                <a:schemeClr val="tx2">
                  <a:lumMod val="60000"/>
                  <a:lumOff val="40000"/>
                </a:schemeClr>
              </a:solidFill>
              <a:miter lim="800000"/>
              <a:headEnd/>
              <a:tailEnd/>
            </a:ln>
          </p:spPr>
          <p:txBody>
            <a:bodyPr vert="horz" wrap="square" lIns="144000" tIns="67509" rIns="68590" bIns="67509" numCol="1" anchor="ctr" anchorCtr="0" compatLnSpc="1">
              <a:prstTxWarp prst="textNoShape">
                <a:avLst/>
              </a:prstTxWarp>
            </a:bodyPr>
            <a:lstStyle/>
            <a:p>
              <a:pPr algn="ctr" defTabSz="685898" eaLnBrk="0" fontAlgn="base" hangingPunct="0">
                <a:spcBef>
                  <a:spcPct val="0"/>
                </a:spcBef>
                <a:spcAft>
                  <a:spcPct val="0"/>
                </a:spcAft>
              </a:pPr>
              <a:r>
                <a:rPr lang="en-AU" altLang="en-US" sz="800" b="1" dirty="0">
                  <a:solidFill>
                    <a:srgbClr val="007B4B"/>
                  </a:solidFill>
                  <a:latin typeface="Arial" panose="020B0604020202020204"/>
                  <a:ea typeface="Calibri" panose="020F0502020204030204" pitchFamily="34" charset="0"/>
                  <a:cs typeface="Arial" panose="020B0604020202020204" pitchFamily="34" charset="0"/>
                </a:rPr>
                <a:t>IF GENERAL BUSINESS SUPPORT</a:t>
              </a:r>
              <a:endParaRPr lang="en-AU" altLang="en-US" sz="800" dirty="0">
                <a:solidFill>
                  <a:srgbClr val="007B4B"/>
                </a:solidFill>
                <a:latin typeface="Arial" panose="020B0604020202020204"/>
              </a:endParaRPr>
            </a:p>
            <a:p>
              <a:pPr defTabSz="685898" eaLnBrk="0" fontAlgn="base" hangingPunct="0">
                <a:spcBef>
                  <a:spcPct val="0"/>
                </a:spcBef>
                <a:spcAft>
                  <a:spcPct val="0"/>
                </a:spcAft>
              </a:pPr>
              <a:endParaRPr lang="en-AU" altLang="en-US" sz="400" b="1" dirty="0">
                <a:solidFill>
                  <a:srgbClr val="53565A"/>
                </a:solidFill>
                <a:latin typeface="Arial" panose="020B0604020202020204"/>
                <a:ea typeface="Calibri" panose="020F0502020204030204" pitchFamily="34" charset="0"/>
                <a:cs typeface="Calibri" panose="020F0502020204030204" pitchFamily="34" charset="0"/>
              </a:endParaRPr>
            </a:p>
            <a:p>
              <a:pPr defTabSz="685898" eaLnBrk="0" fontAlgn="base" hangingPunct="0">
                <a:spcBef>
                  <a:spcPct val="0"/>
                </a:spcBef>
                <a:spcAft>
                  <a:spcPct val="0"/>
                </a:spcAft>
              </a:pPr>
              <a:r>
                <a:rPr lang="en-AU" altLang="en-US" sz="800" dirty="0">
                  <a:solidFill>
                    <a:srgbClr val="53565A"/>
                  </a:solidFill>
                  <a:latin typeface="Arial" panose="020B0604020202020204"/>
                  <a:ea typeface="Calibri" panose="020F0502020204030204" pitchFamily="34" charset="0"/>
                  <a:cs typeface="Calibri" panose="020F0502020204030204" pitchFamily="34" charset="0"/>
                </a:rPr>
                <a:t>Refer to </a:t>
              </a:r>
              <a:r>
                <a:rPr lang="en-AU" sz="800" dirty="0">
                  <a:solidFill>
                    <a:srgbClr val="FF0000"/>
                  </a:solidFill>
                  <a:latin typeface="Arial" panose="020B0604020202020204"/>
                </a:rPr>
                <a:t>[Economic Development or Business Concierge title]</a:t>
              </a:r>
              <a:r>
                <a:rPr lang="en-AU" sz="800" dirty="0">
                  <a:solidFill>
                    <a:srgbClr val="53565A"/>
                  </a:solidFill>
                  <a:latin typeface="Arial" panose="020B0604020202020204"/>
                </a:rPr>
                <a:t> </a:t>
              </a:r>
              <a:r>
                <a:rPr lang="en-AU" altLang="en-US" sz="800" dirty="0">
                  <a:solidFill>
                    <a:srgbClr val="53565A"/>
                  </a:solidFill>
                  <a:latin typeface="Arial" panose="020B0604020202020204"/>
                  <a:ea typeface="Calibri" panose="020F0502020204030204" pitchFamily="34" charset="0"/>
                  <a:cs typeface="Calibri" panose="020F0502020204030204" pitchFamily="34" charset="0"/>
                </a:rPr>
                <a:t>officer to meet with or call customer</a:t>
              </a:r>
              <a:endParaRPr lang="en-AU" altLang="en-US" sz="800" dirty="0">
                <a:solidFill>
                  <a:srgbClr val="53565A"/>
                </a:solidFill>
                <a:latin typeface="Arial" panose="020B0604020202020204"/>
              </a:endParaRPr>
            </a:p>
          </p:txBody>
        </p:sp>
        <p:sp>
          <p:nvSpPr>
            <p:cNvPr id="48" name="Text Box 21">
              <a:extLst>
                <a:ext uri="{FF2B5EF4-FFF2-40B4-BE49-F238E27FC236}">
                  <a16:creationId xmlns:a16="http://schemas.microsoft.com/office/drawing/2014/main" id="{F2B476C1-3039-938F-4AC0-580B1019B778}"/>
                </a:ext>
              </a:extLst>
            </p:cNvPr>
            <p:cNvSpPr txBox="1">
              <a:spLocks noChangeArrowheads="1"/>
            </p:cNvSpPr>
            <p:nvPr/>
          </p:nvSpPr>
          <p:spPr bwMode="auto">
            <a:xfrm>
              <a:off x="1395302" y="8036732"/>
              <a:ext cx="1487405" cy="902699"/>
            </a:xfrm>
            <a:prstGeom prst="rect">
              <a:avLst/>
            </a:prstGeom>
            <a:noFill/>
            <a:ln w="63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ctr" anchorCtr="0" compatLnSpc="1">
              <a:prstTxWarp prst="textNoShape">
                <a:avLst/>
              </a:prstTxWarp>
            </a:bodyPr>
            <a:lstStyle/>
            <a:p>
              <a:pPr defTabSz="685898" eaLnBrk="0" fontAlgn="base" hangingPunct="0">
                <a:spcBef>
                  <a:spcPct val="0"/>
                </a:spcBef>
                <a:spcAft>
                  <a:spcPct val="0"/>
                </a:spcAft>
              </a:pPr>
              <a:r>
                <a:rPr lang="en-AU" altLang="en-US" sz="800" dirty="0">
                  <a:solidFill>
                    <a:srgbClr val="53565A"/>
                  </a:solidFill>
                  <a:latin typeface="Arial" panose="020B0604020202020204"/>
                  <a:ea typeface="Calibri" panose="020F0502020204030204" pitchFamily="34" charset="0"/>
                  <a:cs typeface="Calibri" panose="020F0502020204030204" pitchFamily="34" charset="0"/>
                </a:rPr>
                <a:t>The </a:t>
              </a:r>
              <a:r>
                <a:rPr lang="en-AU" altLang="en-US" sz="800" dirty="0">
                  <a:solidFill>
                    <a:srgbClr val="FF0000"/>
                  </a:solidFill>
                  <a:latin typeface="Arial" panose="020B0604020202020204"/>
                  <a:ea typeface="Calibri" panose="020F0502020204030204" pitchFamily="34" charset="0"/>
                  <a:cs typeface="Calibri" panose="020F0502020204030204" pitchFamily="34" charset="0"/>
                </a:rPr>
                <a:t>[Business Concierge function title]</a:t>
              </a:r>
              <a:r>
                <a:rPr lang="en-AU" altLang="en-US" sz="800" dirty="0">
                  <a:solidFill>
                    <a:srgbClr val="53565A"/>
                  </a:solidFill>
                  <a:latin typeface="Arial" panose="020B0604020202020204"/>
                  <a:ea typeface="Calibri" panose="020F0502020204030204" pitchFamily="34" charset="0"/>
                  <a:cs typeface="Calibri" panose="020F0502020204030204" pitchFamily="34" charset="0"/>
                </a:rPr>
                <a:t> will be responsible for any in-person business customer enquiry (if an officer is not yet assigned)</a:t>
              </a:r>
              <a:endParaRPr lang="en-AU" altLang="en-US" sz="800" dirty="0">
                <a:solidFill>
                  <a:srgbClr val="53565A"/>
                </a:solidFill>
                <a:latin typeface="Arial" panose="020B0604020202020204"/>
              </a:endParaRPr>
            </a:p>
          </p:txBody>
        </p:sp>
        <p:sp>
          <p:nvSpPr>
            <p:cNvPr id="49" name="Text Box 1">
              <a:extLst>
                <a:ext uri="{FF2B5EF4-FFF2-40B4-BE49-F238E27FC236}">
                  <a16:creationId xmlns:a16="http://schemas.microsoft.com/office/drawing/2014/main" id="{584714C9-68FA-977F-C73E-7CB0C8E2B7E1}"/>
                </a:ext>
              </a:extLst>
            </p:cNvPr>
            <p:cNvSpPr txBox="1">
              <a:spLocks noChangeArrowheads="1"/>
            </p:cNvSpPr>
            <p:nvPr/>
          </p:nvSpPr>
          <p:spPr bwMode="auto">
            <a:xfrm>
              <a:off x="852328" y="5652019"/>
              <a:ext cx="1839925" cy="288000"/>
            </a:xfrm>
            <a:prstGeom prst="rect">
              <a:avLst/>
            </a:prstGeom>
            <a:noFill/>
            <a:ln w="63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90" tIns="34295" rIns="68590" bIns="34295" numCol="1" anchor="ctr" anchorCtr="0" compatLnSpc="1">
              <a:prstTxWarp prst="textNoShape">
                <a:avLst/>
              </a:prstTxWarp>
            </a:bodyPr>
            <a:lstStyle/>
            <a:p>
              <a:pPr defTabSz="685898" eaLnBrk="0" fontAlgn="base" hangingPunct="0">
                <a:spcBef>
                  <a:spcPct val="0"/>
                </a:spcBef>
                <a:spcAft>
                  <a:spcPct val="0"/>
                </a:spcAft>
              </a:pPr>
              <a:r>
                <a:rPr lang="en-US" altLang="en-US" sz="800">
                  <a:solidFill>
                    <a:srgbClr val="53565A"/>
                  </a:solidFill>
                  <a:latin typeface="Arial" panose="020B0604020202020204"/>
                  <a:ea typeface="Calibri" panose="020F0502020204030204" pitchFamily="34" charset="0"/>
                  <a:cs typeface="Calibri" panose="020F0502020204030204" pitchFamily="34" charset="0"/>
                </a:rPr>
                <a:t>Have you spoken to Council before?</a:t>
              </a:r>
              <a:endParaRPr lang="en-US" altLang="en-US" sz="800">
                <a:solidFill>
                  <a:srgbClr val="53565A"/>
                </a:solidFill>
                <a:latin typeface="Arial" panose="020B0604020202020204"/>
              </a:endParaRPr>
            </a:p>
          </p:txBody>
        </p:sp>
        <p:sp>
          <p:nvSpPr>
            <p:cNvPr id="50" name="Text Box 25">
              <a:extLst>
                <a:ext uri="{FF2B5EF4-FFF2-40B4-BE49-F238E27FC236}">
                  <a16:creationId xmlns:a16="http://schemas.microsoft.com/office/drawing/2014/main" id="{B48C60D6-08C5-209F-C834-C8A23DF7FC4B}"/>
                </a:ext>
              </a:extLst>
            </p:cNvPr>
            <p:cNvSpPr txBox="1">
              <a:spLocks noChangeArrowheads="1"/>
            </p:cNvSpPr>
            <p:nvPr/>
          </p:nvSpPr>
          <p:spPr bwMode="auto">
            <a:xfrm>
              <a:off x="1866799" y="6398587"/>
              <a:ext cx="1116000" cy="1171894"/>
            </a:xfrm>
            <a:prstGeom prst="rect">
              <a:avLst/>
            </a:prstGeom>
            <a:noFill/>
            <a:ln w="6350">
              <a:solidFill>
                <a:schemeClr val="tx2">
                  <a:lumMod val="60000"/>
                  <a:lumOff val="40000"/>
                </a:schemeClr>
              </a:solidFill>
              <a:miter lim="800000"/>
              <a:headEnd/>
              <a:tailEnd/>
            </a:ln>
          </p:spPr>
          <p:txBody>
            <a:bodyPr vert="horz" wrap="square" lIns="108000" tIns="34295" rIns="144000" bIns="34295" numCol="1" anchor="ctr" anchorCtr="0" compatLnSpc="1">
              <a:prstTxWarp prst="textNoShape">
                <a:avLst/>
              </a:prstTxWarp>
            </a:bodyPr>
            <a:lstStyle/>
            <a:p>
              <a:pPr algn="ctr" defTabSz="685898" eaLnBrk="0" fontAlgn="base" hangingPunct="0">
                <a:spcBef>
                  <a:spcPct val="0"/>
                </a:spcBef>
                <a:spcAft>
                  <a:spcPts val="200"/>
                </a:spcAft>
              </a:pPr>
              <a:r>
                <a:rPr lang="en-AU" altLang="en-US" sz="800" b="1" dirty="0">
                  <a:solidFill>
                    <a:srgbClr val="007B4B"/>
                  </a:solidFill>
                  <a:latin typeface="Arial" panose="020B0604020202020204"/>
                  <a:ea typeface="Calibri" panose="020F0502020204030204" pitchFamily="34" charset="0"/>
                  <a:cs typeface="Arial" panose="020B0604020202020204" pitchFamily="34" charset="0"/>
                </a:rPr>
                <a:t>IF YES</a:t>
              </a:r>
              <a:endParaRPr lang="en-AU" altLang="en-US" sz="800" dirty="0">
                <a:solidFill>
                  <a:srgbClr val="007B4B"/>
                </a:solidFill>
                <a:latin typeface="Arial" panose="020B0604020202020204"/>
              </a:endParaRPr>
            </a:p>
            <a:p>
              <a:pPr defTabSz="685898" eaLnBrk="0" fontAlgn="base" hangingPunct="0">
                <a:spcBef>
                  <a:spcPct val="0"/>
                </a:spcBef>
                <a:spcAft>
                  <a:spcPct val="0"/>
                </a:spcAft>
              </a:pPr>
              <a:r>
                <a:rPr lang="en-AU" altLang="en-US" sz="800" dirty="0">
                  <a:solidFill>
                    <a:srgbClr val="53565A"/>
                  </a:solidFill>
                  <a:latin typeface="Arial" panose="020B0604020202020204"/>
                  <a:ea typeface="Calibri" panose="020F0502020204030204" pitchFamily="34" charset="0"/>
                  <a:cs typeface="Calibri" panose="020F0502020204030204" pitchFamily="34" charset="0"/>
                </a:rPr>
                <a:t>Ask for reference number and direct customer to appropriate department and officer</a:t>
              </a:r>
              <a:endParaRPr lang="en-AU" altLang="en-US" sz="800" dirty="0">
                <a:solidFill>
                  <a:srgbClr val="53565A"/>
                </a:solidFill>
                <a:latin typeface="Arial" panose="020B0604020202020204"/>
              </a:endParaRPr>
            </a:p>
          </p:txBody>
        </p:sp>
        <p:cxnSp>
          <p:nvCxnSpPr>
            <p:cNvPr id="51" name="Straight Arrow Connector 50">
              <a:extLst>
                <a:ext uri="{FF2B5EF4-FFF2-40B4-BE49-F238E27FC236}">
                  <a16:creationId xmlns:a16="http://schemas.microsoft.com/office/drawing/2014/main" id="{5A4D0656-30B4-5310-670F-6C179D7E8AE9}"/>
                </a:ext>
              </a:extLst>
            </p:cNvPr>
            <p:cNvCxnSpPr>
              <a:cxnSpLocks/>
              <a:stCxn id="45" idx="2"/>
              <a:endCxn id="46" idx="0"/>
            </p:cNvCxnSpPr>
            <p:nvPr/>
          </p:nvCxnSpPr>
          <p:spPr>
            <a:xfrm>
              <a:off x="1844953" y="3002208"/>
              <a:ext cx="0" cy="24267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25">
              <a:extLst>
                <a:ext uri="{FF2B5EF4-FFF2-40B4-BE49-F238E27FC236}">
                  <a16:creationId xmlns:a16="http://schemas.microsoft.com/office/drawing/2014/main" id="{C8509571-E1FD-74E6-738A-456C6380FC1B}"/>
                </a:ext>
              </a:extLst>
            </p:cNvPr>
            <p:cNvSpPr txBox="1">
              <a:spLocks noChangeArrowheads="1"/>
            </p:cNvSpPr>
            <p:nvPr/>
          </p:nvSpPr>
          <p:spPr bwMode="auto">
            <a:xfrm>
              <a:off x="603070" y="6398681"/>
              <a:ext cx="1116000" cy="1163931"/>
            </a:xfrm>
            <a:prstGeom prst="rect">
              <a:avLst/>
            </a:prstGeom>
            <a:noFill/>
            <a:ln w="6350">
              <a:solidFill>
                <a:schemeClr val="tx2">
                  <a:lumMod val="60000"/>
                  <a:lumOff val="40000"/>
                </a:schemeClr>
              </a:solidFill>
              <a:miter lim="800000"/>
              <a:headEnd/>
              <a:tailEnd/>
            </a:ln>
          </p:spPr>
          <p:txBody>
            <a:bodyPr vert="horz" wrap="square" lIns="108000" tIns="34295" rIns="108000" bIns="34295" numCol="1" anchor="ctr" anchorCtr="0" compatLnSpc="1">
              <a:prstTxWarp prst="textNoShape">
                <a:avLst/>
              </a:prstTxWarp>
            </a:bodyPr>
            <a:lstStyle/>
            <a:p>
              <a:pPr algn="ctr" defTabSz="685898" eaLnBrk="0" fontAlgn="base" hangingPunct="0">
                <a:spcBef>
                  <a:spcPct val="0"/>
                </a:spcBef>
                <a:spcAft>
                  <a:spcPts val="200"/>
                </a:spcAft>
              </a:pPr>
              <a:r>
                <a:rPr lang="en-AU" altLang="en-US" sz="800" b="1" dirty="0">
                  <a:solidFill>
                    <a:srgbClr val="007B4B"/>
                  </a:solidFill>
                  <a:latin typeface="Arial" panose="020B0604020202020204"/>
                  <a:ea typeface="Calibri" panose="020F0502020204030204" pitchFamily="34" charset="0"/>
                  <a:cs typeface="Arial" panose="020B0604020202020204" pitchFamily="34" charset="0"/>
                </a:rPr>
                <a:t>IF NO</a:t>
              </a:r>
              <a:endParaRPr lang="en-AU" altLang="en-US" sz="800" dirty="0">
                <a:solidFill>
                  <a:srgbClr val="007B4B"/>
                </a:solidFill>
                <a:latin typeface="Arial" panose="020B0604020202020204"/>
              </a:endParaRPr>
            </a:p>
            <a:p>
              <a:pPr defTabSz="685898" eaLnBrk="0" fontAlgn="base" hangingPunct="0">
                <a:spcBef>
                  <a:spcPct val="0"/>
                </a:spcBef>
                <a:spcAft>
                  <a:spcPct val="0"/>
                </a:spcAft>
              </a:pPr>
              <a:r>
                <a:rPr lang="en-AU" altLang="en-US" sz="800" dirty="0">
                  <a:solidFill>
                    <a:srgbClr val="53565A"/>
                  </a:solidFill>
                  <a:latin typeface="Arial" panose="020B0604020202020204"/>
                  <a:ea typeface="Calibri" panose="020F0502020204030204" pitchFamily="34" charset="0"/>
                  <a:cs typeface="Arial" panose="020B0604020202020204" pitchFamily="34" charset="0"/>
                </a:rPr>
                <a:t>Refer customer to the online </a:t>
              </a:r>
              <a:r>
                <a:rPr lang="en-AU" altLang="en-US" sz="800" dirty="0">
                  <a:solidFill>
                    <a:srgbClr val="FF0000"/>
                  </a:solidFill>
                  <a:latin typeface="Arial" panose="020B0604020202020204"/>
                  <a:ea typeface="Calibri" panose="020F0502020204030204" pitchFamily="34" charset="0"/>
                  <a:cs typeface="Arial" panose="020B0604020202020204" pitchFamily="34" charset="0"/>
                </a:rPr>
                <a:t>[Permit Navigation Form] </a:t>
              </a:r>
              <a:r>
                <a:rPr lang="en-AU" altLang="en-US" sz="800" dirty="0">
                  <a:solidFill>
                    <a:srgbClr val="53565A"/>
                  </a:solidFill>
                  <a:latin typeface="Arial" panose="020B0604020202020204"/>
                  <a:ea typeface="Calibri" panose="020F0502020204030204" pitchFamily="34" charset="0"/>
                  <a:cs typeface="Arial" panose="020B0604020202020204" pitchFamily="34" charset="0"/>
                </a:rPr>
                <a:t>and if necessary, assist them to fill it out on site</a:t>
              </a:r>
              <a:endParaRPr lang="en-AU" altLang="en-US" sz="800" dirty="0">
                <a:solidFill>
                  <a:srgbClr val="53565A"/>
                </a:solidFill>
                <a:latin typeface="Arial" panose="020B0604020202020204"/>
              </a:endParaRPr>
            </a:p>
          </p:txBody>
        </p:sp>
        <p:cxnSp>
          <p:nvCxnSpPr>
            <p:cNvPr id="53" name="Connector: Elbow 16">
              <a:extLst>
                <a:ext uri="{FF2B5EF4-FFF2-40B4-BE49-F238E27FC236}">
                  <a16:creationId xmlns:a16="http://schemas.microsoft.com/office/drawing/2014/main" id="{2E7353ED-FFF6-8AA6-A357-37CF1B2BFCF4}"/>
                </a:ext>
              </a:extLst>
            </p:cNvPr>
            <p:cNvCxnSpPr>
              <a:cxnSpLocks/>
              <a:stCxn id="50" idx="2"/>
              <a:endCxn id="48" idx="0"/>
            </p:cNvCxnSpPr>
            <p:nvPr/>
          </p:nvCxnSpPr>
          <p:spPr>
            <a:xfrm rot="5400000">
              <a:off x="2048777" y="7660709"/>
              <a:ext cx="466251" cy="285794"/>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15">
              <a:extLst>
                <a:ext uri="{FF2B5EF4-FFF2-40B4-BE49-F238E27FC236}">
                  <a16:creationId xmlns:a16="http://schemas.microsoft.com/office/drawing/2014/main" id="{D86CA906-1E66-E484-D754-0215FAE91519}"/>
                </a:ext>
              </a:extLst>
            </p:cNvPr>
            <p:cNvSpPr txBox="1">
              <a:spLocks noChangeArrowheads="1"/>
            </p:cNvSpPr>
            <p:nvPr/>
          </p:nvSpPr>
          <p:spPr bwMode="auto">
            <a:xfrm>
              <a:off x="1865720" y="4190445"/>
              <a:ext cx="1188000" cy="1044193"/>
            </a:xfrm>
            <a:prstGeom prst="rect">
              <a:avLst/>
            </a:prstGeom>
            <a:noFill/>
            <a:ln w="6350">
              <a:solidFill>
                <a:schemeClr val="tx2">
                  <a:lumMod val="60000"/>
                  <a:lumOff val="40000"/>
                </a:schemeClr>
              </a:solidFill>
              <a:miter lim="800000"/>
              <a:headEnd/>
              <a:tailEnd/>
            </a:ln>
          </p:spPr>
          <p:txBody>
            <a:bodyPr vert="horz" wrap="square" lIns="68590" tIns="34295" rIns="68590" bIns="34295" numCol="1" anchor="ctr" anchorCtr="0" compatLnSpc="1">
              <a:prstTxWarp prst="textNoShape">
                <a:avLst/>
              </a:prstTxWarp>
            </a:bodyPr>
            <a:lstStyle/>
            <a:p>
              <a:pPr algn="ctr" defTabSz="685898" eaLnBrk="0" fontAlgn="base" hangingPunct="0">
                <a:spcBef>
                  <a:spcPct val="0"/>
                </a:spcBef>
                <a:spcAft>
                  <a:spcPts val="400"/>
                </a:spcAft>
              </a:pPr>
              <a:r>
                <a:rPr lang="en-AU" altLang="en-US" sz="800" b="1" dirty="0">
                  <a:solidFill>
                    <a:srgbClr val="007B4B"/>
                  </a:solidFill>
                  <a:latin typeface="Arial" panose="020B0604020202020204"/>
                  <a:ea typeface="Calibri" panose="020F0502020204030204" pitchFamily="34" charset="0"/>
                  <a:cs typeface="Calibri" panose="020F0502020204030204" pitchFamily="34" charset="0"/>
                </a:rPr>
                <a:t>IF BUSINESS PERMITS</a:t>
              </a:r>
            </a:p>
            <a:p>
              <a:pPr defTabSz="685898" eaLnBrk="0" fontAlgn="base" hangingPunct="0">
                <a:spcBef>
                  <a:spcPct val="0"/>
                </a:spcBef>
                <a:spcAft>
                  <a:spcPct val="0"/>
                </a:spcAft>
              </a:pPr>
              <a:r>
                <a:rPr lang="en-AU" altLang="en-US" sz="800" dirty="0">
                  <a:solidFill>
                    <a:srgbClr val="53565A"/>
                  </a:solidFill>
                  <a:latin typeface="Arial" panose="020B0604020202020204"/>
                  <a:cs typeface="Calibri" panose="020F0502020204030204" pitchFamily="34" charset="0"/>
                </a:rPr>
                <a:t>If the customer has a business plan and/ or is ready to investigate permits </a:t>
              </a:r>
            </a:p>
          </p:txBody>
        </p:sp>
        <p:cxnSp>
          <p:nvCxnSpPr>
            <p:cNvPr id="55" name="Connector: Elbow 96">
              <a:extLst>
                <a:ext uri="{FF2B5EF4-FFF2-40B4-BE49-F238E27FC236}">
                  <a16:creationId xmlns:a16="http://schemas.microsoft.com/office/drawing/2014/main" id="{4553892C-CD71-C559-766D-7A6A62AF1805}"/>
                </a:ext>
              </a:extLst>
            </p:cNvPr>
            <p:cNvCxnSpPr>
              <a:cxnSpLocks/>
              <a:stCxn id="46" idx="2"/>
              <a:endCxn id="47" idx="0"/>
            </p:cNvCxnSpPr>
            <p:nvPr/>
          </p:nvCxnSpPr>
          <p:spPr>
            <a:xfrm rot="5400000">
              <a:off x="1303460" y="3648953"/>
              <a:ext cx="333568" cy="749419"/>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98">
              <a:extLst>
                <a:ext uri="{FF2B5EF4-FFF2-40B4-BE49-F238E27FC236}">
                  <a16:creationId xmlns:a16="http://schemas.microsoft.com/office/drawing/2014/main" id="{81CA2D9D-93AA-3B0B-5CA9-E57751968EE7}"/>
                </a:ext>
              </a:extLst>
            </p:cNvPr>
            <p:cNvCxnSpPr>
              <a:cxnSpLocks/>
              <a:stCxn id="46" idx="2"/>
              <a:endCxn id="54" idx="0"/>
            </p:cNvCxnSpPr>
            <p:nvPr/>
          </p:nvCxnSpPr>
          <p:spPr>
            <a:xfrm rot="16200000" flipH="1">
              <a:off x="1985553" y="3716277"/>
              <a:ext cx="333567" cy="614767"/>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102">
              <a:extLst>
                <a:ext uri="{FF2B5EF4-FFF2-40B4-BE49-F238E27FC236}">
                  <a16:creationId xmlns:a16="http://schemas.microsoft.com/office/drawing/2014/main" id="{70E486D7-468D-5D71-0759-5D045A4C88DE}"/>
                </a:ext>
              </a:extLst>
            </p:cNvPr>
            <p:cNvCxnSpPr>
              <a:cxnSpLocks/>
              <a:stCxn id="54" idx="2"/>
              <a:endCxn id="49" idx="0"/>
            </p:cNvCxnSpPr>
            <p:nvPr/>
          </p:nvCxnSpPr>
          <p:spPr>
            <a:xfrm rot="5400000">
              <a:off x="1907316" y="5099614"/>
              <a:ext cx="417381" cy="687429"/>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Connector: Elbow 70">
            <a:extLst>
              <a:ext uri="{FF2B5EF4-FFF2-40B4-BE49-F238E27FC236}">
                <a16:creationId xmlns:a16="http://schemas.microsoft.com/office/drawing/2014/main" id="{EAABA19B-9107-160B-AD66-2A758AA3097A}"/>
              </a:ext>
            </a:extLst>
          </p:cNvPr>
          <p:cNvCxnSpPr>
            <a:cxnSpLocks/>
          </p:cNvCxnSpPr>
          <p:nvPr/>
        </p:nvCxnSpPr>
        <p:spPr>
          <a:xfrm rot="5400000">
            <a:off x="5648026" y="5260848"/>
            <a:ext cx="1042371" cy="2"/>
          </a:xfrm>
          <a:prstGeom prst="bentConnector3">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70">
            <a:extLst>
              <a:ext uri="{FF2B5EF4-FFF2-40B4-BE49-F238E27FC236}">
                <a16:creationId xmlns:a16="http://schemas.microsoft.com/office/drawing/2014/main" id="{438229C9-D15B-09CA-A09A-CF5847A14FCF}"/>
              </a:ext>
            </a:extLst>
          </p:cNvPr>
          <p:cNvCxnSpPr>
            <a:cxnSpLocks/>
            <a:endCxn id="52" idx="0"/>
          </p:cNvCxnSpPr>
          <p:nvPr/>
        </p:nvCxnSpPr>
        <p:spPr>
          <a:xfrm rot="16200000" flipH="1">
            <a:off x="1156746" y="6998389"/>
            <a:ext cx="518600" cy="2"/>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Connector: Elbow 70">
            <a:extLst>
              <a:ext uri="{FF2B5EF4-FFF2-40B4-BE49-F238E27FC236}">
                <a16:creationId xmlns:a16="http://schemas.microsoft.com/office/drawing/2014/main" id="{15660B4B-0B30-0D29-732B-8A377223B605}"/>
              </a:ext>
            </a:extLst>
          </p:cNvPr>
          <p:cNvCxnSpPr>
            <a:cxnSpLocks/>
          </p:cNvCxnSpPr>
          <p:nvPr/>
        </p:nvCxnSpPr>
        <p:spPr>
          <a:xfrm rot="16200000" flipH="1">
            <a:off x="2579485" y="6993262"/>
            <a:ext cx="518600" cy="2"/>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351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701B0-309E-FC23-F7DF-62DD65DD1B83}"/>
              </a:ext>
            </a:extLst>
          </p:cNvPr>
          <p:cNvSpPr>
            <a:spLocks noGrp="1"/>
          </p:cNvSpPr>
          <p:nvPr>
            <p:ph type="sldNum" sz="quarter" idx="12"/>
          </p:nvPr>
        </p:nvSpPr>
        <p:spPr>
          <a:xfrm>
            <a:off x="5302419" y="10331813"/>
            <a:ext cx="1700927"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38EA1-A2B3-734E-8FE4-2A14DB32A8FE}" type="slidenum">
              <a:rPr kumimoji="0" lang="en-AU" sz="800" b="0" i="0" u="none" strike="noStrike" kern="1200" cap="none" spc="0" normalizeH="0" baseline="0" noProof="0" smtClean="0">
                <a:ln>
                  <a:noFill/>
                </a:ln>
                <a:solidFill>
                  <a:srgbClr val="53565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AU" sz="800" b="0" i="0" u="none" strike="noStrike" kern="1200" cap="none" spc="0" normalizeH="0" baseline="0" noProof="0">
                <a:ln>
                  <a:noFill/>
                </a:ln>
                <a:solidFill>
                  <a:srgbClr val="53565A"/>
                </a:solidFill>
                <a:effectLst/>
                <a:uLnTx/>
                <a:uFillTx/>
                <a:latin typeface="Arial" panose="020B0604020202020204" pitchFamily="34" charset="0"/>
                <a:ea typeface="+mn-ea"/>
                <a:cs typeface="Arial" panose="020B0604020202020204" pitchFamily="34" charset="0"/>
              </a:rPr>
              <a:t>/6</a:t>
            </a:r>
          </a:p>
        </p:txBody>
      </p:sp>
      <p:pic>
        <p:nvPicPr>
          <p:cNvPr id="4" name="Picture 3">
            <a:extLst>
              <a:ext uri="{FF2B5EF4-FFF2-40B4-BE49-F238E27FC236}">
                <a16:creationId xmlns:a16="http://schemas.microsoft.com/office/drawing/2014/main" id="{97191364-48C0-D344-186D-07A22FCF4F96}"/>
              </a:ext>
            </a:extLst>
          </p:cNvPr>
          <p:cNvPicPr>
            <a:picLocks noChangeAspect="1"/>
          </p:cNvPicPr>
          <p:nvPr/>
        </p:nvPicPr>
        <p:blipFill>
          <a:blip r:embed="rId2"/>
          <a:stretch>
            <a:fillRect/>
          </a:stretch>
        </p:blipFill>
        <p:spPr>
          <a:xfrm>
            <a:off x="4316322" y="758"/>
            <a:ext cx="3243353" cy="359695"/>
          </a:xfrm>
          <a:prstGeom prst="rect">
            <a:avLst/>
          </a:prstGeom>
        </p:spPr>
      </p:pic>
      <p:sp>
        <p:nvSpPr>
          <p:cNvPr id="9" name="TextBox 8">
            <a:extLst>
              <a:ext uri="{FF2B5EF4-FFF2-40B4-BE49-F238E27FC236}">
                <a16:creationId xmlns:a16="http://schemas.microsoft.com/office/drawing/2014/main" id="{08E57414-7450-3AD6-4B14-3582BB1CE78C}"/>
              </a:ext>
            </a:extLst>
          </p:cNvPr>
          <p:cNvSpPr txBox="1"/>
          <p:nvPr/>
        </p:nvSpPr>
        <p:spPr>
          <a:xfrm>
            <a:off x="589926" y="10332767"/>
            <a:ext cx="2734733" cy="294746"/>
          </a:xfrm>
          <a:prstGeom prst="rect">
            <a:avLst/>
          </a:prstGeom>
          <a:noFill/>
        </p:spPr>
        <p:txBody>
          <a:bodyPr wrap="square" lIns="0" tIns="0" rIns="0" bIns="0" rtlCol="0">
            <a:noAutofit/>
          </a:bodyPr>
          <a:lstStyle/>
          <a:p>
            <a:pPr marL="0" marR="0" lvl="0" indent="0" algn="l" defTabSz="142555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Business Concierge Information Pack</a:t>
            </a:r>
          </a:p>
        </p:txBody>
      </p:sp>
      <p:sp>
        <p:nvSpPr>
          <p:cNvPr id="6" name="TextBox 5">
            <a:extLst>
              <a:ext uri="{FF2B5EF4-FFF2-40B4-BE49-F238E27FC236}">
                <a16:creationId xmlns:a16="http://schemas.microsoft.com/office/drawing/2014/main" id="{F66CA088-BDEF-4362-421D-D958501E4E31}"/>
              </a:ext>
            </a:extLst>
          </p:cNvPr>
          <p:cNvSpPr txBox="1">
            <a:spLocks/>
          </p:cNvSpPr>
          <p:nvPr/>
        </p:nvSpPr>
        <p:spPr>
          <a:xfrm>
            <a:off x="661" y="472748"/>
            <a:ext cx="7559014" cy="648000"/>
          </a:xfrm>
          <a:prstGeom prst="rect">
            <a:avLst/>
          </a:prstGeom>
          <a:solidFill>
            <a:schemeClr val="accent5"/>
          </a:solidFill>
        </p:spPr>
        <p:txBody>
          <a:bodyPr wrap="square" rtlCol="0" anchor="ctr" anchorCtr="0">
            <a:noAutofit/>
          </a:bodyPr>
          <a:lstStyle/>
          <a:p>
            <a:pPr>
              <a:spcBef>
                <a:spcPts val="600"/>
              </a:spcBef>
            </a:pPr>
            <a:r>
              <a:rPr lang="en-AU" sz="1400">
                <a:solidFill>
                  <a:schemeClr val="bg1"/>
                </a:solidFill>
              </a:rPr>
              <a:t>        [BUSINESS CONCIERGE TITLE]</a:t>
            </a:r>
          </a:p>
          <a:p>
            <a:r>
              <a:rPr lang="en-AU" sz="1400">
                <a:solidFill>
                  <a:schemeClr val="bg1"/>
                </a:solidFill>
              </a:rPr>
              <a:t>        </a:t>
            </a:r>
            <a:r>
              <a:rPr lang="en-AU" sz="1400" b="1">
                <a:solidFill>
                  <a:schemeClr val="bg1"/>
                </a:solidFill>
              </a:rPr>
              <a:t>INFORMATION PACK FOR COUNCIL OFFICERS</a:t>
            </a:r>
          </a:p>
        </p:txBody>
      </p:sp>
      <p:grpSp>
        <p:nvGrpSpPr>
          <p:cNvPr id="3" name="Group 2">
            <a:extLst>
              <a:ext uri="{FF2B5EF4-FFF2-40B4-BE49-F238E27FC236}">
                <a16:creationId xmlns:a16="http://schemas.microsoft.com/office/drawing/2014/main" id="{3D86AC43-DC99-AED8-2156-8B7213C1FBE5}"/>
              </a:ext>
            </a:extLst>
          </p:cNvPr>
          <p:cNvGrpSpPr/>
          <p:nvPr/>
        </p:nvGrpSpPr>
        <p:grpSpPr>
          <a:xfrm>
            <a:off x="559734" y="1604596"/>
            <a:ext cx="6511078" cy="8085504"/>
            <a:chOff x="1068859" y="2040615"/>
            <a:chExt cx="5529850" cy="6867008"/>
          </a:xfrm>
        </p:grpSpPr>
        <p:cxnSp>
          <p:nvCxnSpPr>
            <p:cNvPr id="5" name="Straight Arrow Connector 4">
              <a:extLst>
                <a:ext uri="{FF2B5EF4-FFF2-40B4-BE49-F238E27FC236}">
                  <a16:creationId xmlns:a16="http://schemas.microsoft.com/office/drawing/2014/main" id="{5C96BAAE-2060-CAB1-F411-84E248791ECA}"/>
                </a:ext>
              </a:extLst>
            </p:cNvPr>
            <p:cNvCxnSpPr>
              <a:cxnSpLocks/>
              <a:stCxn id="13" idx="3"/>
              <a:endCxn id="14" idx="1"/>
            </p:cNvCxnSpPr>
            <p:nvPr/>
          </p:nvCxnSpPr>
          <p:spPr>
            <a:xfrm>
              <a:off x="2752121" y="2415930"/>
              <a:ext cx="214601" cy="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AC9D7BA-6B92-98F7-48DB-42623682BD18}"/>
                </a:ext>
              </a:extLst>
            </p:cNvPr>
            <p:cNvCxnSpPr>
              <a:cxnSpLocks/>
              <a:stCxn id="14" idx="3"/>
              <a:endCxn id="15" idx="1"/>
            </p:cNvCxnSpPr>
            <p:nvPr/>
          </p:nvCxnSpPr>
          <p:spPr>
            <a:xfrm>
              <a:off x="4225000" y="2415931"/>
              <a:ext cx="173062"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54299F83-83BB-2766-0284-A6DBE0DD2541}"/>
                </a:ext>
              </a:extLst>
            </p:cNvPr>
            <p:cNvCxnSpPr>
              <a:cxnSpLocks/>
              <a:endCxn id="16" idx="0"/>
            </p:cNvCxnSpPr>
            <p:nvPr/>
          </p:nvCxnSpPr>
          <p:spPr>
            <a:xfrm rot="10800000" flipV="1">
              <a:off x="2158125" y="2990849"/>
              <a:ext cx="3074900" cy="1444907"/>
            </a:xfrm>
            <a:prstGeom prst="bentConnector2">
              <a:avLst/>
            </a:prstGeom>
            <a:ln>
              <a:solidFill>
                <a:srgbClr val="007B4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E696B1-6DE3-4145-D550-E98082FCA1B2}"/>
                </a:ext>
              </a:extLst>
            </p:cNvPr>
            <p:cNvCxnSpPr>
              <a:cxnSpLocks/>
              <a:stCxn id="17" idx="3"/>
              <a:endCxn id="19" idx="1"/>
            </p:cNvCxnSpPr>
            <p:nvPr/>
          </p:nvCxnSpPr>
          <p:spPr>
            <a:xfrm flipV="1">
              <a:off x="5253612" y="8437938"/>
              <a:ext cx="301097" cy="3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91926F1-CB2F-9347-239F-063F8DA4FF4E}"/>
                </a:ext>
              </a:extLst>
            </p:cNvPr>
            <p:cNvGrpSpPr/>
            <p:nvPr/>
          </p:nvGrpSpPr>
          <p:grpSpPr>
            <a:xfrm>
              <a:off x="1068859" y="2040615"/>
              <a:ext cx="5529850" cy="6867008"/>
              <a:chOff x="1364134" y="2040615"/>
              <a:chExt cx="5529850" cy="6867008"/>
            </a:xfrm>
          </p:grpSpPr>
          <p:sp>
            <p:nvSpPr>
              <p:cNvPr id="13" name="Text Box 3">
                <a:extLst>
                  <a:ext uri="{FF2B5EF4-FFF2-40B4-BE49-F238E27FC236}">
                    <a16:creationId xmlns:a16="http://schemas.microsoft.com/office/drawing/2014/main" id="{2AF862F8-DD23-A437-D777-06D0D1CFCFC9}"/>
                  </a:ext>
                </a:extLst>
              </p:cNvPr>
              <p:cNvSpPr txBox="1">
                <a:spLocks noChangeArrowheads="1"/>
              </p:cNvSpPr>
              <p:nvPr/>
            </p:nvSpPr>
            <p:spPr bwMode="auto">
              <a:xfrm>
                <a:off x="1364134" y="2040615"/>
                <a:ext cx="1683262" cy="750629"/>
              </a:xfrm>
              <a:prstGeom prst="rect">
                <a:avLst/>
              </a:prstGeom>
              <a:solidFill>
                <a:srgbClr val="64A289"/>
              </a:solidFill>
              <a:ln w="6350">
                <a:noFill/>
                <a:miter lim="800000"/>
                <a:headEnd/>
                <a:tailEnd/>
              </a:ln>
            </p:spPr>
            <p:txBody>
              <a:bodyPr vert="horz" wrap="square" lIns="68590" tIns="67509" rIns="68590" bIns="67509" numCol="1" anchor="ctr" anchorCtr="0" compatLnSpc="1">
                <a:prstTxWarp prst="textNoShape">
                  <a:avLst/>
                </a:prstTxWarp>
              </a:bodyPr>
              <a:lstStyle/>
              <a:p>
                <a:pPr algn="ctr" defTabSz="685898" eaLnBrk="0" fontAlgn="base" hangingPunct="0">
                  <a:spcBef>
                    <a:spcPct val="0"/>
                  </a:spcBef>
                  <a:spcAft>
                    <a:spcPct val="0"/>
                  </a:spcAft>
                </a:pPr>
                <a:r>
                  <a:rPr lang="en-US" altLang="en-US" sz="750" b="1">
                    <a:solidFill>
                      <a:schemeClr val="bg1"/>
                    </a:solidFill>
                    <a:ea typeface="Calibri" panose="020F0502020204030204" pitchFamily="34" charset="0"/>
                    <a:cs typeface="Arial" panose="020B0604020202020204" pitchFamily="34" charset="0"/>
                  </a:rPr>
                  <a:t> </a:t>
                </a:r>
                <a:r>
                  <a:rPr lang="en-US" altLang="en-US" sz="1000" b="1">
                    <a:solidFill>
                      <a:schemeClr val="bg1"/>
                    </a:solidFill>
                    <a:ea typeface="Calibri" panose="020F0502020204030204" pitchFamily="34" charset="0"/>
                    <a:cs typeface="Arial" panose="020B0604020202020204" pitchFamily="34" charset="0"/>
                  </a:rPr>
                  <a:t>Customer fills out</a:t>
                </a:r>
              </a:p>
              <a:p>
                <a:pPr algn="ctr" defTabSz="685898" eaLnBrk="0" fontAlgn="base" hangingPunct="0">
                  <a:spcBef>
                    <a:spcPct val="0"/>
                  </a:spcBef>
                  <a:spcAft>
                    <a:spcPct val="0"/>
                  </a:spcAft>
                </a:pPr>
                <a:r>
                  <a:rPr lang="en-AU" altLang="en-US" sz="1000" b="1">
                    <a:solidFill>
                      <a:schemeClr val="bg1"/>
                    </a:solidFill>
                    <a:cs typeface="Arial" panose="020B0604020202020204" pitchFamily="34" charset="0"/>
                  </a:rPr>
                  <a:t>online</a:t>
                </a:r>
                <a:r>
                  <a:rPr lang="en-AU" altLang="en-US" sz="1000" b="1">
                    <a:solidFill>
                      <a:schemeClr val="bg1"/>
                    </a:solidFill>
                    <a:ea typeface="Calibri" panose="020F0502020204030204" pitchFamily="34" charset="0"/>
                    <a:cs typeface="Arial" panose="020B0604020202020204" pitchFamily="34" charset="0"/>
                  </a:rPr>
                  <a:t> </a:t>
                </a:r>
                <a:r>
                  <a:rPr lang="en-AU" altLang="en-US" sz="1000">
                    <a:solidFill>
                      <a:schemeClr val="bg1"/>
                    </a:solidFill>
                    <a:ea typeface="Calibri" panose="020F0502020204030204" pitchFamily="34" charset="0"/>
                    <a:cs typeface="Arial" panose="020B0604020202020204" pitchFamily="34" charset="0"/>
                  </a:rPr>
                  <a:t>[Permit Navigation Form link]</a:t>
                </a:r>
                <a:r>
                  <a:rPr lang="en-US" altLang="en-US" sz="1000">
                    <a:solidFill>
                      <a:schemeClr val="bg1"/>
                    </a:solidFill>
                    <a:ea typeface="Calibri" panose="020F0502020204030204" pitchFamily="34" charset="0"/>
                    <a:cs typeface="Arial" panose="020B0604020202020204" pitchFamily="34" charset="0"/>
                  </a:rPr>
                  <a:t> </a:t>
                </a:r>
                <a:endParaRPr lang="en-US" altLang="en-US" sz="1000">
                  <a:solidFill>
                    <a:schemeClr val="bg1"/>
                  </a:solidFill>
                </a:endParaRPr>
              </a:p>
            </p:txBody>
          </p:sp>
          <p:sp>
            <p:nvSpPr>
              <p:cNvPr id="14" name="Text Box 25">
                <a:extLst>
                  <a:ext uri="{FF2B5EF4-FFF2-40B4-BE49-F238E27FC236}">
                    <a16:creationId xmlns:a16="http://schemas.microsoft.com/office/drawing/2014/main" id="{7D7418C7-4D72-AB70-DBFD-36F7469195F3}"/>
                  </a:ext>
                </a:extLst>
              </p:cNvPr>
              <p:cNvSpPr txBox="1">
                <a:spLocks noChangeArrowheads="1"/>
              </p:cNvSpPr>
              <p:nvPr/>
            </p:nvSpPr>
            <p:spPr bwMode="auto">
              <a:xfrm>
                <a:off x="3261997" y="2040616"/>
                <a:ext cx="1258278" cy="750629"/>
              </a:xfrm>
              <a:prstGeom prst="rect">
                <a:avLst/>
              </a:prstGeom>
              <a:noFill/>
              <a:ln w="6350">
                <a:solidFill>
                  <a:schemeClr val="tx2">
                    <a:lumMod val="60000"/>
                    <a:lumOff val="40000"/>
                  </a:schemeClr>
                </a:solidFill>
                <a:miter lim="800000"/>
                <a:headEnd/>
                <a:tailEnd/>
              </a:ln>
            </p:spPr>
            <p:txBody>
              <a:bodyPr vert="horz" wrap="square" lIns="144000" tIns="34295" rIns="144000" bIns="34295" numCol="1" anchor="ctr" anchorCtr="0" compatLnSpc="1">
                <a:prstTxWarp prst="textNoShape">
                  <a:avLst/>
                </a:prstTxWarp>
              </a:bodyPr>
              <a:lstStyle/>
              <a:p>
                <a:pPr defTabSz="685898" eaLnBrk="0" fontAlgn="base" hangingPunct="0">
                  <a:spcBef>
                    <a:spcPct val="0"/>
                  </a:spcBef>
                  <a:spcAft>
                    <a:spcPct val="0"/>
                  </a:spcAft>
                </a:pPr>
                <a:r>
                  <a:rPr lang="en-AU" altLang="en-US" sz="800" dirty="0">
                    <a:solidFill>
                      <a:schemeClr val="tx2"/>
                    </a:solidFill>
                    <a:ea typeface="Calibri" panose="020F0502020204030204" pitchFamily="34" charset="0"/>
                    <a:cs typeface="Arial" panose="020B0604020202020204" pitchFamily="34" charset="0"/>
                  </a:rPr>
                  <a:t>Information from the online form comes into the</a:t>
                </a:r>
                <a:r>
                  <a:rPr lang="en-AU" altLang="en-US" sz="800" dirty="0">
                    <a:solidFill>
                      <a:srgbClr val="FF0000"/>
                    </a:solidFill>
                    <a:ea typeface="Calibri" panose="020F0502020204030204" pitchFamily="34" charset="0"/>
                    <a:cs typeface="Arial" panose="020B0604020202020204" pitchFamily="34" charset="0"/>
                  </a:rPr>
                  <a:t> [Business Concierge function title] </a:t>
                </a:r>
                <a:r>
                  <a:rPr lang="en-AU" altLang="en-US" sz="800" dirty="0">
                    <a:solidFill>
                      <a:schemeClr val="tx2"/>
                    </a:solidFill>
                    <a:ea typeface="Calibri" panose="020F0502020204030204" pitchFamily="34" charset="0"/>
                    <a:cs typeface="Arial" panose="020B0604020202020204" pitchFamily="34" charset="0"/>
                  </a:rPr>
                  <a:t>inbox </a:t>
                </a:r>
              </a:p>
            </p:txBody>
          </p:sp>
          <p:sp>
            <p:nvSpPr>
              <p:cNvPr id="15" name="Text Box 25">
                <a:extLst>
                  <a:ext uri="{FF2B5EF4-FFF2-40B4-BE49-F238E27FC236}">
                    <a16:creationId xmlns:a16="http://schemas.microsoft.com/office/drawing/2014/main" id="{D526EB75-BAAB-A984-428A-492CDC215182}"/>
                  </a:ext>
                </a:extLst>
              </p:cNvPr>
              <p:cNvSpPr txBox="1">
                <a:spLocks noChangeArrowheads="1"/>
              </p:cNvSpPr>
              <p:nvPr/>
            </p:nvSpPr>
            <p:spPr bwMode="auto">
              <a:xfrm>
                <a:off x="4693337" y="2040616"/>
                <a:ext cx="1683261" cy="750629"/>
              </a:xfrm>
              <a:prstGeom prst="rect">
                <a:avLst/>
              </a:prstGeom>
              <a:noFill/>
              <a:ln w="6350">
                <a:solidFill>
                  <a:schemeClr val="tx2">
                    <a:lumMod val="60000"/>
                    <a:lumOff val="40000"/>
                  </a:schemeClr>
                </a:solidFill>
                <a:miter lim="800000"/>
                <a:headEnd/>
                <a:tailEnd/>
              </a:ln>
            </p:spPr>
            <p:txBody>
              <a:bodyPr vert="horz" wrap="square" lIns="108000" tIns="34295" rIns="72000" bIns="34295" numCol="1" anchor="ctr" anchorCtr="0" compatLnSpc="1">
                <a:prstTxWarp prst="textNoShape">
                  <a:avLst/>
                </a:prstTxWarp>
              </a:bodyPr>
              <a:lstStyle/>
              <a:p>
                <a:pPr defTabSz="685898" eaLnBrk="0" fontAlgn="base" hangingPunct="0">
                  <a:spcBef>
                    <a:spcPct val="0"/>
                  </a:spcBef>
                  <a:spcAft>
                    <a:spcPct val="0"/>
                  </a:spcAft>
                </a:pPr>
                <a:r>
                  <a:rPr lang="en-AU" altLang="en-US" sz="800" dirty="0">
                    <a:solidFill>
                      <a:srgbClr val="FF0000"/>
                    </a:solidFill>
                    <a:ea typeface="Calibri" panose="020F0502020204030204" pitchFamily="34" charset="0"/>
                    <a:cs typeface="Arial" panose="020B0604020202020204" pitchFamily="34" charset="0"/>
                  </a:rPr>
                  <a:t>[Business Concierge function title] </a:t>
                </a:r>
                <a:r>
                  <a:rPr lang="en-AU" altLang="en-US" sz="800" dirty="0">
                    <a:solidFill>
                      <a:schemeClr val="tx2"/>
                    </a:solidFill>
                    <a:ea typeface="Calibri" panose="020F0502020204030204" pitchFamily="34" charset="0"/>
                    <a:cs typeface="Arial" panose="020B0604020202020204" pitchFamily="34" charset="0"/>
                  </a:rPr>
                  <a:t>reviews the information and gives the customer a call and learns more about the business </a:t>
                </a:r>
              </a:p>
            </p:txBody>
          </p:sp>
          <p:sp>
            <p:nvSpPr>
              <p:cNvPr id="16" name="Text Box 25">
                <a:extLst>
                  <a:ext uri="{FF2B5EF4-FFF2-40B4-BE49-F238E27FC236}">
                    <a16:creationId xmlns:a16="http://schemas.microsoft.com/office/drawing/2014/main" id="{769ED6E8-C71B-998C-FE14-6BE7F274CFB0}"/>
                  </a:ext>
                </a:extLst>
              </p:cNvPr>
              <p:cNvSpPr txBox="1">
                <a:spLocks noChangeArrowheads="1"/>
              </p:cNvSpPr>
              <p:nvPr/>
            </p:nvSpPr>
            <p:spPr bwMode="auto">
              <a:xfrm>
                <a:off x="1512331" y="4435757"/>
                <a:ext cx="1882137" cy="1022087"/>
              </a:xfrm>
              <a:prstGeom prst="rect">
                <a:avLst/>
              </a:prstGeom>
              <a:noFill/>
              <a:ln w="6350">
                <a:solidFill>
                  <a:schemeClr val="tx2">
                    <a:lumMod val="60000"/>
                    <a:lumOff val="40000"/>
                  </a:schemeClr>
                </a:solidFill>
                <a:miter lim="800000"/>
                <a:headEnd/>
                <a:tailEnd/>
              </a:ln>
            </p:spPr>
            <p:txBody>
              <a:bodyPr vert="horz" wrap="square" lIns="180000" tIns="34295" rIns="180000" bIns="34295" numCol="1" anchor="ctr" anchorCtr="0" compatLnSpc="1">
                <a:prstTxWarp prst="textNoShape">
                  <a:avLst/>
                </a:prstTxWarp>
              </a:bodyPr>
              <a:lstStyle/>
              <a:p>
                <a:pPr algn="ctr" defTabSz="685898" eaLnBrk="0" fontAlgn="base" hangingPunct="0">
                  <a:spcBef>
                    <a:spcPct val="0"/>
                  </a:spcBef>
                  <a:spcAft>
                    <a:spcPts val="400"/>
                  </a:spcAft>
                </a:pPr>
                <a:r>
                  <a:rPr lang="en-AU" altLang="en-US" sz="800" b="1" dirty="0">
                    <a:solidFill>
                      <a:schemeClr val="accent2"/>
                    </a:solidFill>
                    <a:cs typeface="Arial" panose="020B0604020202020204" pitchFamily="34" charset="0"/>
                  </a:rPr>
                  <a:t>IF SIMPLE REQUEST </a:t>
                </a:r>
                <a:r>
                  <a:rPr lang="en-AU" altLang="en-US" sz="800" dirty="0">
                    <a:solidFill>
                      <a:schemeClr val="accent2"/>
                    </a:solidFill>
                    <a:cs typeface="Arial" panose="020B0604020202020204" pitchFamily="34" charset="0"/>
                  </a:rPr>
                  <a:t>(i.e. one permit only needed that is not Planning or Building)</a:t>
                </a:r>
              </a:p>
              <a:p>
                <a:pPr defTabSz="685898" eaLnBrk="0" fontAlgn="base" hangingPunct="0">
                  <a:spcBef>
                    <a:spcPct val="0"/>
                  </a:spcBef>
                  <a:spcAft>
                    <a:spcPct val="0"/>
                  </a:spcAft>
                </a:pPr>
                <a:r>
                  <a:rPr lang="en-AU" altLang="en-US" sz="800" dirty="0">
                    <a:solidFill>
                      <a:schemeClr val="tx2"/>
                    </a:solidFill>
                    <a:cs typeface="Arial" panose="020B0604020202020204" pitchFamily="34" charset="0"/>
                  </a:rPr>
                  <a:t>The </a:t>
                </a:r>
                <a:r>
                  <a:rPr lang="en-AU" altLang="en-US" sz="800" dirty="0">
                    <a:solidFill>
                      <a:srgbClr val="FF0000"/>
                    </a:solidFill>
                    <a:cs typeface="Arial" panose="020B0604020202020204" pitchFamily="34" charset="0"/>
                  </a:rPr>
                  <a:t>[Business Concierge function title] </a:t>
                </a:r>
                <a:r>
                  <a:rPr lang="en-AU" altLang="en-US" sz="800" dirty="0">
                    <a:solidFill>
                      <a:schemeClr val="tx2"/>
                    </a:solidFill>
                    <a:cs typeface="Arial" panose="020B0604020202020204" pitchFamily="34" charset="0"/>
                  </a:rPr>
                  <a:t>points them in the right direction to the application form online  </a:t>
                </a:r>
              </a:p>
            </p:txBody>
          </p:sp>
          <p:sp>
            <p:nvSpPr>
              <p:cNvPr id="17" name="Text Box 25">
                <a:extLst>
                  <a:ext uri="{FF2B5EF4-FFF2-40B4-BE49-F238E27FC236}">
                    <a16:creationId xmlns:a16="http://schemas.microsoft.com/office/drawing/2014/main" id="{54E9DE7A-3BD6-4A27-24DF-1AE8A8B207F6}"/>
                  </a:ext>
                </a:extLst>
              </p:cNvPr>
              <p:cNvSpPr txBox="1">
                <a:spLocks noChangeArrowheads="1"/>
              </p:cNvSpPr>
              <p:nvPr/>
            </p:nvSpPr>
            <p:spPr bwMode="auto">
              <a:xfrm>
                <a:off x="4113255" y="7968313"/>
                <a:ext cx="1435632" cy="939310"/>
              </a:xfrm>
              <a:prstGeom prst="rect">
                <a:avLst/>
              </a:prstGeom>
              <a:noFill/>
              <a:ln w="6350">
                <a:solidFill>
                  <a:schemeClr val="tx2">
                    <a:lumMod val="60000"/>
                    <a:lumOff val="40000"/>
                  </a:schemeClr>
                </a:solidFill>
                <a:miter lim="800000"/>
                <a:headEnd/>
                <a:tailEnd/>
              </a:ln>
            </p:spPr>
            <p:txBody>
              <a:bodyPr vert="horz" wrap="square" lIns="144000" tIns="34295" rIns="144000" bIns="34295" numCol="1" anchor="ctr" anchorCtr="0" compatLnSpc="1">
                <a:prstTxWarp prst="textNoShape">
                  <a:avLst/>
                </a:prstTxWarp>
              </a:bodyPr>
              <a:lstStyle/>
              <a:p>
                <a:pPr algn="ctr" defTabSz="685898" eaLnBrk="0" fontAlgn="base" hangingPunct="0">
                  <a:spcBef>
                    <a:spcPct val="0"/>
                  </a:spcBef>
                  <a:spcAft>
                    <a:spcPct val="0"/>
                  </a:spcAft>
                </a:pPr>
                <a:r>
                  <a:rPr lang="en-AU" altLang="en-US" sz="800" b="1" dirty="0">
                    <a:solidFill>
                      <a:schemeClr val="accent2"/>
                    </a:solidFill>
                    <a:cs typeface="Arial" panose="020B0604020202020204" pitchFamily="34" charset="0"/>
                  </a:rPr>
                  <a:t>IF YES </a:t>
                </a:r>
              </a:p>
              <a:p>
                <a:pPr defTabSz="685898" eaLnBrk="0" fontAlgn="base" hangingPunct="0">
                  <a:spcBef>
                    <a:spcPct val="0"/>
                  </a:spcBef>
                  <a:spcAft>
                    <a:spcPct val="0"/>
                  </a:spcAft>
                </a:pPr>
                <a:r>
                  <a:rPr lang="en-AU" altLang="en-US" sz="800" dirty="0">
                    <a:solidFill>
                      <a:srgbClr val="FF0000"/>
                    </a:solidFill>
                    <a:cs typeface="Arial" panose="020B0604020202020204" pitchFamily="34" charset="0"/>
                  </a:rPr>
                  <a:t>[Business Concierge function title] </a:t>
                </a:r>
                <a:r>
                  <a:rPr lang="en-AU" altLang="en-US" sz="800" dirty="0">
                    <a:solidFill>
                      <a:schemeClr val="tx2"/>
                    </a:solidFill>
                    <a:cs typeface="Arial" panose="020B0604020202020204" pitchFamily="34" charset="0"/>
                  </a:rPr>
                  <a:t>invites business to a pre-application meeting to discuss application in more detail </a:t>
                </a:r>
              </a:p>
            </p:txBody>
          </p:sp>
          <p:sp>
            <p:nvSpPr>
              <p:cNvPr id="18" name="Text Box 25">
                <a:extLst>
                  <a:ext uri="{FF2B5EF4-FFF2-40B4-BE49-F238E27FC236}">
                    <a16:creationId xmlns:a16="http://schemas.microsoft.com/office/drawing/2014/main" id="{E31B003D-C284-AAAB-3329-24A3FE7AD0E0}"/>
                  </a:ext>
                </a:extLst>
              </p:cNvPr>
              <p:cNvSpPr txBox="1">
                <a:spLocks noChangeArrowheads="1"/>
              </p:cNvSpPr>
              <p:nvPr/>
            </p:nvSpPr>
            <p:spPr bwMode="auto">
              <a:xfrm>
                <a:off x="2029077" y="7968313"/>
                <a:ext cx="1232919" cy="742235"/>
              </a:xfrm>
              <a:prstGeom prst="rect">
                <a:avLst/>
              </a:prstGeom>
              <a:noFill/>
              <a:ln w="6350">
                <a:solidFill>
                  <a:schemeClr val="tx2">
                    <a:lumMod val="60000"/>
                    <a:lumOff val="40000"/>
                  </a:schemeClr>
                </a:solidFill>
                <a:miter lim="800000"/>
                <a:headEnd/>
                <a:tailEnd/>
              </a:ln>
            </p:spPr>
            <p:txBody>
              <a:bodyPr vert="horz" wrap="square" lIns="108000" tIns="34295" rIns="108000" bIns="34295" numCol="1" anchor="ctr" anchorCtr="0" compatLnSpc="1">
                <a:prstTxWarp prst="textNoShape">
                  <a:avLst/>
                </a:prstTxWarp>
              </a:bodyPr>
              <a:lstStyle/>
              <a:p>
                <a:pPr algn="ctr" defTabSz="685898" eaLnBrk="0" fontAlgn="base" hangingPunct="0">
                  <a:spcBef>
                    <a:spcPct val="0"/>
                  </a:spcBef>
                  <a:spcAft>
                    <a:spcPts val="400"/>
                  </a:spcAft>
                </a:pPr>
                <a:r>
                  <a:rPr lang="en-AU" altLang="en-US" sz="800" b="1">
                    <a:solidFill>
                      <a:schemeClr val="accent2"/>
                    </a:solidFill>
                    <a:cs typeface="Arial" panose="020B0604020202020204" pitchFamily="34" charset="0"/>
                  </a:rPr>
                  <a:t>IF NO, </a:t>
                </a:r>
              </a:p>
              <a:p>
                <a:pPr defTabSz="685898" eaLnBrk="0" fontAlgn="base" hangingPunct="0">
                  <a:spcBef>
                    <a:spcPct val="0"/>
                  </a:spcBef>
                  <a:spcAft>
                    <a:spcPct val="0"/>
                  </a:spcAft>
                </a:pPr>
                <a:r>
                  <a:rPr lang="en-AU" altLang="en-US" sz="800">
                    <a:solidFill>
                      <a:schemeClr val="tx2"/>
                    </a:solidFill>
                    <a:cs typeface="Arial" panose="020B0604020202020204" pitchFamily="34" charset="0"/>
                  </a:rPr>
                  <a:t>Customer is given the links to apply online</a:t>
                </a:r>
              </a:p>
            </p:txBody>
          </p:sp>
          <p:sp>
            <p:nvSpPr>
              <p:cNvPr id="19" name="Text Box 25">
                <a:extLst>
                  <a:ext uri="{FF2B5EF4-FFF2-40B4-BE49-F238E27FC236}">
                    <a16:creationId xmlns:a16="http://schemas.microsoft.com/office/drawing/2014/main" id="{33B7F022-029C-06AC-4882-C193D08DF782}"/>
                  </a:ext>
                </a:extLst>
              </p:cNvPr>
              <p:cNvSpPr txBox="1">
                <a:spLocks noChangeArrowheads="1"/>
              </p:cNvSpPr>
              <p:nvPr/>
            </p:nvSpPr>
            <p:spPr bwMode="auto">
              <a:xfrm>
                <a:off x="5849984" y="7968283"/>
                <a:ext cx="1044000" cy="939309"/>
              </a:xfrm>
              <a:prstGeom prst="rect">
                <a:avLst/>
              </a:prstGeom>
              <a:noFill/>
              <a:ln w="6350">
                <a:solidFill>
                  <a:schemeClr val="tx2">
                    <a:lumMod val="60000"/>
                    <a:lumOff val="40000"/>
                  </a:schemeClr>
                </a:solidFill>
                <a:miter lim="800000"/>
                <a:headEnd/>
                <a:tailEnd/>
              </a:ln>
            </p:spPr>
            <p:txBody>
              <a:bodyPr vert="horz" wrap="square" lIns="144000" tIns="34295" rIns="180000" bIns="34295" numCol="1" anchor="ctr" anchorCtr="0" compatLnSpc="1">
                <a:prstTxWarp prst="textNoShape">
                  <a:avLst/>
                </a:prstTxWarp>
              </a:bodyPr>
              <a:lstStyle/>
              <a:p>
                <a:pPr algn="ctr" defTabSz="685898" eaLnBrk="0" fontAlgn="base" hangingPunct="0">
                  <a:spcBef>
                    <a:spcPct val="0"/>
                  </a:spcBef>
                  <a:spcAft>
                    <a:spcPct val="0"/>
                  </a:spcAft>
                </a:pPr>
                <a:r>
                  <a:rPr lang="en-AU" altLang="en-US" sz="800" b="1">
                    <a:solidFill>
                      <a:schemeClr val="accent2"/>
                    </a:solidFill>
                    <a:cs typeface="Arial" panose="020B0604020202020204" pitchFamily="34" charset="0"/>
                  </a:rPr>
                  <a:t>Customer submits application online</a:t>
                </a:r>
              </a:p>
            </p:txBody>
          </p:sp>
          <p:cxnSp>
            <p:nvCxnSpPr>
              <p:cNvPr id="20" name="Connector: Elbow 33">
                <a:extLst>
                  <a:ext uri="{FF2B5EF4-FFF2-40B4-BE49-F238E27FC236}">
                    <a16:creationId xmlns:a16="http://schemas.microsoft.com/office/drawing/2014/main" id="{4EDB78EC-4719-A696-BE94-AC5811C28D4C}"/>
                  </a:ext>
                </a:extLst>
              </p:cNvPr>
              <p:cNvCxnSpPr>
                <a:cxnSpLocks/>
                <a:stCxn id="26" idx="2"/>
                <a:endCxn id="18" idx="0"/>
              </p:cNvCxnSpPr>
              <p:nvPr/>
            </p:nvCxnSpPr>
            <p:spPr>
              <a:xfrm rot="5400000">
                <a:off x="3547583" y="6685483"/>
                <a:ext cx="380785" cy="2184875"/>
              </a:xfrm>
              <a:prstGeom prst="bent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D8CB934C-9EB7-FE22-2E8E-6BABC2D503D7}"/>
                  </a:ext>
                </a:extLst>
              </p:cNvPr>
              <p:cNvGrpSpPr/>
              <p:nvPr/>
            </p:nvGrpSpPr>
            <p:grpSpPr>
              <a:xfrm>
                <a:off x="3889343" y="2791245"/>
                <a:ext cx="1882139" cy="4796283"/>
                <a:chOff x="2888803" y="1531563"/>
                <a:chExt cx="1882139" cy="4796283"/>
              </a:xfrm>
            </p:grpSpPr>
            <p:sp>
              <p:nvSpPr>
                <p:cNvPr id="23" name="Text Box 25">
                  <a:extLst>
                    <a:ext uri="{FF2B5EF4-FFF2-40B4-BE49-F238E27FC236}">
                      <a16:creationId xmlns:a16="http://schemas.microsoft.com/office/drawing/2014/main" id="{C5E0F68E-8865-676B-C246-E0B40128A9A6}"/>
                    </a:ext>
                  </a:extLst>
                </p:cNvPr>
                <p:cNvSpPr txBox="1">
                  <a:spLocks noChangeArrowheads="1"/>
                </p:cNvSpPr>
                <p:nvPr/>
              </p:nvSpPr>
              <p:spPr bwMode="auto">
                <a:xfrm>
                  <a:off x="2888803" y="2322086"/>
                  <a:ext cx="1882139" cy="829164"/>
                </a:xfrm>
                <a:prstGeom prst="rect">
                  <a:avLst/>
                </a:prstGeom>
                <a:noFill/>
                <a:ln w="6350">
                  <a:solidFill>
                    <a:schemeClr val="tx2">
                      <a:lumMod val="60000"/>
                      <a:lumOff val="40000"/>
                    </a:schemeClr>
                  </a:solidFill>
                  <a:miter lim="800000"/>
                  <a:headEnd/>
                  <a:tailEnd/>
                </a:ln>
              </p:spPr>
              <p:txBody>
                <a:bodyPr vert="horz" wrap="square" lIns="180000" tIns="34295" rIns="180000" bIns="34295" numCol="1" anchor="ctr" anchorCtr="0" compatLnSpc="1">
                  <a:prstTxWarp prst="textNoShape">
                    <a:avLst/>
                  </a:prstTxWarp>
                </a:bodyPr>
                <a:lstStyle/>
                <a:p>
                  <a:pPr algn="ctr" defTabSz="685898" eaLnBrk="0" fontAlgn="base" hangingPunct="0">
                    <a:spcBef>
                      <a:spcPct val="0"/>
                    </a:spcBef>
                    <a:spcAft>
                      <a:spcPts val="400"/>
                    </a:spcAft>
                  </a:pPr>
                  <a:r>
                    <a:rPr lang="en-AU" altLang="en-US" sz="800" b="1" dirty="0">
                      <a:solidFill>
                        <a:schemeClr val="accent2"/>
                      </a:solidFill>
                      <a:cs typeface="Arial" panose="020B0604020202020204" pitchFamily="34" charset="0"/>
                    </a:rPr>
                    <a:t>IF COMPLEX REQUEST </a:t>
                  </a:r>
                  <a:br>
                    <a:rPr lang="en-AU" altLang="en-US" sz="800" dirty="0">
                      <a:solidFill>
                        <a:schemeClr val="accent2"/>
                      </a:solidFill>
                      <a:cs typeface="Arial" panose="020B0604020202020204" pitchFamily="34" charset="0"/>
                    </a:rPr>
                  </a:br>
                  <a:r>
                    <a:rPr lang="en-AU" altLang="en-US" sz="800" dirty="0">
                      <a:solidFill>
                        <a:schemeClr val="accent2"/>
                      </a:solidFill>
                      <a:cs typeface="Arial" panose="020B0604020202020204" pitchFamily="34" charset="0"/>
                    </a:rPr>
                    <a:t>(i.e. more than one permit )  </a:t>
                  </a:r>
                </a:p>
                <a:p>
                  <a:pPr defTabSz="685898" eaLnBrk="0" fontAlgn="base" hangingPunct="0">
                    <a:spcBef>
                      <a:spcPct val="0"/>
                    </a:spcBef>
                    <a:spcAft>
                      <a:spcPct val="0"/>
                    </a:spcAft>
                  </a:pPr>
                  <a:r>
                    <a:rPr lang="en-AU" altLang="en-US" sz="800" dirty="0">
                      <a:solidFill>
                        <a:schemeClr val="tx2"/>
                      </a:solidFill>
                      <a:ea typeface="Calibri" panose="020F0502020204030204" pitchFamily="34" charset="0"/>
                      <a:cs typeface="Arial" panose="020B0604020202020204" pitchFamily="34" charset="0"/>
                    </a:rPr>
                    <a:t>The </a:t>
                  </a:r>
                  <a:r>
                    <a:rPr lang="en-AU" altLang="en-US" sz="800" dirty="0">
                      <a:solidFill>
                        <a:srgbClr val="FF0000"/>
                      </a:solidFill>
                      <a:ea typeface="Calibri" panose="020F0502020204030204" pitchFamily="34" charset="0"/>
                      <a:cs typeface="Arial" panose="020B0604020202020204" pitchFamily="34" charset="0"/>
                    </a:rPr>
                    <a:t>[Business Concierge function title] </a:t>
                  </a:r>
                  <a:r>
                    <a:rPr lang="en-AU" altLang="en-US" sz="800" dirty="0">
                      <a:solidFill>
                        <a:schemeClr val="tx2"/>
                      </a:solidFill>
                      <a:ea typeface="Calibri" panose="020F0502020204030204" pitchFamily="34" charset="0"/>
                      <a:cs typeface="Arial" panose="020B0604020202020204" pitchFamily="34" charset="0"/>
                    </a:rPr>
                    <a:t>assesses which departments to send the information to </a:t>
                  </a:r>
                </a:p>
              </p:txBody>
            </p:sp>
            <p:sp>
              <p:nvSpPr>
                <p:cNvPr id="24" name="Text Box 25">
                  <a:extLst>
                    <a:ext uri="{FF2B5EF4-FFF2-40B4-BE49-F238E27FC236}">
                      <a16:creationId xmlns:a16="http://schemas.microsoft.com/office/drawing/2014/main" id="{6E5EC35B-1CAA-40D4-3937-92DC5B1F3D70}"/>
                    </a:ext>
                  </a:extLst>
                </p:cNvPr>
                <p:cNvSpPr txBox="1">
                  <a:spLocks noChangeArrowheads="1"/>
                </p:cNvSpPr>
                <p:nvPr/>
              </p:nvSpPr>
              <p:spPr bwMode="auto">
                <a:xfrm>
                  <a:off x="2888804" y="3311111"/>
                  <a:ext cx="1882137" cy="756500"/>
                </a:xfrm>
                <a:prstGeom prst="rect">
                  <a:avLst/>
                </a:prstGeom>
                <a:noFill/>
                <a:ln w="6350">
                  <a:solidFill>
                    <a:schemeClr val="tx2">
                      <a:lumMod val="60000"/>
                      <a:lumOff val="40000"/>
                    </a:schemeClr>
                  </a:solidFill>
                  <a:miter lim="800000"/>
                  <a:headEnd/>
                  <a:tailEnd/>
                </a:ln>
              </p:spPr>
              <p:txBody>
                <a:bodyPr vert="horz" wrap="square" lIns="180000" tIns="34295" rIns="144000" bIns="34295" numCol="1" anchor="ctr" anchorCtr="0" compatLnSpc="1">
                  <a:prstTxWarp prst="textNoShape">
                    <a:avLst/>
                  </a:prstTxWarp>
                </a:bodyPr>
                <a:lstStyle/>
                <a:p>
                  <a:pPr defTabSz="685898" eaLnBrk="0" fontAlgn="base" hangingPunct="0">
                    <a:spcBef>
                      <a:spcPct val="0"/>
                    </a:spcBef>
                    <a:spcAft>
                      <a:spcPct val="0"/>
                    </a:spcAft>
                  </a:pPr>
                  <a:r>
                    <a:rPr lang="en-AU" altLang="en-US" sz="800" dirty="0">
                      <a:solidFill>
                        <a:srgbClr val="FF0000"/>
                      </a:solidFill>
                      <a:cs typeface="Arial" panose="020B0604020202020204" pitchFamily="34" charset="0"/>
                    </a:rPr>
                    <a:t>[Business Concierge function title] </a:t>
                  </a:r>
                  <a:r>
                    <a:rPr lang="en-AU" altLang="en-US" sz="800" dirty="0">
                      <a:solidFill>
                        <a:schemeClr val="tx2"/>
                      </a:solidFill>
                      <a:cs typeface="Arial" panose="020B0604020202020204" pitchFamily="34" charset="0"/>
                    </a:rPr>
                    <a:t>sends the information to the relevant departments (ideally through a system / workflow rather than emails) </a:t>
                  </a:r>
                </a:p>
              </p:txBody>
            </p:sp>
            <p:sp>
              <p:nvSpPr>
                <p:cNvPr id="25" name="Text Box 25">
                  <a:extLst>
                    <a:ext uri="{FF2B5EF4-FFF2-40B4-BE49-F238E27FC236}">
                      <a16:creationId xmlns:a16="http://schemas.microsoft.com/office/drawing/2014/main" id="{77EE4DED-3402-B751-6352-B1B51D932A49}"/>
                    </a:ext>
                  </a:extLst>
                </p:cNvPr>
                <p:cNvSpPr txBox="1">
                  <a:spLocks noChangeArrowheads="1"/>
                </p:cNvSpPr>
                <p:nvPr/>
              </p:nvSpPr>
              <p:spPr bwMode="auto">
                <a:xfrm>
                  <a:off x="2888804" y="4238949"/>
                  <a:ext cx="1882138" cy="718439"/>
                </a:xfrm>
                <a:prstGeom prst="rect">
                  <a:avLst/>
                </a:prstGeom>
                <a:noFill/>
                <a:ln w="6350">
                  <a:solidFill>
                    <a:schemeClr val="tx2">
                      <a:lumMod val="60000"/>
                      <a:lumOff val="40000"/>
                    </a:schemeClr>
                  </a:solidFill>
                  <a:miter lim="800000"/>
                  <a:headEnd/>
                  <a:tailEnd/>
                </a:ln>
              </p:spPr>
              <p:txBody>
                <a:bodyPr vert="horz" wrap="square" lIns="180000" tIns="34295" rIns="144000" bIns="34295" numCol="1" anchor="ctr" anchorCtr="0" compatLnSpc="1">
                  <a:prstTxWarp prst="textNoShape">
                    <a:avLst/>
                  </a:prstTxWarp>
                </a:bodyPr>
                <a:lstStyle/>
                <a:p>
                  <a:pPr defTabSz="685898" eaLnBrk="0" fontAlgn="base" hangingPunct="0">
                    <a:spcBef>
                      <a:spcPct val="0"/>
                    </a:spcBef>
                    <a:spcAft>
                      <a:spcPct val="0"/>
                    </a:spcAft>
                  </a:pPr>
                  <a:r>
                    <a:rPr lang="en-AU" altLang="en-US" sz="800" dirty="0">
                      <a:solidFill>
                        <a:schemeClr val="tx2"/>
                      </a:solidFill>
                      <a:cs typeface="Arial" panose="020B0604020202020204" pitchFamily="34" charset="0"/>
                    </a:rPr>
                    <a:t>Departments each compile relevant information to the initial enquiries  and send back to the </a:t>
                  </a:r>
                  <a:r>
                    <a:rPr lang="en-AU" altLang="en-US" sz="800" dirty="0">
                      <a:solidFill>
                        <a:srgbClr val="FF0000"/>
                      </a:solidFill>
                      <a:cs typeface="Arial" panose="020B0604020202020204" pitchFamily="34" charset="0"/>
                    </a:rPr>
                    <a:t>[Business Concierge title]</a:t>
                  </a:r>
                  <a:r>
                    <a:rPr lang="en-AU" altLang="en-US" sz="800" dirty="0">
                      <a:solidFill>
                        <a:schemeClr val="tx2"/>
                      </a:solidFill>
                      <a:cs typeface="Arial" panose="020B0604020202020204" pitchFamily="34" charset="0"/>
                    </a:rPr>
                    <a:t> for consolidation</a:t>
                  </a:r>
                </a:p>
              </p:txBody>
            </p:sp>
            <p:sp>
              <p:nvSpPr>
                <p:cNvPr id="26" name="Text Box 25">
                  <a:extLst>
                    <a:ext uri="{FF2B5EF4-FFF2-40B4-BE49-F238E27FC236}">
                      <a16:creationId xmlns:a16="http://schemas.microsoft.com/office/drawing/2014/main" id="{F4B82449-E93B-E7C4-59BB-B4B1A6433F7D}"/>
                    </a:ext>
                  </a:extLst>
                </p:cNvPr>
                <p:cNvSpPr txBox="1">
                  <a:spLocks noChangeArrowheads="1"/>
                </p:cNvSpPr>
                <p:nvPr/>
              </p:nvSpPr>
              <p:spPr bwMode="auto">
                <a:xfrm>
                  <a:off x="2888803" y="5895846"/>
                  <a:ext cx="1882138" cy="432000"/>
                </a:xfrm>
                <a:prstGeom prst="rect">
                  <a:avLst/>
                </a:prstGeom>
                <a:noFill/>
                <a:ln w="6350">
                  <a:solidFill>
                    <a:schemeClr val="tx2">
                      <a:lumMod val="60000"/>
                      <a:lumOff val="40000"/>
                    </a:schemeClr>
                  </a:solidFill>
                  <a:miter lim="800000"/>
                  <a:headEnd/>
                  <a:tailEnd/>
                </a:ln>
              </p:spPr>
              <p:txBody>
                <a:bodyPr vert="horz" wrap="square" lIns="68590" tIns="34295" rIns="68590" bIns="34295" numCol="1" anchor="ctr" anchorCtr="0" compatLnSpc="1">
                  <a:prstTxWarp prst="textNoShape">
                    <a:avLst/>
                  </a:prstTxWarp>
                </a:bodyPr>
                <a:lstStyle/>
                <a:p>
                  <a:pPr algn="ctr" defTabSz="685898" eaLnBrk="0" fontAlgn="base" hangingPunct="0">
                    <a:spcBef>
                      <a:spcPct val="0"/>
                    </a:spcBef>
                    <a:spcAft>
                      <a:spcPct val="0"/>
                    </a:spcAft>
                  </a:pPr>
                  <a:r>
                    <a:rPr lang="en-AU" altLang="en-US" sz="800" b="1">
                      <a:solidFill>
                        <a:schemeClr val="accent2"/>
                      </a:solidFill>
                      <a:cs typeface="Arial" panose="020B0604020202020204" pitchFamily="34" charset="0"/>
                    </a:rPr>
                    <a:t>Is a pre-application </a:t>
                  </a:r>
                  <a:br>
                    <a:rPr lang="en-AU" altLang="en-US" sz="800" b="1">
                      <a:solidFill>
                        <a:schemeClr val="accent2"/>
                      </a:solidFill>
                      <a:cs typeface="Arial" panose="020B0604020202020204" pitchFamily="34" charset="0"/>
                    </a:rPr>
                  </a:br>
                  <a:r>
                    <a:rPr lang="en-AU" altLang="en-US" sz="800" b="1">
                      <a:solidFill>
                        <a:schemeClr val="accent2"/>
                      </a:solidFill>
                      <a:cs typeface="Arial" panose="020B0604020202020204" pitchFamily="34" charset="0"/>
                    </a:rPr>
                    <a:t>meeting needed?</a:t>
                  </a:r>
                </a:p>
              </p:txBody>
            </p:sp>
            <p:cxnSp>
              <p:nvCxnSpPr>
                <p:cNvPr id="27" name="Connector: Elbow 22">
                  <a:extLst>
                    <a:ext uri="{FF2B5EF4-FFF2-40B4-BE49-F238E27FC236}">
                      <a16:creationId xmlns:a16="http://schemas.microsoft.com/office/drawing/2014/main" id="{C488EA3E-DC4B-E634-0990-F0D3C91B5F3E}"/>
                    </a:ext>
                  </a:extLst>
                </p:cNvPr>
                <p:cNvCxnSpPr>
                  <a:cxnSpLocks/>
                  <a:stCxn id="15" idx="2"/>
                  <a:endCxn id="23" idx="0"/>
                </p:cNvCxnSpPr>
                <p:nvPr/>
              </p:nvCxnSpPr>
              <p:spPr>
                <a:xfrm rot="5400000">
                  <a:off x="3786890" y="1574547"/>
                  <a:ext cx="790523" cy="704555"/>
                </a:xfrm>
                <a:prstGeom prst="bent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7DCDB3-EF11-A12E-BA22-D788EE21194D}"/>
                    </a:ext>
                  </a:extLst>
                </p:cNvPr>
                <p:cNvCxnSpPr>
                  <a:cxnSpLocks/>
                  <a:stCxn id="23" idx="2"/>
                  <a:endCxn id="24" idx="0"/>
                </p:cNvCxnSpPr>
                <p:nvPr/>
              </p:nvCxnSpPr>
              <p:spPr>
                <a:xfrm>
                  <a:off x="3829873" y="3151250"/>
                  <a:ext cx="0" cy="1598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16CC59B-AC21-D212-A0D8-6E7DD30CF3A2}"/>
                    </a:ext>
                  </a:extLst>
                </p:cNvPr>
                <p:cNvCxnSpPr>
                  <a:cxnSpLocks/>
                  <a:stCxn id="24" idx="2"/>
                  <a:endCxn id="25" idx="0"/>
                </p:cNvCxnSpPr>
                <p:nvPr/>
              </p:nvCxnSpPr>
              <p:spPr>
                <a:xfrm>
                  <a:off x="3829873" y="4067611"/>
                  <a:ext cx="0" cy="1713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4E75AE0-0482-3A21-4F18-8C4E96F91920}"/>
                    </a:ext>
                  </a:extLst>
                </p:cNvPr>
                <p:cNvCxnSpPr>
                  <a:cxnSpLocks/>
                  <a:stCxn id="31" idx="2"/>
                  <a:endCxn id="26" idx="0"/>
                </p:cNvCxnSpPr>
                <p:nvPr/>
              </p:nvCxnSpPr>
              <p:spPr>
                <a:xfrm>
                  <a:off x="3829872" y="5695648"/>
                  <a:ext cx="0" cy="20019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25">
                  <a:extLst>
                    <a:ext uri="{FF2B5EF4-FFF2-40B4-BE49-F238E27FC236}">
                      <a16:creationId xmlns:a16="http://schemas.microsoft.com/office/drawing/2014/main" id="{D0EB8650-FFD5-1FF1-3398-58A3562CA3BD}"/>
                    </a:ext>
                  </a:extLst>
                </p:cNvPr>
                <p:cNvSpPr txBox="1">
                  <a:spLocks noChangeArrowheads="1"/>
                </p:cNvSpPr>
                <p:nvPr/>
              </p:nvSpPr>
              <p:spPr bwMode="auto">
                <a:xfrm>
                  <a:off x="2888803" y="5146606"/>
                  <a:ext cx="1882138" cy="549042"/>
                </a:xfrm>
                <a:prstGeom prst="rect">
                  <a:avLst/>
                </a:prstGeom>
                <a:noFill/>
                <a:ln w="6350">
                  <a:solidFill>
                    <a:schemeClr val="tx2">
                      <a:lumMod val="60000"/>
                      <a:lumOff val="40000"/>
                    </a:schemeClr>
                  </a:solidFill>
                  <a:miter lim="800000"/>
                  <a:headEnd/>
                  <a:tailEnd/>
                </a:ln>
              </p:spPr>
              <p:txBody>
                <a:bodyPr vert="horz" wrap="square" lIns="180000" tIns="34295" rIns="144000" bIns="34295" numCol="1" anchor="ctr" anchorCtr="0" compatLnSpc="1">
                  <a:prstTxWarp prst="textNoShape">
                    <a:avLst/>
                  </a:prstTxWarp>
                </a:bodyPr>
                <a:lstStyle/>
                <a:p>
                  <a:pPr defTabSz="685898" eaLnBrk="0" fontAlgn="base" hangingPunct="0">
                    <a:spcBef>
                      <a:spcPct val="0"/>
                    </a:spcBef>
                    <a:spcAft>
                      <a:spcPct val="0"/>
                    </a:spcAft>
                  </a:pPr>
                  <a:r>
                    <a:rPr lang="en-AU" altLang="en-US" sz="800">
                      <a:solidFill>
                        <a:schemeClr val="tx2"/>
                      </a:solidFill>
                      <a:cs typeface="Arial" panose="020B0604020202020204" pitchFamily="34" charset="0"/>
                    </a:rPr>
                    <a:t>Email will be sent to the business with the consolidated regulatory departments advice</a:t>
                  </a:r>
                </a:p>
              </p:txBody>
            </p:sp>
            <p:cxnSp>
              <p:nvCxnSpPr>
                <p:cNvPr id="32" name="Straight Arrow Connector 31">
                  <a:extLst>
                    <a:ext uri="{FF2B5EF4-FFF2-40B4-BE49-F238E27FC236}">
                      <a16:creationId xmlns:a16="http://schemas.microsoft.com/office/drawing/2014/main" id="{7C02A12C-B7FE-8FB0-5B45-E5677A92A583}"/>
                    </a:ext>
                  </a:extLst>
                </p:cNvPr>
                <p:cNvCxnSpPr>
                  <a:cxnSpLocks/>
                  <a:stCxn id="25" idx="2"/>
                  <a:endCxn id="31" idx="0"/>
                </p:cNvCxnSpPr>
                <p:nvPr/>
              </p:nvCxnSpPr>
              <p:spPr>
                <a:xfrm flipH="1">
                  <a:off x="3829872" y="4957388"/>
                  <a:ext cx="1" cy="18921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a:extLst>
                  <a:ext uri="{FF2B5EF4-FFF2-40B4-BE49-F238E27FC236}">
                    <a16:creationId xmlns:a16="http://schemas.microsoft.com/office/drawing/2014/main" id="{D1E65080-47F8-D32B-EDA1-8B5286C671DF}"/>
                  </a:ext>
                </a:extLst>
              </p:cNvPr>
              <p:cNvCxnSpPr>
                <a:cxnSpLocks/>
                <a:stCxn id="26" idx="2"/>
                <a:endCxn id="17" idx="0"/>
              </p:cNvCxnSpPr>
              <p:nvPr/>
            </p:nvCxnSpPr>
            <p:spPr>
              <a:xfrm>
                <a:off x="4830412" y="7587528"/>
                <a:ext cx="659" cy="38078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73403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DJSIR">
      <a:dk1>
        <a:srgbClr val="000000"/>
      </a:dk1>
      <a:lt1>
        <a:srgbClr val="FFFFFF"/>
      </a:lt1>
      <a:dk2>
        <a:srgbClr val="53565A"/>
      </a:dk2>
      <a:lt2>
        <a:srgbClr val="D9D9D6"/>
      </a:lt2>
      <a:accent1>
        <a:srgbClr val="004C97"/>
      </a:accent1>
      <a:accent2>
        <a:srgbClr val="009CA6"/>
      </a:accent2>
      <a:accent3>
        <a:srgbClr val="78BE20"/>
      </a:accent3>
      <a:accent4>
        <a:srgbClr val="CEDC00"/>
      </a:accent4>
      <a:accent5>
        <a:srgbClr val="003869"/>
      </a:accent5>
      <a:accent6>
        <a:srgbClr val="61A300"/>
      </a:accent6>
      <a:hlink>
        <a:srgbClr val="004C97"/>
      </a:hlink>
      <a:folHlink>
        <a:srgbClr val="004C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VSG Core Brand PowerPoint">
  <a:themeElements>
    <a:clrScheme name="VSG Core Brand">
      <a:dk1>
        <a:srgbClr val="000000"/>
      </a:dk1>
      <a:lt1>
        <a:srgbClr val="FFFFFF"/>
      </a:lt1>
      <a:dk2>
        <a:srgbClr val="53565A"/>
      </a:dk2>
      <a:lt2>
        <a:srgbClr val="D9D9D6"/>
      </a:lt2>
      <a:accent1>
        <a:srgbClr val="0072CE"/>
      </a:accent1>
      <a:accent2>
        <a:srgbClr val="007B4B"/>
      </a:accent2>
      <a:accent3>
        <a:srgbClr val="0090DA"/>
      </a:accent3>
      <a:accent4>
        <a:srgbClr val="64A289"/>
      </a:accent4>
      <a:accent5>
        <a:srgbClr val="004C97"/>
      </a:accent5>
      <a:accent6>
        <a:srgbClr val="207986"/>
      </a:accent6>
      <a:hlink>
        <a:srgbClr val="0090DA"/>
      </a:hlink>
      <a:folHlink>
        <a:srgbClr val="042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0" indent="0" algn="l" defTabSz="1425550" rtl="0" eaLnBrk="1" latinLnBrk="0" hangingPunct="1">
          <a:lnSpc>
            <a:spcPct val="110000"/>
          </a:lnSpc>
          <a:spcBef>
            <a:spcPts val="0"/>
          </a:spcBef>
          <a:spcAft>
            <a:spcPts val="600"/>
          </a:spcAft>
          <a:buFont typeface="Arial" panose="020B0604020202020204" pitchFamily="34" charset="0"/>
          <a:buNone/>
          <a:defRPr sz="1100" kern="1200" dirty="0" smtClean="0">
            <a:solidFill>
              <a:schemeClr val="bg2">
                <a:lumMod val="25000"/>
              </a:schemeClr>
            </a:solidFill>
            <a:latin typeface="+mn-lt"/>
            <a:ea typeface="+mn-ea"/>
            <a:cs typeface="Arial" panose="020B0604020202020204" pitchFamily="34" charset="0"/>
          </a:defRPr>
        </a:defPPr>
      </a:lstStyle>
    </a:txDef>
  </a:objectDefaults>
  <a:extraClrSchemeLst/>
  <a:extLst>
    <a:ext uri="{05A4C25C-085E-4340-85A3-A5531E510DB2}">
      <thm15:themeFamily xmlns:thm15="http://schemas.microsoft.com/office/thememl/2012/main" name="DJSIR PowerPoint A4 Portrait_V1b" id="{10AB41D2-2D4B-3949-9E0C-965206114972}" vid="{50800BB9-3082-204A-9C78-46D407166A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05cd00-e3cf-408a-b281-f2a2cee4090f">
      <UserInfo>
        <DisplayName/>
        <AccountId xsi:nil="true"/>
        <AccountType/>
      </UserInfo>
    </SharedWithUsers>
    <TaxCatchAll xmlns="f305cd00-e3cf-408a-b281-f2a2cee4090f"/>
    <lcf76f155ced4ddcb4097134ff3c332f xmlns="5eb4bef6-6985-4eb7-8aaf-b5ddd6156aef">
      <Terms xmlns="http://schemas.microsoft.com/office/infopath/2007/PartnerControls"/>
    </lcf76f155ced4ddcb4097134ff3c332f>
    <Completedproject_x003f_ xmlns="5eb4bef6-6985-4eb7-8aaf-b5ddd6156aef">false</Completedproject_x003f_>
    <BAFround xmlns="5eb4bef6-6985-4eb7-8aaf-b5ddd6156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b373d76b3d639b4f27f51ac1b4a4819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9957c1986e90859ba2d5ff4919f37b91"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C566D-326C-426B-801B-10D7E9D7E423}">
  <ds:schemaRefs>
    <ds:schemaRef ds:uri="http://schemas.openxmlformats.org/package/2006/metadata/core-properties"/>
    <ds:schemaRef ds:uri="http://purl.org/dc/elements/1.1/"/>
    <ds:schemaRef ds:uri="http://schemas.microsoft.com/office/infopath/2007/PartnerControls"/>
    <ds:schemaRef ds:uri="5eb4bef6-6985-4eb7-8aaf-b5ddd6156aef"/>
    <ds:schemaRef ds:uri="f305cd00-e3cf-408a-b281-f2a2cee4090f"/>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C9505AB-7FBC-497A-BE80-FF7C8456634A}">
  <ds:schemaRefs>
    <ds:schemaRef ds:uri="http://schemas.microsoft.com/sharepoint/v3/contenttype/forms"/>
  </ds:schemaRefs>
</ds:datastoreItem>
</file>

<file path=customXml/itemProps3.xml><?xml version="1.0" encoding="utf-8"?>
<ds:datastoreItem xmlns:ds="http://schemas.openxmlformats.org/officeDocument/2006/customXml" ds:itemID="{F3AB8FBD-CC27-4470-B70B-6D997C988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 Word full page case studies</Template>
  <TotalTime>48</TotalTime>
  <Words>1713</Words>
  <Application>Microsoft Office PowerPoint</Application>
  <PresentationFormat>Custom</PresentationFormat>
  <Paragraphs>110</Paragraphs>
  <Slides>6</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6" baseType="lpstr">
      <vt:lpstr>Aptos</vt:lpstr>
      <vt:lpstr>Aptos Display</vt:lpstr>
      <vt:lpstr>Arial</vt:lpstr>
      <vt:lpstr>Arial Regular</vt:lpstr>
      <vt:lpstr>Calibri</vt:lpstr>
      <vt:lpstr>Segoe UI</vt:lpstr>
      <vt:lpstr>Custom Design</vt:lpstr>
      <vt:lpstr>1_Custom Design</vt:lpstr>
      <vt:lpstr>1_VSG Core Brand PowerPoint</vt:lpstr>
      <vt:lpstr>think-cell Slide</vt:lpstr>
      <vt:lpstr>Business Concierge  Information Pack   Council User Guide  </vt:lpstr>
      <vt:lpstr>Business Concierge Information Pack for Council Officers</vt:lpstr>
      <vt:lpstr>PowerPoint Presentation</vt:lpstr>
      <vt:lpstr>PowerPoint Presentation</vt:lpstr>
      <vt:lpstr>PowerPoint Presentation</vt:lpstr>
      <vt:lpstr>PowerPoint Presentation</vt:lpstr>
    </vt:vector>
  </TitlesOfParts>
  <Company>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Ramona Pupi</dc:creator>
  <cp:lastModifiedBy>Nav Sidhu (DTF)</cp:lastModifiedBy>
  <cp:revision>4</cp:revision>
  <cp:lastPrinted>2022-10-17T02:09:28Z</cp:lastPrinted>
  <dcterms:created xsi:type="dcterms:W3CDTF">2022-09-21T05:47:29Z</dcterms:created>
  <dcterms:modified xsi:type="dcterms:W3CDTF">2025-12-11T03:51:04Z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0x010100BA0834B273EA344A951C392B0BA299D9</vt:lpwstr>
  </property>
  <property fmtid="{D5CDD505-2E9C-101B-9397-08002B2CF9AE}" pid="3" name="Sector">
    <vt:lpwstr/>
  </property>
  <property fmtid="{D5CDD505-2E9C-101B-9397-08002B2CF9AE}" pid="4" name="Document type">
    <vt:lpwstr>75;#C. Proposal|b5ae977d-de9b-4090-81ef-b1e9c98cb184</vt:lpwstr>
  </property>
  <property fmtid="{D5CDD505-2E9C-101B-9397-08002B2CF9AE}" pid="5" name="MediaServiceImageTags">
    <vt:lpwstr/>
  </property>
  <property fmtid="{D5CDD505-2E9C-101B-9397-08002B2CF9AE}" pid="6" name="Order">
    <vt:r8>17000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riggerFlowInfo">
    <vt:lpwstr/>
  </property>
  <property fmtid="{D5CDD505-2E9C-101B-9397-08002B2CF9AE}" pid="11" name="ComplianceAssetId">
    <vt:lpwstr/>
  </property>
  <property fmtid="{D5CDD505-2E9C-101B-9397-08002B2CF9AE}" pid="12" name="TemplateUrl">
    <vt:lpwstr/>
  </property>
  <property fmtid="{D5CDD505-2E9C-101B-9397-08002B2CF9AE}" pid="13" name="_ColorHex">
    <vt:lpwstr/>
  </property>
  <property fmtid="{D5CDD505-2E9C-101B-9397-08002B2CF9AE}" pid="14" name="_Emoji">
    <vt:lpwstr/>
  </property>
  <property fmtid="{D5CDD505-2E9C-101B-9397-08002B2CF9AE}" pid="15" name="_ColorTag">
    <vt:lpwstr/>
  </property>
  <property fmtid="{D5CDD505-2E9C-101B-9397-08002B2CF9AE}" pid="16" name="MSIP_Label_d00a4df9-c942-4b09-b23a-6c1023f6de27_Enabled">
    <vt:lpwstr>true</vt:lpwstr>
  </property>
  <property fmtid="{D5CDD505-2E9C-101B-9397-08002B2CF9AE}" pid="17" name="MSIP_Label_d00a4df9-c942-4b09-b23a-6c1023f6de27_SetDate">
    <vt:lpwstr>2023-07-21T06:43:37Z</vt:lpwstr>
  </property>
  <property fmtid="{D5CDD505-2E9C-101B-9397-08002B2CF9AE}" pid="18" name="MSIP_Label_d00a4df9-c942-4b09-b23a-6c1023f6de27_Method">
    <vt:lpwstr>Privileged</vt:lpwstr>
  </property>
  <property fmtid="{D5CDD505-2E9C-101B-9397-08002B2CF9AE}" pid="19" name="MSIP_Label_d00a4df9-c942-4b09-b23a-6c1023f6de27_Name">
    <vt:lpwstr>Official (DJPR)</vt:lpwstr>
  </property>
  <property fmtid="{D5CDD505-2E9C-101B-9397-08002B2CF9AE}" pid="20" name="MSIP_Label_d00a4df9-c942-4b09-b23a-6c1023f6de27_SiteId">
    <vt:lpwstr>722ea0be-3e1c-4b11-ad6f-9401d6856e24</vt:lpwstr>
  </property>
  <property fmtid="{D5CDD505-2E9C-101B-9397-08002B2CF9AE}" pid="21" name="MSIP_Label_d00a4df9-c942-4b09-b23a-6c1023f6de27_ActionId">
    <vt:lpwstr>f5321c2a-6bde-4134-9a0a-1c306ac9a06e</vt:lpwstr>
  </property>
  <property fmtid="{D5CDD505-2E9C-101B-9397-08002B2CF9AE}" pid="22" name="MSIP_Label_d00a4df9-c942-4b09-b23a-6c1023f6de27_ContentBits">
    <vt:lpwstr>3</vt:lpwstr>
  </property>
  <property fmtid="{D5CDD505-2E9C-101B-9397-08002B2CF9AE}" pid="23" name="Completedproject?">
    <vt:bool>false</vt:bool>
  </property>
</Properties>
</file>