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4"/>
    <p:sldMasterId id="2147483715" r:id="rId5"/>
    <p:sldMasterId id="2147483758" r:id="rId6"/>
  </p:sldMasterIdLst>
  <p:notesMasterIdLst>
    <p:notesMasterId r:id="rId9"/>
  </p:notesMasterIdLst>
  <p:sldIdLst>
    <p:sldId id="3402" r:id="rId7"/>
    <p:sldId id="3457" r:id="rId8"/>
  </p:sldIdLst>
  <p:sldSz cx="12192000" cy="6858000"/>
  <p:notesSz cx="6807200" cy="9939338"/>
  <p:custDataLst>
    <p:tags r:id="rId10"/>
  </p:custDataLst>
  <p:defaultTextStyle>
    <a:defPPr>
      <a:defRPr lang="en-US"/>
    </a:defPPr>
    <a:lvl1pPr marL="0" algn="l" defTabSz="1042831" rtl="0" eaLnBrk="1" latinLnBrk="0" hangingPunct="1">
      <a:defRPr sz="2053" kern="1200">
        <a:solidFill>
          <a:schemeClr val="tx1"/>
        </a:solidFill>
        <a:latin typeface="+mn-lt"/>
        <a:ea typeface="+mn-ea"/>
        <a:cs typeface="+mn-cs"/>
      </a:defRPr>
    </a:lvl1pPr>
    <a:lvl2pPr marL="521416" algn="l" defTabSz="1042831" rtl="0" eaLnBrk="1" latinLnBrk="0" hangingPunct="1">
      <a:defRPr sz="2053" kern="1200">
        <a:solidFill>
          <a:schemeClr val="tx1"/>
        </a:solidFill>
        <a:latin typeface="+mn-lt"/>
        <a:ea typeface="+mn-ea"/>
        <a:cs typeface="+mn-cs"/>
      </a:defRPr>
    </a:lvl2pPr>
    <a:lvl3pPr marL="1042831" algn="l" defTabSz="1042831" rtl="0" eaLnBrk="1" latinLnBrk="0" hangingPunct="1">
      <a:defRPr sz="2053" kern="1200">
        <a:solidFill>
          <a:schemeClr val="tx1"/>
        </a:solidFill>
        <a:latin typeface="+mn-lt"/>
        <a:ea typeface="+mn-ea"/>
        <a:cs typeface="+mn-cs"/>
      </a:defRPr>
    </a:lvl3pPr>
    <a:lvl4pPr marL="1564247" algn="l" defTabSz="1042831" rtl="0" eaLnBrk="1" latinLnBrk="0" hangingPunct="1">
      <a:defRPr sz="2053" kern="1200">
        <a:solidFill>
          <a:schemeClr val="tx1"/>
        </a:solidFill>
        <a:latin typeface="+mn-lt"/>
        <a:ea typeface="+mn-ea"/>
        <a:cs typeface="+mn-cs"/>
      </a:defRPr>
    </a:lvl4pPr>
    <a:lvl5pPr marL="2085663" algn="l" defTabSz="1042831" rtl="0" eaLnBrk="1" latinLnBrk="0" hangingPunct="1">
      <a:defRPr sz="2053" kern="1200">
        <a:solidFill>
          <a:schemeClr val="tx1"/>
        </a:solidFill>
        <a:latin typeface="+mn-lt"/>
        <a:ea typeface="+mn-ea"/>
        <a:cs typeface="+mn-cs"/>
      </a:defRPr>
    </a:lvl5pPr>
    <a:lvl6pPr marL="2607079" algn="l" defTabSz="1042831" rtl="0" eaLnBrk="1" latinLnBrk="0" hangingPunct="1">
      <a:defRPr sz="2053" kern="1200">
        <a:solidFill>
          <a:schemeClr val="tx1"/>
        </a:solidFill>
        <a:latin typeface="+mn-lt"/>
        <a:ea typeface="+mn-ea"/>
        <a:cs typeface="+mn-cs"/>
      </a:defRPr>
    </a:lvl6pPr>
    <a:lvl7pPr marL="3128494" algn="l" defTabSz="1042831" rtl="0" eaLnBrk="1" latinLnBrk="0" hangingPunct="1">
      <a:defRPr sz="2053" kern="1200">
        <a:solidFill>
          <a:schemeClr val="tx1"/>
        </a:solidFill>
        <a:latin typeface="+mn-lt"/>
        <a:ea typeface="+mn-ea"/>
        <a:cs typeface="+mn-cs"/>
      </a:defRPr>
    </a:lvl7pPr>
    <a:lvl8pPr marL="3649910" algn="l" defTabSz="1042831" rtl="0" eaLnBrk="1" latinLnBrk="0" hangingPunct="1">
      <a:defRPr sz="2053" kern="1200">
        <a:solidFill>
          <a:schemeClr val="tx1"/>
        </a:solidFill>
        <a:latin typeface="+mn-lt"/>
        <a:ea typeface="+mn-ea"/>
        <a:cs typeface="+mn-cs"/>
      </a:defRPr>
    </a:lvl8pPr>
    <a:lvl9pPr marL="4171326" algn="l" defTabSz="1042831" rtl="0" eaLnBrk="1" latinLnBrk="0" hangingPunct="1">
      <a:defRPr sz="2053" kern="1200">
        <a:solidFill>
          <a:schemeClr val="tx1"/>
        </a:solidFill>
        <a:latin typeface="+mn-lt"/>
        <a:ea typeface="+mn-ea"/>
        <a:cs typeface="+mn-cs"/>
      </a:defRPr>
    </a:lvl9pPr>
  </p:defaultTextStyle>
  <p:extLst>
    <p:ext uri="{521415D9-36F7-43E2-AB2F-B90AF26B5E84}">
      <p14:sectionLst xmlns:p14="http://schemas.microsoft.com/office/powerpoint/2010/main">
        <p14:section name="For Council Reference" id="{0FC8939A-33FF-4C0C-BC2E-654513C88D73}">
          <p14:sldIdLst>
            <p14:sldId id="3402"/>
          </p14:sldIdLst>
        </p14:section>
        <p14:section name="For Council Use" id="{38B6546F-F4CD-43C6-80B5-7A6244F61917}">
          <p14:sldIdLst>
            <p14:sldId id="345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457E08-38A0-71F4-3194-6BC0EBB9B104}" name="Jessica Gill" initials="JG" userId="S::Jessica.Gill@nousgroup.com::264b7e32-70f6-4c9d-a84a-621663bf5c05" providerId="AD"/>
  <p188:author id="{40D7F623-293C-59A9-822A-28DD74343B60}" name="Georgia Marett (DPC)" initials="GM" userId="S::georgia.marett@dpc.vic.gov.au::73affcdb-4f9b-4d3e-abc5-5675451f8b18" providerId="AD"/>
  <p188:author id="{DBB9124D-2926-B2D4-BCB1-951C7BAAC7F5}" name="Leanne M Bolton (DJSIR)" initials="LMB(" userId="S::leanne.bolton@ecodev.vic.gov.au::6736d8de-e8e5-4d1a-88c9-6ccf4f4d80d5" providerId="AD"/>
  <p188:author id="{853AC299-A094-90AB-7D20-46648F3565E4}" name="James Douglas" initials="JD" userId="S::James.Douglas@nousgroup.com::3439c8fa-5a43-4427-8b9f-351cb3f86ac7" providerId="AD"/>
  <p188:author id="{56C5BBB1-FEE1-31CB-5E0A-AC1F933CD2B8}" name="Dan X Cahill (DJSIR)" initials="DC" userId="S::dan.x.cahill@ecodev.vic.gov.au::eef166f1-3451-415c-9173-2f5ed4f09da7" providerId="AD"/>
  <p188:author id="{A6F267D9-98A3-986D-844E-794F4F6D17EF}" name="Corey M Limon-Durand (DJSIR)" initials="CL" userId="S::Corey.Limon-Durand@ecodev.vic.gov.au::5f7d8c28-afe0-435a-9004-0bc8eec86b92" providerId="AD"/>
  <p188:author id="{2F9E4AE3-DBF0-0413-6082-0AED5D1A1C80}" name="Nicole Downie (DJPR)" initials="N(" userId="S::nicole.downie_ecodev.vic.gov.au#ext#@nousgroup.onmicrosoft.com::30076f18-dd83-4bf3-9a9b-bb6bb7312b8a" providerId="AD"/>
  <p188:author id="{9065C9F3-A8E4-B75F-5595-D5B0DE82AB4B}" name="Heidi Crundwell (DJPR)" initials="H(" userId="S::heidi.crundwell_ecodev.vic.gov.au#ext#@nousgroup.onmicrosoft.com::7c29a565-91fe-4001-8ee3-7771a91bad4d" providerId="AD"/>
  <p188:author id="{FB93FDFA-EED7-74A5-23F4-4CB3BA3372E7}" name="Georgia Ladner (DPC)" initials="GL" userId="S::georgia.ladner@dpc.vic.gov.au::bc6ac200-eb4f-4005-b509-cd3a1b4b36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547"/>
    <a:srgbClr val="5A7D48"/>
    <a:srgbClr val="8EA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B56D9AA-A208-49C6-91CE-7AC27B84F92F}" type="datetimeFigureOut">
              <a:rPr lang="en-AU" smtClean="0"/>
              <a:t>11/12/2025</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F5ABB84-B180-46A3-B4C8-21349BA7A29E}" type="slidenum">
              <a:rPr lang="en-AU" smtClean="0"/>
              <a:t>‹#›</a:t>
            </a:fld>
            <a:endParaRPr lang="en-AU"/>
          </a:p>
        </p:txBody>
      </p:sp>
    </p:spTree>
    <p:extLst>
      <p:ext uri="{BB962C8B-B14F-4D97-AF65-F5344CB8AC3E}">
        <p14:creationId xmlns:p14="http://schemas.microsoft.com/office/powerpoint/2010/main" val="123613372"/>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1221A6-539D-E24D-80E5-007BECB4DC0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593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29.png"/><Relationship Id="rId4" Type="http://schemas.openxmlformats.org/officeDocument/2006/relationships/image" Target="../media/image2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30.png"/><Relationship Id="rId4" Type="http://schemas.openxmlformats.org/officeDocument/2006/relationships/image" Target="../media/image28.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31.png"/><Relationship Id="rId4" Type="http://schemas.openxmlformats.org/officeDocument/2006/relationships/image" Target="../media/image28.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Grey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8CF88F-6C6B-80DD-624B-8D1F13087200}"/>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311A5AF1-FE76-994B-9196-26845DF678EA}"/>
              </a:ext>
            </a:extLst>
          </p:cNvPr>
          <p:cNvSpPr>
            <a:spLocks noGrp="1"/>
          </p:cNvSpPr>
          <p:nvPr>
            <p:ph type="ctrTitle" hasCustomPrompt="1"/>
          </p:nvPr>
        </p:nvSpPr>
        <p:spPr>
          <a:xfrm>
            <a:off x="5374171" y="0"/>
            <a:ext cx="6122504" cy="2340000"/>
          </a:xfrm>
        </p:spPr>
        <p:txBody>
          <a:bodyPr anchor="b">
            <a:noAutofit/>
          </a:bodyPr>
          <a:lstStyle>
            <a:lvl1pPr algn="r">
              <a:defRPr sz="3000" baseline="0">
                <a:solidFill>
                  <a:schemeClr val="tx2"/>
                </a:solidFill>
                <a:latin typeface="+mj-lt"/>
              </a:defRPr>
            </a:lvl1pPr>
          </a:lstStyle>
          <a:p>
            <a:r>
              <a:rPr lang="en-AU" noProof="0"/>
              <a:t>Grey Title Slide</a:t>
            </a:r>
          </a:p>
        </p:txBody>
      </p:sp>
      <p:sp>
        <p:nvSpPr>
          <p:cNvPr id="9" name="Subtitle 2">
            <a:extLst>
              <a:ext uri="{FF2B5EF4-FFF2-40B4-BE49-F238E27FC236}">
                <a16:creationId xmlns:a16="http://schemas.microsoft.com/office/drawing/2014/main" id="{7B1A7824-9C37-1E45-B919-CE811A6725B6}"/>
              </a:ext>
            </a:extLst>
          </p:cNvPr>
          <p:cNvSpPr>
            <a:spLocks noGrp="1"/>
          </p:cNvSpPr>
          <p:nvPr>
            <p:ph type="subTitle" idx="1"/>
          </p:nvPr>
        </p:nvSpPr>
        <p:spPr>
          <a:xfrm>
            <a:off x="5374170" y="2522228"/>
            <a:ext cx="6122505" cy="2340000"/>
          </a:xfrm>
        </p:spPr>
        <p:txBody>
          <a:bodyPr>
            <a:noAutofit/>
          </a:bodyPr>
          <a:lstStyle>
            <a:lvl1pPr marL="0" indent="0" algn="r">
              <a:buNone/>
              <a:defRPr sz="16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noProof="0"/>
              <a:t>Click to edit Master subtitle style</a:t>
            </a:r>
          </a:p>
        </p:txBody>
      </p:sp>
      <p:pic>
        <p:nvPicPr>
          <p:cNvPr id="4" name="Graphic 3">
            <a:extLst>
              <a:ext uri="{FF2B5EF4-FFF2-40B4-BE49-F238E27FC236}">
                <a16:creationId xmlns:a16="http://schemas.microsoft.com/office/drawing/2014/main" id="{EDB2D74E-2E2B-A033-1216-FC6090AE89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15194" y="5814000"/>
            <a:ext cx="881481" cy="504000"/>
          </a:xfrm>
          <a:prstGeom prst="rect">
            <a:avLst/>
          </a:prstGeom>
        </p:spPr>
      </p:pic>
    </p:spTree>
    <p:extLst>
      <p:ext uri="{BB962C8B-B14F-4D97-AF65-F5344CB8AC3E}">
        <p14:creationId xmlns:p14="http://schemas.microsoft.com/office/powerpoint/2010/main" val="2264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1080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10800000" cy="1325563"/>
          </a:xfrm>
        </p:spPr>
        <p:txBody>
          <a:bodyPr/>
          <a:lstStyle>
            <a:lvl1pPr>
              <a:defRPr/>
            </a:lvl1pPr>
          </a:lstStyle>
          <a:p>
            <a:r>
              <a:rPr lang="en-AU" noProof="0"/>
              <a:t>Text Slide 2</a:t>
            </a:r>
          </a:p>
        </p:txBody>
      </p:sp>
      <p:sp>
        <p:nvSpPr>
          <p:cNvPr id="3" name="Slide Number Placeholder 2">
            <a:extLst>
              <a:ext uri="{FF2B5EF4-FFF2-40B4-BE49-F238E27FC236}">
                <a16:creationId xmlns:a16="http://schemas.microsoft.com/office/drawing/2014/main" id="{9BA39EDC-D826-D471-12DE-64D81E0F8E41}"/>
              </a:ext>
            </a:extLst>
          </p:cNvPr>
          <p:cNvSpPr>
            <a:spLocks noGrp="1"/>
          </p:cNvSpPr>
          <p:nvPr>
            <p:ph type="sldNum" sz="quarter" idx="10"/>
          </p:nvPr>
        </p:nvSpPr>
        <p:spPr/>
        <p:txBody>
          <a:bodyPr/>
          <a:lstStyle/>
          <a:p>
            <a:fld id="{10F38EA1-A2B3-734E-8FE4-2A14DB32A8FE}" type="slidenum">
              <a:rPr lang="en-AU" noProof="0" smtClean="0"/>
              <a:pPr/>
              <a:t>‹#›</a:t>
            </a:fld>
            <a:endParaRPr lang="en-AU" noProof="0"/>
          </a:p>
        </p:txBody>
      </p:sp>
    </p:spTree>
    <p:extLst>
      <p:ext uri="{BB962C8B-B14F-4D97-AF65-F5344CB8AC3E}">
        <p14:creationId xmlns:p14="http://schemas.microsoft.com/office/powerpoint/2010/main" val="24775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1080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10800000" cy="1325563"/>
          </a:xfrm>
        </p:spPr>
        <p:txBody>
          <a:bodyPr/>
          <a:lstStyle>
            <a:lvl1pPr>
              <a:defRPr/>
            </a:lvl1pPr>
          </a:lstStyle>
          <a:p>
            <a:r>
              <a:rPr lang="en-AU" noProof="0"/>
              <a:t>Text Slide 3</a:t>
            </a:r>
          </a:p>
        </p:txBody>
      </p:sp>
      <p:sp>
        <p:nvSpPr>
          <p:cNvPr id="3" name="Slide Number Placeholder 2">
            <a:extLst>
              <a:ext uri="{FF2B5EF4-FFF2-40B4-BE49-F238E27FC236}">
                <a16:creationId xmlns:a16="http://schemas.microsoft.com/office/drawing/2014/main" id="{7E358B7A-C0CA-3A45-BBF6-16BE2FAFB913}"/>
              </a:ext>
            </a:extLst>
          </p:cNvPr>
          <p:cNvSpPr>
            <a:spLocks noGrp="1"/>
          </p:cNvSpPr>
          <p:nvPr>
            <p:ph type="sldNum" sz="quarter" idx="10"/>
          </p:nvPr>
        </p:nvSpPr>
        <p:spPr/>
        <p:txBody>
          <a:bodyPr/>
          <a:lstStyle/>
          <a:p>
            <a:fld id="{10F38EA1-A2B3-734E-8FE4-2A14DB32A8FE}" type="slidenum">
              <a:rPr lang="en-AU" noProof="0" smtClean="0"/>
              <a:pPr/>
              <a:t>‹#›</a:t>
            </a:fld>
            <a:endParaRPr lang="en-AU" noProof="0"/>
          </a:p>
        </p:txBody>
      </p:sp>
    </p:spTree>
    <p:extLst>
      <p:ext uri="{BB962C8B-B14F-4D97-AF65-F5344CB8AC3E}">
        <p14:creationId xmlns:p14="http://schemas.microsoft.com/office/powerpoint/2010/main" val="78195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07B6A-8D3E-8152-DD2D-938D164CDC02}"/>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1080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10800000" cy="1325563"/>
          </a:xfrm>
        </p:spPr>
        <p:txBody>
          <a:bodyPr/>
          <a:lstStyle>
            <a:lvl1pPr>
              <a:defRPr/>
            </a:lvl1pPr>
          </a:lstStyle>
          <a:p>
            <a:r>
              <a:rPr lang="en-AU" noProof="0"/>
              <a:t>Text Slide 4</a:t>
            </a:r>
          </a:p>
        </p:txBody>
      </p:sp>
      <p:sp>
        <p:nvSpPr>
          <p:cNvPr id="3" name="Slide Number Placeholder 2">
            <a:extLst>
              <a:ext uri="{FF2B5EF4-FFF2-40B4-BE49-F238E27FC236}">
                <a16:creationId xmlns:a16="http://schemas.microsoft.com/office/drawing/2014/main" id="{9468974D-B486-5A96-0054-4E2AA37FEDCD}"/>
              </a:ext>
            </a:extLst>
          </p:cNvPr>
          <p:cNvSpPr>
            <a:spLocks noGrp="1"/>
          </p:cNvSpPr>
          <p:nvPr>
            <p:ph type="sldNum" sz="quarter" idx="10"/>
          </p:nvPr>
        </p:nvSpPr>
        <p:spPr/>
        <p:txBody>
          <a:bodyPr/>
          <a:lstStyle/>
          <a:p>
            <a:fld id="{10F38EA1-A2B3-734E-8FE4-2A14DB32A8FE}" type="slidenum">
              <a:rPr lang="en-AU" noProof="0" smtClean="0"/>
              <a:pPr/>
              <a:t>‹#›</a:t>
            </a:fld>
            <a:endParaRPr lang="en-AU" noProof="0"/>
          </a:p>
        </p:txBody>
      </p:sp>
    </p:spTree>
    <p:extLst>
      <p:ext uri="{BB962C8B-B14F-4D97-AF65-F5344CB8AC3E}">
        <p14:creationId xmlns:p14="http://schemas.microsoft.com/office/powerpoint/2010/main" val="18810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Image Right">
    <p:spTree>
      <p:nvGrpSpPr>
        <p:cNvPr id="1" name=""/>
        <p:cNvGrpSpPr/>
        <p:nvPr/>
      </p:nvGrpSpPr>
      <p:grpSpPr>
        <a:xfrm>
          <a:off x="0" y="0"/>
          <a:ext cx="0" cy="0"/>
          <a:chOff x="0" y="0"/>
          <a:chExt cx="0" cy="0"/>
        </a:xfrm>
      </p:grpSpPr>
      <p:pic>
        <p:nvPicPr>
          <p:cNvPr id="5" name="Picture 4" descr="A child wearing a blue hoodie and jeans&#10;&#10;Description automatically generated">
            <a:extLst>
              <a:ext uri="{FF2B5EF4-FFF2-40B4-BE49-F238E27FC236}">
                <a16:creationId xmlns:a16="http://schemas.microsoft.com/office/drawing/2014/main" id="{BA471099-6ACB-A63C-1BE6-1E5F3F02D84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3"/>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5213025"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5213025" cy="1325563"/>
          </a:xfrm>
        </p:spPr>
        <p:txBody>
          <a:bodyPr/>
          <a:lstStyle>
            <a:lvl1pPr>
              <a:defRPr/>
            </a:lvl1pPr>
          </a:lstStyle>
          <a:p>
            <a:r>
              <a:rPr lang="en-AU" noProof="0"/>
              <a:t>Text Slide with Image Right</a:t>
            </a:r>
          </a:p>
        </p:txBody>
      </p:sp>
      <p:sp>
        <p:nvSpPr>
          <p:cNvPr id="4" name="Slide Number Placeholder 3">
            <a:extLst>
              <a:ext uri="{FF2B5EF4-FFF2-40B4-BE49-F238E27FC236}">
                <a16:creationId xmlns:a16="http://schemas.microsoft.com/office/drawing/2014/main" id="{CB61AC0A-D480-64C8-13C7-E8045D386EFD}"/>
              </a:ext>
            </a:extLst>
          </p:cNvPr>
          <p:cNvSpPr>
            <a:spLocks noGrp="1"/>
          </p:cNvSpPr>
          <p:nvPr>
            <p:ph type="sldNum" sz="quarter" idx="10"/>
          </p:nvPr>
        </p:nvSpPr>
        <p:spPr/>
        <p:txBody>
          <a:bodyPr/>
          <a:lstStyle>
            <a:lvl1pPr>
              <a:defRPr>
                <a:solidFill>
                  <a:schemeClr val="bg1"/>
                </a:solidFill>
              </a:defRPr>
            </a:lvl1pPr>
          </a:lstStyle>
          <a:p>
            <a:fld id="{10F38EA1-A2B3-734E-8FE4-2A14DB32A8FE}" type="slidenum">
              <a:rPr lang="en-AU" smtClean="0"/>
              <a:pPr/>
              <a:t>‹#›</a:t>
            </a:fld>
            <a:endParaRPr lang="en-AU"/>
          </a:p>
        </p:txBody>
      </p:sp>
    </p:spTree>
    <p:extLst>
      <p:ext uri="{BB962C8B-B14F-4D97-AF65-F5344CB8AC3E}">
        <p14:creationId xmlns:p14="http://schemas.microsoft.com/office/powerpoint/2010/main" val="93719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Image Left">
    <p:spTree>
      <p:nvGrpSpPr>
        <p:cNvPr id="1" name=""/>
        <p:cNvGrpSpPr/>
        <p:nvPr/>
      </p:nvGrpSpPr>
      <p:grpSpPr>
        <a:xfrm>
          <a:off x="0" y="0"/>
          <a:ext cx="0" cy="0"/>
          <a:chOff x="0" y="0"/>
          <a:chExt cx="0" cy="0"/>
        </a:xfrm>
      </p:grpSpPr>
      <p:pic>
        <p:nvPicPr>
          <p:cNvPr id="5" name="Picture 4" descr="A close-up of a beaker with liquid&#10;&#10;Description automatically generated">
            <a:extLst>
              <a:ext uri="{FF2B5EF4-FFF2-40B4-BE49-F238E27FC236}">
                <a16:creationId xmlns:a16="http://schemas.microsoft.com/office/drawing/2014/main" id="{1A74D199-C030-9996-CCDA-543E6B49696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3"/>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6276974" y="2160000"/>
            <a:ext cx="5225025"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6276974" y="828000"/>
            <a:ext cx="5225025" cy="1325563"/>
          </a:xfrm>
        </p:spPr>
        <p:txBody>
          <a:bodyPr/>
          <a:lstStyle>
            <a:lvl1pPr>
              <a:defRPr/>
            </a:lvl1pPr>
          </a:lstStyle>
          <a:p>
            <a:r>
              <a:rPr lang="en-AU" noProof="0"/>
              <a:t>Text Slide with Image Left</a:t>
            </a:r>
          </a:p>
        </p:txBody>
      </p:sp>
    </p:spTree>
    <p:extLst>
      <p:ext uri="{BB962C8B-B14F-4D97-AF65-F5344CB8AC3E}">
        <p14:creationId xmlns:p14="http://schemas.microsoft.com/office/powerpoint/2010/main" val="52401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eatur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828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8280000" cy="1325563"/>
          </a:xfrm>
        </p:spPr>
        <p:txBody>
          <a:bodyPr/>
          <a:lstStyle>
            <a:lvl1pPr>
              <a:defRPr/>
            </a:lvl1pPr>
          </a:lstStyle>
          <a:p>
            <a:r>
              <a:rPr lang="en-AU" noProof="0"/>
              <a:t>Feature Slide 1</a:t>
            </a:r>
          </a:p>
        </p:txBody>
      </p:sp>
    </p:spTree>
    <p:extLst>
      <p:ext uri="{BB962C8B-B14F-4D97-AF65-F5344CB8AC3E}">
        <p14:creationId xmlns:p14="http://schemas.microsoft.com/office/powerpoint/2010/main" val="270778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atur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702000" y="2160000"/>
            <a:ext cx="1008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702000" y="828000"/>
            <a:ext cx="10080000" cy="1325563"/>
          </a:xfrm>
        </p:spPr>
        <p:txBody>
          <a:bodyPr/>
          <a:lstStyle>
            <a:lvl1pPr>
              <a:defRPr/>
            </a:lvl1pPr>
          </a:lstStyle>
          <a:p>
            <a:r>
              <a:rPr lang="en-AU" noProof="0"/>
              <a:t>Feature Slide 2</a:t>
            </a:r>
          </a:p>
        </p:txBody>
      </p:sp>
    </p:spTree>
    <p:extLst>
      <p:ext uri="{BB962C8B-B14F-4D97-AF65-F5344CB8AC3E}">
        <p14:creationId xmlns:p14="http://schemas.microsoft.com/office/powerpoint/2010/main" val="262556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ature text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19EF45-C415-10CC-916B-B6A5AE43F3FE}"/>
              </a:ext>
            </a:extLst>
          </p:cNvPr>
          <p:cNvPicPr>
            <a:picLocks noChangeAspect="1"/>
          </p:cNvPicPr>
          <p:nvPr userDrawn="1"/>
        </p:nvPicPr>
        <p:blipFill>
          <a:blip r:embed="rId2"/>
          <a:srcRect/>
          <a:stretch/>
        </p:blipFill>
        <p:spPr>
          <a:xfrm>
            <a:off x="0" y="-1"/>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2700000" y="2160000"/>
            <a:ext cx="900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2700000" y="828000"/>
            <a:ext cx="9000000" cy="1325563"/>
          </a:xfrm>
        </p:spPr>
        <p:txBody>
          <a:bodyPr/>
          <a:lstStyle>
            <a:lvl1pPr>
              <a:defRPr/>
            </a:lvl1pPr>
          </a:lstStyle>
          <a:p>
            <a:r>
              <a:rPr lang="en-AU" noProof="0"/>
              <a:t>Feature text slide 3</a:t>
            </a:r>
          </a:p>
        </p:txBody>
      </p:sp>
    </p:spTree>
    <p:extLst>
      <p:ext uri="{BB962C8B-B14F-4D97-AF65-F5344CB8AC3E}">
        <p14:creationId xmlns:p14="http://schemas.microsoft.com/office/powerpoint/2010/main" val="235632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ature text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B532B7-7234-8E67-9F07-C95FA25C06B3}"/>
              </a:ext>
            </a:extLst>
          </p:cNvPr>
          <p:cNvPicPr>
            <a:picLocks noChangeAspect="1"/>
          </p:cNvPicPr>
          <p:nvPr userDrawn="1"/>
        </p:nvPicPr>
        <p:blipFill>
          <a:blip r:embed="rId2"/>
          <a:src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1980000" y="2160000"/>
            <a:ext cx="936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AU" noProof="0" smtClean="0"/>
              <a:pPr/>
              <a:t>‹#›</a:t>
            </a:fld>
            <a:endParaRPr lang="en-AU" noProof="0"/>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a:xfrm>
            <a:off x="1980000" y="828000"/>
            <a:ext cx="9360000" cy="1325563"/>
          </a:xfrm>
        </p:spPr>
        <p:txBody>
          <a:bodyPr/>
          <a:lstStyle>
            <a:lvl1pPr>
              <a:defRPr/>
            </a:lvl1pPr>
          </a:lstStyle>
          <a:p>
            <a:r>
              <a:rPr lang="en-AU" noProof="0"/>
              <a:t>Feature text slide 4</a:t>
            </a:r>
          </a:p>
        </p:txBody>
      </p:sp>
    </p:spTree>
    <p:extLst>
      <p:ext uri="{BB962C8B-B14F-4D97-AF65-F5344CB8AC3E}">
        <p14:creationId xmlns:p14="http://schemas.microsoft.com/office/powerpoint/2010/main" val="284493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Green Shar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5F8BE2-E3E7-7966-7A28-C31253FE2070}"/>
              </a:ext>
            </a:extLst>
          </p:cNvPr>
          <p:cNvGraphicFramePr>
            <a:graphicFrameLocks noChangeAspect="1"/>
          </p:cNvGraphicFramePr>
          <p:nvPr userDrawn="1">
            <p:custDataLst>
              <p:tags r:id="rId1"/>
            </p:custDataLst>
            <p:extLst>
              <p:ext uri="{D42A27DB-BD31-4B8C-83A1-F6EECF244321}">
                <p14:modId xmlns:p14="http://schemas.microsoft.com/office/powerpoint/2010/main" val="1715418505"/>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4" name="Object 3" hidden="1">
                        <a:extLst>
                          <a:ext uri="{FF2B5EF4-FFF2-40B4-BE49-F238E27FC236}">
                            <a16:creationId xmlns:a16="http://schemas.microsoft.com/office/drawing/2014/main" id="{DE5F8BE2-E3E7-7966-7A28-C31253FE2070}"/>
                          </a:ext>
                        </a:extLst>
                      </p:cNvPr>
                      <p:cNvPicPr/>
                      <p:nvPr/>
                    </p:nvPicPr>
                    <p:blipFill>
                      <a:blip r:embed="rId4"/>
                      <a:stretch>
                        <a:fillRect/>
                      </a:stretch>
                    </p:blipFill>
                    <p:spPr>
                      <a:xfrm>
                        <a:off x="2119" y="1588"/>
                        <a:ext cx="2117"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14A64A26-E5AF-C043-9123-FAB825F5EB06}"/>
              </a:ext>
            </a:extLst>
          </p:cNvPr>
          <p:cNvPicPr>
            <a:picLocks noChangeAspect="1"/>
          </p:cNvPicPr>
          <p:nvPr userDrawn="1"/>
        </p:nvPicPr>
        <p:blipFill>
          <a:blip r:embed="rId5"/>
          <a:stretch>
            <a:fillRect/>
          </a:stretch>
        </p:blipFill>
        <p:spPr>
          <a:xfrm>
            <a:off x="-1198" y="-674"/>
            <a:ext cx="12193199" cy="6858675"/>
          </a:xfrm>
          <a:prstGeom prst="rect">
            <a:avLst/>
          </a:prstGeom>
        </p:spPr>
      </p:pic>
      <p:sp>
        <p:nvSpPr>
          <p:cNvPr id="5" name="Content Placeholder 2">
            <a:extLst>
              <a:ext uri="{FF2B5EF4-FFF2-40B4-BE49-F238E27FC236}">
                <a16:creationId xmlns:a16="http://schemas.microsoft.com/office/drawing/2014/main" id="{16671EE8-B701-624C-ADC5-649257096E09}"/>
              </a:ext>
            </a:extLst>
          </p:cNvPr>
          <p:cNvSpPr>
            <a:spLocks noGrp="1"/>
          </p:cNvSpPr>
          <p:nvPr>
            <p:ph idx="1"/>
          </p:nvPr>
        </p:nvSpPr>
        <p:spPr>
          <a:xfrm>
            <a:off x="864001" y="2160003"/>
            <a:ext cx="10426300" cy="3285871"/>
          </a:xfrm>
        </p:spPr>
        <p:txBody>
          <a:bodyPr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4B565CF3-C798-2741-BB13-ECC6CEDC7F56}"/>
              </a:ext>
            </a:extLst>
          </p:cNvPr>
          <p:cNvSpPr>
            <a:spLocks noGrp="1"/>
          </p:cNvSpPr>
          <p:nvPr>
            <p:ph type="sldNum" sz="quarter" idx="12"/>
          </p:nvPr>
        </p:nvSpPr>
        <p:spPr/>
        <p:txBody>
          <a:bodyPr/>
          <a:lstStyle/>
          <a:p>
            <a:fld id="{10F38EA1-A2B3-734E-8FE4-2A14DB32A8FE}" type="slidenum">
              <a:rPr lang="en-US" smtClean="0"/>
              <a:pPr/>
              <a:t>‹#›</a:t>
            </a:fld>
            <a:endParaRPr lang="en-US"/>
          </a:p>
        </p:txBody>
      </p:sp>
      <p:sp>
        <p:nvSpPr>
          <p:cNvPr id="3" name="Title 2">
            <a:extLst>
              <a:ext uri="{FF2B5EF4-FFF2-40B4-BE49-F238E27FC236}">
                <a16:creationId xmlns:a16="http://schemas.microsoft.com/office/drawing/2014/main" id="{3E49403F-CF40-6945-8659-9FD9788CF4CE}"/>
              </a:ext>
            </a:extLst>
          </p:cNvPr>
          <p:cNvSpPr>
            <a:spLocks noGrp="1"/>
          </p:cNvSpPr>
          <p:nvPr>
            <p:ph type="title" hasCustomPrompt="1"/>
          </p:nvPr>
        </p:nvSpPr>
        <p:spPr/>
        <p:txBody>
          <a:bodyPr vert="horz"/>
          <a:lstStyle>
            <a:lvl1pPr>
              <a:defRPr/>
            </a:lvl1pPr>
          </a:lstStyle>
          <a:p>
            <a:r>
              <a:rPr lang="en-US"/>
              <a:t>Text Slide (Green Shard)</a:t>
            </a:r>
            <a:endParaRPr lang="en-GB"/>
          </a:p>
        </p:txBody>
      </p:sp>
    </p:spTree>
    <p:extLst>
      <p:ext uri="{BB962C8B-B14F-4D97-AF65-F5344CB8AC3E}">
        <p14:creationId xmlns:p14="http://schemas.microsoft.com/office/powerpoint/2010/main" val="346302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f Blue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CACE5-557D-74D5-73FE-256324F5764B}"/>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8AFDE26D-2254-CB41-B959-5EBE585B43FD}"/>
              </a:ext>
            </a:extLst>
          </p:cNvPr>
          <p:cNvSpPr>
            <a:spLocks noGrp="1"/>
          </p:cNvSpPr>
          <p:nvPr>
            <p:ph type="ctrTitle" hasCustomPrompt="1"/>
          </p:nvPr>
        </p:nvSpPr>
        <p:spPr>
          <a:xfrm>
            <a:off x="5374171" y="-1"/>
            <a:ext cx="6122504" cy="1747445"/>
          </a:xfrm>
        </p:spPr>
        <p:txBody>
          <a:bodyPr anchor="b">
            <a:noAutofit/>
          </a:bodyPr>
          <a:lstStyle>
            <a:lvl1pPr algn="r">
              <a:defRPr sz="3000">
                <a:solidFill>
                  <a:schemeClr val="tx2"/>
                </a:solidFill>
                <a:latin typeface="+mj-lt"/>
              </a:defRPr>
            </a:lvl1pPr>
          </a:lstStyle>
          <a:p>
            <a:r>
              <a:rPr lang="en-AU" noProof="0"/>
              <a:t>Half Blue Title Slide</a:t>
            </a:r>
          </a:p>
        </p:txBody>
      </p:sp>
      <p:sp>
        <p:nvSpPr>
          <p:cNvPr id="9" name="Subtitle 2">
            <a:extLst>
              <a:ext uri="{FF2B5EF4-FFF2-40B4-BE49-F238E27FC236}">
                <a16:creationId xmlns:a16="http://schemas.microsoft.com/office/drawing/2014/main" id="{C038090E-80CB-674C-BFE5-17C31335E527}"/>
              </a:ext>
            </a:extLst>
          </p:cNvPr>
          <p:cNvSpPr>
            <a:spLocks noGrp="1"/>
          </p:cNvSpPr>
          <p:nvPr>
            <p:ph type="subTitle" idx="1"/>
          </p:nvPr>
        </p:nvSpPr>
        <p:spPr>
          <a:xfrm>
            <a:off x="5374170" y="1879792"/>
            <a:ext cx="6122505" cy="795675"/>
          </a:xfrm>
        </p:spPr>
        <p:txBody>
          <a:bodyPr>
            <a:noAutofit/>
          </a:bodyPr>
          <a:lstStyle>
            <a:lvl1pPr marL="0" indent="0" algn="r">
              <a:buNone/>
              <a:defRPr sz="1600" b="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noProof="0"/>
              <a:t>Click to edit Master subtitle style</a:t>
            </a:r>
          </a:p>
        </p:txBody>
      </p:sp>
      <p:pic>
        <p:nvPicPr>
          <p:cNvPr id="5" name="Graphic 4">
            <a:extLst>
              <a:ext uri="{FF2B5EF4-FFF2-40B4-BE49-F238E27FC236}">
                <a16:creationId xmlns:a16="http://schemas.microsoft.com/office/drawing/2014/main" id="{9A419004-C259-4730-C840-E9203F264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15194" y="5814000"/>
            <a:ext cx="881481" cy="504000"/>
          </a:xfrm>
          <a:prstGeom prst="rect">
            <a:avLst/>
          </a:prstGeom>
        </p:spPr>
      </p:pic>
    </p:spTree>
    <p:extLst>
      <p:ext uri="{BB962C8B-B14F-4D97-AF65-F5344CB8AC3E}">
        <p14:creationId xmlns:p14="http://schemas.microsoft.com/office/powerpoint/2010/main" val="348395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Teal Shar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FCE72C-FECB-73F1-7B09-E9D241DF4BA2}"/>
              </a:ext>
            </a:extLst>
          </p:cNvPr>
          <p:cNvGraphicFramePr>
            <a:graphicFrameLocks noChangeAspect="1"/>
          </p:cNvGraphicFramePr>
          <p:nvPr userDrawn="1">
            <p:custDataLst>
              <p:tags r:id="rId1"/>
            </p:custDataLst>
            <p:extLst>
              <p:ext uri="{D42A27DB-BD31-4B8C-83A1-F6EECF244321}">
                <p14:modId xmlns:p14="http://schemas.microsoft.com/office/powerpoint/2010/main" val="3972318549"/>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4" name="Object 3" hidden="1">
                        <a:extLst>
                          <a:ext uri="{FF2B5EF4-FFF2-40B4-BE49-F238E27FC236}">
                            <a16:creationId xmlns:a16="http://schemas.microsoft.com/office/drawing/2014/main" id="{30FCE72C-FECB-73F1-7B09-E9D241DF4BA2}"/>
                          </a:ext>
                        </a:extLst>
                      </p:cNvPr>
                      <p:cNvPicPr/>
                      <p:nvPr/>
                    </p:nvPicPr>
                    <p:blipFill>
                      <a:blip r:embed="rId4"/>
                      <a:stretch>
                        <a:fillRect/>
                      </a:stretch>
                    </p:blipFill>
                    <p:spPr>
                      <a:xfrm>
                        <a:off x="2119" y="1588"/>
                        <a:ext cx="211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583BC7B6-1CC4-9E47-A440-BA84B5EDC6F7}"/>
              </a:ext>
            </a:extLst>
          </p:cNvPr>
          <p:cNvPicPr>
            <a:picLocks noChangeAspect="1"/>
          </p:cNvPicPr>
          <p:nvPr userDrawn="1"/>
        </p:nvPicPr>
        <p:blipFill>
          <a:blip r:embed="rId5"/>
          <a:stretch>
            <a:fillRect/>
          </a:stretch>
        </p:blipFill>
        <p:spPr>
          <a:xfrm>
            <a:off x="3" y="2"/>
            <a:ext cx="12192000"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864001" y="2160003"/>
            <a:ext cx="10426300" cy="3285871"/>
          </a:xfrm>
        </p:spPr>
        <p:txBody>
          <a:bodyPr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D2B68398-04E7-D249-8CA3-824DF2AC16FC}"/>
              </a:ext>
            </a:extLst>
          </p:cNvPr>
          <p:cNvSpPr>
            <a:spLocks noGrp="1"/>
          </p:cNvSpPr>
          <p:nvPr>
            <p:ph type="sldNum" sz="quarter" idx="12"/>
          </p:nvPr>
        </p:nvSpPr>
        <p:spPr/>
        <p:txBody>
          <a:bodyPr/>
          <a:lstStyle/>
          <a:p>
            <a:fld id="{10F38EA1-A2B3-734E-8FE4-2A14DB32A8FE}" type="slidenum">
              <a:rPr lang="en-US" smtClean="0"/>
              <a:pPr/>
              <a:t>‹#›</a:t>
            </a:fld>
            <a:endParaRPr lang="en-US"/>
          </a:p>
        </p:txBody>
      </p:sp>
      <p:sp>
        <p:nvSpPr>
          <p:cNvPr id="2" name="Title 1">
            <a:extLst>
              <a:ext uri="{FF2B5EF4-FFF2-40B4-BE49-F238E27FC236}">
                <a16:creationId xmlns:a16="http://schemas.microsoft.com/office/drawing/2014/main" id="{2F8303D0-0FDF-C34C-88F1-9495B9F64E79}"/>
              </a:ext>
            </a:extLst>
          </p:cNvPr>
          <p:cNvSpPr>
            <a:spLocks noGrp="1"/>
          </p:cNvSpPr>
          <p:nvPr>
            <p:ph type="title" hasCustomPrompt="1"/>
          </p:nvPr>
        </p:nvSpPr>
        <p:spPr/>
        <p:txBody>
          <a:bodyPr vert="horz"/>
          <a:lstStyle>
            <a:lvl1pPr>
              <a:defRPr/>
            </a:lvl1pPr>
          </a:lstStyle>
          <a:p>
            <a:r>
              <a:rPr lang="en-US"/>
              <a:t>Text Slide (Teal Shard)</a:t>
            </a:r>
            <a:endParaRPr lang="en-GB"/>
          </a:p>
        </p:txBody>
      </p:sp>
    </p:spTree>
    <p:extLst>
      <p:ext uri="{BB962C8B-B14F-4D97-AF65-F5344CB8AC3E}">
        <p14:creationId xmlns:p14="http://schemas.microsoft.com/office/powerpoint/2010/main" val="78175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Blue Shar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99286B8-ADBD-1EF8-356C-6827B8ABBD0E}"/>
              </a:ext>
            </a:extLst>
          </p:cNvPr>
          <p:cNvGraphicFramePr>
            <a:graphicFrameLocks noChangeAspect="1"/>
          </p:cNvGraphicFramePr>
          <p:nvPr userDrawn="1">
            <p:custDataLst>
              <p:tags r:id="rId1"/>
            </p:custDataLst>
            <p:extLst>
              <p:ext uri="{D42A27DB-BD31-4B8C-83A1-F6EECF244321}">
                <p14:modId xmlns:p14="http://schemas.microsoft.com/office/powerpoint/2010/main" val="1819772117"/>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3" name="Object 2" hidden="1">
                        <a:extLst>
                          <a:ext uri="{FF2B5EF4-FFF2-40B4-BE49-F238E27FC236}">
                            <a16:creationId xmlns:a16="http://schemas.microsoft.com/office/drawing/2014/main" id="{399286B8-ADBD-1EF8-356C-6827B8ABBD0E}"/>
                          </a:ext>
                        </a:extLst>
                      </p:cNvPr>
                      <p:cNvPicPr/>
                      <p:nvPr/>
                    </p:nvPicPr>
                    <p:blipFill>
                      <a:blip r:embed="rId4"/>
                      <a:stretch>
                        <a:fillRect/>
                      </a:stretch>
                    </p:blipFill>
                    <p:spPr>
                      <a:xfrm>
                        <a:off x="2119" y="1588"/>
                        <a:ext cx="2117"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A7887C3D-18ED-964F-BE95-7701F06879D1}"/>
              </a:ext>
            </a:extLst>
          </p:cNvPr>
          <p:cNvPicPr>
            <a:picLocks noChangeAspect="1"/>
          </p:cNvPicPr>
          <p:nvPr userDrawn="1"/>
        </p:nvPicPr>
        <p:blipFill>
          <a:blip r:embed="rId5"/>
          <a:stretch>
            <a:fillRect/>
          </a:stretch>
        </p:blipFill>
        <p:spPr>
          <a:xfrm>
            <a:off x="-1198" y="-674"/>
            <a:ext cx="12193199" cy="6858675"/>
          </a:xfrm>
          <a:prstGeom prst="rect">
            <a:avLst/>
          </a:prstGeom>
        </p:spPr>
      </p:pic>
      <p:sp>
        <p:nvSpPr>
          <p:cNvPr id="5" name="Content Placeholder 2">
            <a:extLst>
              <a:ext uri="{FF2B5EF4-FFF2-40B4-BE49-F238E27FC236}">
                <a16:creationId xmlns:a16="http://schemas.microsoft.com/office/drawing/2014/main" id="{34A9A1DA-7750-0641-9795-BF5CC1195544}"/>
              </a:ext>
            </a:extLst>
          </p:cNvPr>
          <p:cNvSpPr>
            <a:spLocks noGrp="1"/>
          </p:cNvSpPr>
          <p:nvPr>
            <p:ph idx="1"/>
          </p:nvPr>
        </p:nvSpPr>
        <p:spPr>
          <a:xfrm>
            <a:off x="864003" y="2160003"/>
            <a:ext cx="5051026"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0CC858C-67B7-D140-9CED-B37724D2C558}"/>
              </a:ext>
            </a:extLst>
          </p:cNvPr>
          <p:cNvSpPr>
            <a:spLocks noGrp="1"/>
          </p:cNvSpPr>
          <p:nvPr>
            <p:ph type="title" hasCustomPrompt="1"/>
          </p:nvPr>
        </p:nvSpPr>
        <p:spPr>
          <a:xfrm>
            <a:off x="864003" y="824928"/>
            <a:ext cx="5051026" cy="1325563"/>
          </a:xfrm>
        </p:spPr>
        <p:txBody>
          <a:bodyPr vert="horz"/>
          <a:lstStyle>
            <a:lvl1pPr>
              <a:defRPr/>
            </a:lvl1pPr>
          </a:lstStyle>
          <a:p>
            <a:r>
              <a:rPr lang="en-US"/>
              <a:t>Text Slide (Blue Shard)</a:t>
            </a:r>
            <a:endParaRPr lang="en-AU"/>
          </a:p>
        </p:txBody>
      </p:sp>
      <p:sp>
        <p:nvSpPr>
          <p:cNvPr id="8" name="Picture Placeholder 7">
            <a:extLst>
              <a:ext uri="{FF2B5EF4-FFF2-40B4-BE49-F238E27FC236}">
                <a16:creationId xmlns:a16="http://schemas.microsoft.com/office/drawing/2014/main" id="{37C91692-9DE0-6F46-B7A6-75EA364D3CEE}"/>
              </a:ext>
            </a:extLst>
          </p:cNvPr>
          <p:cNvSpPr>
            <a:spLocks noGrp="1"/>
          </p:cNvSpPr>
          <p:nvPr>
            <p:ph type="pic" sz="quarter" idx="10"/>
          </p:nvPr>
        </p:nvSpPr>
        <p:spPr>
          <a:xfrm>
            <a:off x="6276977" y="1449390"/>
            <a:ext cx="5013325" cy="2659062"/>
          </a:xfrm>
          <a:solidFill>
            <a:schemeClr val="bg2"/>
          </a:solidFill>
        </p:spPr>
        <p:txBody>
          <a:bodyPr/>
          <a:lstStyle/>
          <a:p>
            <a:r>
              <a:rPr lang="en-US"/>
              <a:t>Click icon to add picture</a:t>
            </a:r>
            <a:endParaRPr lang="en-AU"/>
          </a:p>
        </p:txBody>
      </p:sp>
      <p:sp>
        <p:nvSpPr>
          <p:cNvPr id="12" name="Slide Number Placeholder 11">
            <a:extLst>
              <a:ext uri="{FF2B5EF4-FFF2-40B4-BE49-F238E27FC236}">
                <a16:creationId xmlns:a16="http://schemas.microsoft.com/office/drawing/2014/main" id="{0341A621-1155-3A41-BD0D-C53B9AD54D38}"/>
              </a:ext>
            </a:extLst>
          </p:cNvPr>
          <p:cNvSpPr>
            <a:spLocks noGrp="1"/>
          </p:cNvSpPr>
          <p:nvPr>
            <p:ph type="sldNum" sz="quarter" idx="13"/>
          </p:nvPr>
        </p:nvSpPr>
        <p:spPr/>
        <p:txBody>
          <a:bodyPr/>
          <a:lstStyle/>
          <a:p>
            <a:fld id="{10F38EA1-A2B3-734E-8FE4-2A14DB32A8FE}" type="slidenum">
              <a:rPr lang="en-US" smtClean="0"/>
              <a:pPr/>
              <a:t>‹#›</a:t>
            </a:fld>
            <a:endParaRPr lang="en-US"/>
          </a:p>
        </p:txBody>
      </p:sp>
      <p:sp>
        <p:nvSpPr>
          <p:cNvPr id="24" name="Content Placeholder 23">
            <a:extLst>
              <a:ext uri="{FF2B5EF4-FFF2-40B4-BE49-F238E27FC236}">
                <a16:creationId xmlns:a16="http://schemas.microsoft.com/office/drawing/2014/main" id="{680821D7-F645-7240-855F-C08E3428B691}"/>
              </a:ext>
            </a:extLst>
          </p:cNvPr>
          <p:cNvSpPr>
            <a:spLocks noGrp="1"/>
          </p:cNvSpPr>
          <p:nvPr>
            <p:ph sz="quarter" idx="15"/>
          </p:nvPr>
        </p:nvSpPr>
        <p:spPr>
          <a:xfrm>
            <a:off x="6276977" y="4533902"/>
            <a:ext cx="5013325" cy="1290638"/>
          </a:xfrm>
        </p:spPr>
        <p:txBody>
          <a:bodyPr/>
          <a:lstStyle>
            <a:lvl1pPr>
              <a:defRPr>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89954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FDBA-C16B-A655-D6D1-ACD66975F75D}"/>
              </a:ext>
            </a:extLst>
          </p:cNvPr>
          <p:cNvSpPr>
            <a:spLocks noGrp="1"/>
          </p:cNvSpPr>
          <p:nvPr>
            <p:ph type="ctrTitle"/>
          </p:nvPr>
        </p:nvSpPr>
        <p:spPr>
          <a:xfrm>
            <a:off x="1524227" y="1121881"/>
            <a:ext cx="9143548" cy="2387771"/>
          </a:xfrm>
        </p:spPr>
        <p:txBody>
          <a:bodyPr anchor="b"/>
          <a:lstStyle>
            <a:lvl1pPr algn="ctr">
              <a:defRPr sz="6086"/>
            </a:lvl1pPr>
          </a:lstStyle>
          <a:p>
            <a:r>
              <a:rPr lang="en-US"/>
              <a:t>Click to edit Master title style</a:t>
            </a:r>
            <a:endParaRPr lang="en-AU"/>
          </a:p>
        </p:txBody>
      </p:sp>
      <p:sp>
        <p:nvSpPr>
          <p:cNvPr id="3" name="Subtitle 2">
            <a:extLst>
              <a:ext uri="{FF2B5EF4-FFF2-40B4-BE49-F238E27FC236}">
                <a16:creationId xmlns:a16="http://schemas.microsoft.com/office/drawing/2014/main" id="{25F5609A-5B99-BC18-BCA0-9667C6A0F05A}"/>
              </a:ext>
            </a:extLst>
          </p:cNvPr>
          <p:cNvSpPr>
            <a:spLocks noGrp="1"/>
          </p:cNvSpPr>
          <p:nvPr>
            <p:ph type="subTitle" idx="1"/>
          </p:nvPr>
        </p:nvSpPr>
        <p:spPr>
          <a:xfrm>
            <a:off x="1524227" y="3601821"/>
            <a:ext cx="9143548" cy="1656174"/>
          </a:xfrm>
        </p:spPr>
        <p:txBody>
          <a:bodyPr/>
          <a:lstStyle>
            <a:lvl1pPr marL="0" indent="0" algn="ctr">
              <a:buNone/>
              <a:defRPr sz="2434"/>
            </a:lvl1pPr>
            <a:lvl2pPr marL="463738" indent="0" algn="ctr">
              <a:buNone/>
              <a:defRPr sz="2029"/>
            </a:lvl2pPr>
            <a:lvl3pPr marL="927476" indent="0" algn="ctr">
              <a:buNone/>
              <a:defRPr sz="1826"/>
            </a:lvl3pPr>
            <a:lvl4pPr marL="1391214" indent="0" algn="ctr">
              <a:buNone/>
              <a:defRPr sz="1623"/>
            </a:lvl4pPr>
            <a:lvl5pPr marL="1854952" indent="0" algn="ctr">
              <a:buNone/>
              <a:defRPr sz="1623"/>
            </a:lvl5pPr>
            <a:lvl6pPr marL="2318690" indent="0" algn="ctr">
              <a:buNone/>
              <a:defRPr sz="1623"/>
            </a:lvl6pPr>
            <a:lvl7pPr marL="2782428" indent="0" algn="ctr">
              <a:buNone/>
              <a:defRPr sz="1623"/>
            </a:lvl7pPr>
            <a:lvl8pPr marL="3246166" indent="0" algn="ctr">
              <a:buNone/>
              <a:defRPr sz="1623"/>
            </a:lvl8pPr>
            <a:lvl9pPr marL="3709904" indent="0" algn="ctr">
              <a:buNone/>
              <a:defRPr sz="1623"/>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DE83595-9D22-63E3-35BA-59431C73B4D3}"/>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5" name="Footer Placeholder 4">
            <a:extLst>
              <a:ext uri="{FF2B5EF4-FFF2-40B4-BE49-F238E27FC236}">
                <a16:creationId xmlns:a16="http://schemas.microsoft.com/office/drawing/2014/main" id="{EF1CD9B1-8BCC-8B3A-CF67-BE86EC4423C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98412C1-1109-B38A-9F3D-21DD34861258}"/>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38388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C555-CCFB-C80C-E1D2-66676389BD7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B91FBB1-7DDF-E771-5816-7D77CEEAF0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535C857-2C13-C934-854A-F22BF98ABCAC}"/>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5" name="Footer Placeholder 4">
            <a:extLst>
              <a:ext uri="{FF2B5EF4-FFF2-40B4-BE49-F238E27FC236}">
                <a16:creationId xmlns:a16="http://schemas.microsoft.com/office/drawing/2014/main" id="{AC2EACE7-DD74-CC2C-773C-25CF49A0AE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349FA83-7C8D-8C0F-061F-4902BDDC28BA}"/>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644837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4C88-0CBC-6BCB-FDC9-1DA7CD4995AB}"/>
              </a:ext>
            </a:extLst>
          </p:cNvPr>
          <p:cNvSpPr>
            <a:spLocks noGrp="1"/>
          </p:cNvSpPr>
          <p:nvPr>
            <p:ph type="title"/>
          </p:nvPr>
        </p:nvSpPr>
        <p:spPr>
          <a:xfrm>
            <a:off x="832712" y="1709463"/>
            <a:ext cx="10513903" cy="2852939"/>
          </a:xfrm>
        </p:spPr>
        <p:txBody>
          <a:bodyPr anchor="b"/>
          <a:lstStyle>
            <a:lvl1pPr>
              <a:defRPr sz="6086"/>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CE4B4C1-C193-9D2E-4EA3-A1CC48C1EB1A}"/>
              </a:ext>
            </a:extLst>
          </p:cNvPr>
          <p:cNvSpPr>
            <a:spLocks noGrp="1"/>
          </p:cNvSpPr>
          <p:nvPr>
            <p:ph type="body" idx="1"/>
          </p:nvPr>
        </p:nvSpPr>
        <p:spPr>
          <a:xfrm>
            <a:off x="832712" y="4589766"/>
            <a:ext cx="10513903" cy="1499197"/>
          </a:xfrm>
        </p:spPr>
        <p:txBody>
          <a:bodyPr/>
          <a:lstStyle>
            <a:lvl1pPr marL="0" indent="0">
              <a:buNone/>
              <a:defRPr sz="2434">
                <a:solidFill>
                  <a:schemeClr val="tx1">
                    <a:tint val="75000"/>
                  </a:schemeClr>
                </a:solidFill>
              </a:defRPr>
            </a:lvl1pPr>
            <a:lvl2pPr marL="463738" indent="0">
              <a:buNone/>
              <a:defRPr sz="2029">
                <a:solidFill>
                  <a:schemeClr val="tx1">
                    <a:tint val="75000"/>
                  </a:schemeClr>
                </a:solidFill>
              </a:defRPr>
            </a:lvl2pPr>
            <a:lvl3pPr marL="927476" indent="0">
              <a:buNone/>
              <a:defRPr sz="1826">
                <a:solidFill>
                  <a:schemeClr val="tx1">
                    <a:tint val="75000"/>
                  </a:schemeClr>
                </a:solidFill>
              </a:defRPr>
            </a:lvl3pPr>
            <a:lvl4pPr marL="1391214" indent="0">
              <a:buNone/>
              <a:defRPr sz="1623">
                <a:solidFill>
                  <a:schemeClr val="tx1">
                    <a:tint val="75000"/>
                  </a:schemeClr>
                </a:solidFill>
              </a:defRPr>
            </a:lvl4pPr>
            <a:lvl5pPr marL="1854952" indent="0">
              <a:buNone/>
              <a:defRPr sz="1623">
                <a:solidFill>
                  <a:schemeClr val="tx1">
                    <a:tint val="75000"/>
                  </a:schemeClr>
                </a:solidFill>
              </a:defRPr>
            </a:lvl5pPr>
            <a:lvl6pPr marL="2318690" indent="0">
              <a:buNone/>
              <a:defRPr sz="1623">
                <a:solidFill>
                  <a:schemeClr val="tx1">
                    <a:tint val="75000"/>
                  </a:schemeClr>
                </a:solidFill>
              </a:defRPr>
            </a:lvl6pPr>
            <a:lvl7pPr marL="2782428" indent="0">
              <a:buNone/>
              <a:defRPr sz="1623">
                <a:solidFill>
                  <a:schemeClr val="tx1">
                    <a:tint val="75000"/>
                  </a:schemeClr>
                </a:solidFill>
              </a:defRPr>
            </a:lvl7pPr>
            <a:lvl8pPr marL="3246166" indent="0">
              <a:buNone/>
              <a:defRPr sz="1623">
                <a:solidFill>
                  <a:schemeClr val="tx1">
                    <a:tint val="75000"/>
                  </a:schemeClr>
                </a:solidFill>
              </a:defRPr>
            </a:lvl8pPr>
            <a:lvl9pPr marL="3709904" indent="0">
              <a:buNone/>
              <a:defRPr sz="16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CC4E-9256-6979-0681-75D0C64B29C1}"/>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5" name="Footer Placeholder 4">
            <a:extLst>
              <a:ext uri="{FF2B5EF4-FFF2-40B4-BE49-F238E27FC236}">
                <a16:creationId xmlns:a16="http://schemas.microsoft.com/office/drawing/2014/main" id="{03ED44E1-DB39-833F-B5B0-99229AB51B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BCFDE2-926C-3399-007A-85C94C04C2CE}"/>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2111251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E9BE-2C4B-2D96-D334-B577FA05087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3D59E04-88FD-EFD0-63BC-924300AE040E}"/>
              </a:ext>
            </a:extLst>
          </p:cNvPr>
          <p:cNvSpPr>
            <a:spLocks noGrp="1"/>
          </p:cNvSpPr>
          <p:nvPr>
            <p:ph sz="half" idx="1"/>
          </p:nvPr>
        </p:nvSpPr>
        <p:spPr>
          <a:xfrm>
            <a:off x="838145" y="1826112"/>
            <a:ext cx="5170060" cy="4350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EF30884-D8BA-64BB-40CC-30572268E1BF}"/>
              </a:ext>
            </a:extLst>
          </p:cNvPr>
          <p:cNvSpPr>
            <a:spLocks noGrp="1"/>
          </p:cNvSpPr>
          <p:nvPr>
            <p:ph sz="half" idx="2"/>
          </p:nvPr>
        </p:nvSpPr>
        <p:spPr>
          <a:xfrm>
            <a:off x="6181988" y="1826112"/>
            <a:ext cx="5171869" cy="4350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A43CFAD-60E4-32B6-0A9C-7F8F2231F70B}"/>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6" name="Footer Placeholder 5">
            <a:extLst>
              <a:ext uri="{FF2B5EF4-FFF2-40B4-BE49-F238E27FC236}">
                <a16:creationId xmlns:a16="http://schemas.microsoft.com/office/drawing/2014/main" id="{7981E383-073E-825B-DC01-0C3EAF1602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5DB3DDB-D3E5-00BF-EDDC-40411DC56EED}"/>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3937669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30AB4-8048-6921-E33D-6F2824B58B8B}"/>
              </a:ext>
            </a:extLst>
          </p:cNvPr>
          <p:cNvSpPr>
            <a:spLocks noGrp="1"/>
          </p:cNvSpPr>
          <p:nvPr>
            <p:ph type="title"/>
          </p:nvPr>
        </p:nvSpPr>
        <p:spPr>
          <a:xfrm>
            <a:off x="839955" y="365799"/>
            <a:ext cx="10515714" cy="1324939"/>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3D3A92F-C73C-45B2-665D-75148066683F}"/>
              </a:ext>
            </a:extLst>
          </p:cNvPr>
          <p:cNvSpPr>
            <a:spLocks noGrp="1"/>
          </p:cNvSpPr>
          <p:nvPr>
            <p:ph type="body" idx="1"/>
          </p:nvPr>
        </p:nvSpPr>
        <p:spPr>
          <a:xfrm>
            <a:off x="839955" y="1680657"/>
            <a:ext cx="5157389" cy="823766"/>
          </a:xfrm>
        </p:spPr>
        <p:txBody>
          <a:bodyPr anchor="b"/>
          <a:lstStyle>
            <a:lvl1pPr marL="0" indent="0">
              <a:buNone/>
              <a:defRPr sz="2434" b="1"/>
            </a:lvl1pPr>
            <a:lvl2pPr marL="463738" indent="0">
              <a:buNone/>
              <a:defRPr sz="2029" b="1"/>
            </a:lvl2pPr>
            <a:lvl3pPr marL="927476" indent="0">
              <a:buNone/>
              <a:defRPr sz="1826" b="1"/>
            </a:lvl3pPr>
            <a:lvl4pPr marL="1391214" indent="0">
              <a:buNone/>
              <a:defRPr sz="1623" b="1"/>
            </a:lvl4pPr>
            <a:lvl5pPr marL="1854952" indent="0">
              <a:buNone/>
              <a:defRPr sz="1623" b="1"/>
            </a:lvl5pPr>
            <a:lvl6pPr marL="2318690" indent="0">
              <a:buNone/>
              <a:defRPr sz="1623" b="1"/>
            </a:lvl6pPr>
            <a:lvl7pPr marL="2782428" indent="0">
              <a:buNone/>
              <a:defRPr sz="1623" b="1"/>
            </a:lvl7pPr>
            <a:lvl8pPr marL="3246166" indent="0">
              <a:buNone/>
              <a:defRPr sz="1623" b="1"/>
            </a:lvl8pPr>
            <a:lvl9pPr marL="3709904" indent="0">
              <a:buNone/>
              <a:defRPr sz="1623" b="1"/>
            </a:lvl9pPr>
          </a:lstStyle>
          <a:p>
            <a:pPr lvl="0"/>
            <a:r>
              <a:rPr lang="en-US"/>
              <a:t>Click to edit Master text styles</a:t>
            </a:r>
          </a:p>
        </p:txBody>
      </p:sp>
      <p:sp>
        <p:nvSpPr>
          <p:cNvPr id="4" name="Content Placeholder 3">
            <a:extLst>
              <a:ext uri="{FF2B5EF4-FFF2-40B4-BE49-F238E27FC236}">
                <a16:creationId xmlns:a16="http://schemas.microsoft.com/office/drawing/2014/main" id="{3217EAF5-4629-A3E3-15FE-B20723BFEBC6}"/>
              </a:ext>
            </a:extLst>
          </p:cNvPr>
          <p:cNvSpPr>
            <a:spLocks noGrp="1"/>
          </p:cNvSpPr>
          <p:nvPr>
            <p:ph sz="half" idx="2"/>
          </p:nvPr>
        </p:nvSpPr>
        <p:spPr>
          <a:xfrm>
            <a:off x="839955" y="2504424"/>
            <a:ext cx="5157389" cy="368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69E8151-D095-90C6-C5B0-3C8523FF6ECF}"/>
              </a:ext>
            </a:extLst>
          </p:cNvPr>
          <p:cNvSpPr>
            <a:spLocks noGrp="1"/>
          </p:cNvSpPr>
          <p:nvPr>
            <p:ph type="body" sz="quarter" idx="3"/>
          </p:nvPr>
        </p:nvSpPr>
        <p:spPr>
          <a:xfrm>
            <a:off x="6172937" y="1680657"/>
            <a:ext cx="5182732" cy="823766"/>
          </a:xfrm>
        </p:spPr>
        <p:txBody>
          <a:bodyPr anchor="b"/>
          <a:lstStyle>
            <a:lvl1pPr marL="0" indent="0">
              <a:buNone/>
              <a:defRPr sz="2434" b="1"/>
            </a:lvl1pPr>
            <a:lvl2pPr marL="463738" indent="0">
              <a:buNone/>
              <a:defRPr sz="2029" b="1"/>
            </a:lvl2pPr>
            <a:lvl3pPr marL="927476" indent="0">
              <a:buNone/>
              <a:defRPr sz="1826" b="1"/>
            </a:lvl3pPr>
            <a:lvl4pPr marL="1391214" indent="0">
              <a:buNone/>
              <a:defRPr sz="1623" b="1"/>
            </a:lvl4pPr>
            <a:lvl5pPr marL="1854952" indent="0">
              <a:buNone/>
              <a:defRPr sz="1623" b="1"/>
            </a:lvl5pPr>
            <a:lvl6pPr marL="2318690" indent="0">
              <a:buNone/>
              <a:defRPr sz="1623" b="1"/>
            </a:lvl6pPr>
            <a:lvl7pPr marL="2782428" indent="0">
              <a:buNone/>
              <a:defRPr sz="1623" b="1"/>
            </a:lvl7pPr>
            <a:lvl8pPr marL="3246166" indent="0">
              <a:buNone/>
              <a:defRPr sz="1623" b="1"/>
            </a:lvl8pPr>
            <a:lvl9pPr marL="3709904" indent="0">
              <a:buNone/>
              <a:defRPr sz="1623" b="1"/>
            </a:lvl9pPr>
          </a:lstStyle>
          <a:p>
            <a:pPr lvl="0"/>
            <a:r>
              <a:rPr lang="en-US"/>
              <a:t>Click to edit Master text styles</a:t>
            </a:r>
          </a:p>
        </p:txBody>
      </p:sp>
      <p:sp>
        <p:nvSpPr>
          <p:cNvPr id="6" name="Content Placeholder 5">
            <a:extLst>
              <a:ext uri="{FF2B5EF4-FFF2-40B4-BE49-F238E27FC236}">
                <a16:creationId xmlns:a16="http://schemas.microsoft.com/office/drawing/2014/main" id="{84434C36-6646-E556-E510-41A95A9E98CB}"/>
              </a:ext>
            </a:extLst>
          </p:cNvPr>
          <p:cNvSpPr>
            <a:spLocks noGrp="1"/>
          </p:cNvSpPr>
          <p:nvPr>
            <p:ph sz="quarter" idx="4"/>
          </p:nvPr>
        </p:nvSpPr>
        <p:spPr>
          <a:xfrm>
            <a:off x="6172937" y="2504424"/>
            <a:ext cx="5182732" cy="368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BDF3E2B-DA08-AC3E-CDEC-61A6DAB5BDF7}"/>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8" name="Footer Placeholder 7">
            <a:extLst>
              <a:ext uri="{FF2B5EF4-FFF2-40B4-BE49-F238E27FC236}">
                <a16:creationId xmlns:a16="http://schemas.microsoft.com/office/drawing/2014/main" id="{71D40F96-C4A8-8A21-A4C2-5D3E36C344B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622BC04-59A8-FE2B-0F94-5C04B91A3808}"/>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2039490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97EF-562F-C739-908D-180098DA19E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8DEA804-E8DF-2329-A445-74BBEB61A0FB}"/>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4" name="Footer Placeholder 3">
            <a:extLst>
              <a:ext uri="{FF2B5EF4-FFF2-40B4-BE49-F238E27FC236}">
                <a16:creationId xmlns:a16="http://schemas.microsoft.com/office/drawing/2014/main" id="{A9194A3F-9A58-C8A4-2DBE-5FC6F28596E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02042AF-D02E-4DD3-FB56-D1F2E5D685C6}"/>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1658058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3F508-0F13-88E0-92EF-8205052D7AF1}"/>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3" name="Footer Placeholder 2">
            <a:extLst>
              <a:ext uri="{FF2B5EF4-FFF2-40B4-BE49-F238E27FC236}">
                <a16:creationId xmlns:a16="http://schemas.microsoft.com/office/drawing/2014/main" id="{BCDD4F0E-8DD1-758F-0C5B-E0D45C658E4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C05BCBA-2BB5-6855-AFE9-6937D4C04758}"/>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1563277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BC81-964E-E51B-1087-6288BFBBD4CF}"/>
              </a:ext>
            </a:extLst>
          </p:cNvPr>
          <p:cNvSpPr>
            <a:spLocks noGrp="1"/>
          </p:cNvSpPr>
          <p:nvPr>
            <p:ph type="title"/>
          </p:nvPr>
        </p:nvSpPr>
        <p:spPr>
          <a:xfrm>
            <a:off x="839956" y="456528"/>
            <a:ext cx="3931851" cy="1601448"/>
          </a:xfrm>
        </p:spPr>
        <p:txBody>
          <a:bodyPr anchor="b"/>
          <a:lstStyle>
            <a:lvl1pPr>
              <a:defRPr sz="3246"/>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94BCD10-5173-C76D-0F4D-F92E59B4F386}"/>
              </a:ext>
            </a:extLst>
          </p:cNvPr>
          <p:cNvSpPr>
            <a:spLocks noGrp="1"/>
          </p:cNvSpPr>
          <p:nvPr>
            <p:ph idx="1"/>
          </p:nvPr>
        </p:nvSpPr>
        <p:spPr>
          <a:xfrm>
            <a:off x="5182732" y="987944"/>
            <a:ext cx="6172935" cy="4873472"/>
          </a:xfrm>
        </p:spPr>
        <p:txBody>
          <a:bodyPr/>
          <a:lstStyle>
            <a:lvl1pPr>
              <a:defRPr sz="3246"/>
            </a:lvl1pPr>
            <a:lvl2pPr>
              <a:defRPr sz="2840"/>
            </a:lvl2pPr>
            <a:lvl3pPr>
              <a:defRPr sz="2434"/>
            </a:lvl3pPr>
            <a:lvl4pPr>
              <a:defRPr sz="2029"/>
            </a:lvl4pPr>
            <a:lvl5pPr>
              <a:defRPr sz="2029"/>
            </a:lvl5pPr>
            <a:lvl6pPr>
              <a:defRPr sz="2029"/>
            </a:lvl6pPr>
            <a:lvl7pPr>
              <a:defRPr sz="2029"/>
            </a:lvl7pPr>
            <a:lvl8pPr>
              <a:defRPr sz="2029"/>
            </a:lvl8pPr>
            <a:lvl9pPr>
              <a:defRPr sz="20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1E62E36-1F88-AD0E-5E35-C14113D2F7EF}"/>
              </a:ext>
            </a:extLst>
          </p:cNvPr>
          <p:cNvSpPr>
            <a:spLocks noGrp="1"/>
          </p:cNvSpPr>
          <p:nvPr>
            <p:ph type="body" sz="half" idx="2"/>
          </p:nvPr>
        </p:nvSpPr>
        <p:spPr>
          <a:xfrm>
            <a:off x="839956" y="2057979"/>
            <a:ext cx="3931851" cy="3810640"/>
          </a:xfrm>
        </p:spPr>
        <p:txBody>
          <a:bodyPr/>
          <a:lstStyle>
            <a:lvl1pPr marL="0" indent="0">
              <a:buNone/>
              <a:defRPr sz="1623"/>
            </a:lvl1pPr>
            <a:lvl2pPr marL="463738" indent="0">
              <a:buNone/>
              <a:defRPr sz="1420"/>
            </a:lvl2pPr>
            <a:lvl3pPr marL="927476" indent="0">
              <a:buNone/>
              <a:defRPr sz="1217"/>
            </a:lvl3pPr>
            <a:lvl4pPr marL="1391214" indent="0">
              <a:buNone/>
              <a:defRPr sz="1014"/>
            </a:lvl4pPr>
            <a:lvl5pPr marL="1854952" indent="0">
              <a:buNone/>
              <a:defRPr sz="1014"/>
            </a:lvl5pPr>
            <a:lvl6pPr marL="2318690" indent="0">
              <a:buNone/>
              <a:defRPr sz="1014"/>
            </a:lvl6pPr>
            <a:lvl7pPr marL="2782428" indent="0">
              <a:buNone/>
              <a:defRPr sz="1014"/>
            </a:lvl7pPr>
            <a:lvl8pPr marL="3246166" indent="0">
              <a:buNone/>
              <a:defRPr sz="1014"/>
            </a:lvl8pPr>
            <a:lvl9pPr marL="3709904" indent="0">
              <a:buNone/>
              <a:defRPr sz="1014"/>
            </a:lvl9pPr>
          </a:lstStyle>
          <a:p>
            <a:pPr lvl="0"/>
            <a:r>
              <a:rPr lang="en-US"/>
              <a:t>Click to edit Master text styles</a:t>
            </a:r>
          </a:p>
        </p:txBody>
      </p:sp>
      <p:sp>
        <p:nvSpPr>
          <p:cNvPr id="5" name="Date Placeholder 4">
            <a:extLst>
              <a:ext uri="{FF2B5EF4-FFF2-40B4-BE49-F238E27FC236}">
                <a16:creationId xmlns:a16="http://schemas.microsoft.com/office/drawing/2014/main" id="{D6C98BAB-E36A-4BAC-2F05-05B2505994BB}"/>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6" name="Footer Placeholder 5">
            <a:extLst>
              <a:ext uri="{FF2B5EF4-FFF2-40B4-BE49-F238E27FC236}">
                <a16:creationId xmlns:a16="http://schemas.microsoft.com/office/drawing/2014/main" id="{62E910FB-F9F0-7A59-526B-F79594EF5B4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A646F2C-5D44-4A0F-8FBC-D01C8942EE56}"/>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23304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le Slide">
    <p:spTree>
      <p:nvGrpSpPr>
        <p:cNvPr id="1" name=""/>
        <p:cNvGrpSpPr/>
        <p:nvPr/>
      </p:nvGrpSpPr>
      <p:grpSpPr>
        <a:xfrm>
          <a:off x="0" y="0"/>
          <a:ext cx="0" cy="0"/>
          <a:chOff x="0" y="0"/>
          <a:chExt cx="0" cy="0"/>
        </a:xfrm>
      </p:grpSpPr>
      <p:pic>
        <p:nvPicPr>
          <p:cNvPr id="5" name="Picture 4" descr="A person in a white shirt&#10;&#10;Description automatically generated">
            <a:extLst>
              <a:ext uri="{FF2B5EF4-FFF2-40B4-BE49-F238E27FC236}">
                <a16:creationId xmlns:a16="http://schemas.microsoft.com/office/drawing/2014/main" id="{7D710355-D4E3-6D78-73DC-9BB4ED9433D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2870802-106E-C294-44C9-84D53161B31F}"/>
              </a:ext>
            </a:extLst>
          </p:cNvPr>
          <p:cNvPicPr>
            <a:picLocks noChangeAspect="1"/>
          </p:cNvPicPr>
          <p:nvPr userDrawn="1"/>
        </p:nvPicPr>
        <p:blipFill>
          <a:blip r:embed="rId3"/>
          <a:srcRect/>
          <a:stretch/>
        </p:blipFill>
        <p:spPr>
          <a:xfrm>
            <a:off x="-1200" y="-675"/>
            <a:ext cx="12193200" cy="6858675"/>
          </a:xfrm>
          <a:prstGeom prst="rect">
            <a:avLst/>
          </a:prstGeom>
        </p:spPr>
      </p:pic>
      <p:sp>
        <p:nvSpPr>
          <p:cNvPr id="8" name="Title 1">
            <a:extLst>
              <a:ext uri="{FF2B5EF4-FFF2-40B4-BE49-F238E27FC236}">
                <a16:creationId xmlns:a16="http://schemas.microsoft.com/office/drawing/2014/main" id="{EF572701-7D31-C545-8D14-60EBB663C498}"/>
              </a:ext>
            </a:extLst>
          </p:cNvPr>
          <p:cNvSpPr>
            <a:spLocks noGrp="1"/>
          </p:cNvSpPr>
          <p:nvPr>
            <p:ph type="ctrTitle" hasCustomPrompt="1"/>
          </p:nvPr>
        </p:nvSpPr>
        <p:spPr>
          <a:xfrm>
            <a:off x="5813815" y="823913"/>
            <a:ext cx="5676900" cy="2340000"/>
          </a:xfrm>
        </p:spPr>
        <p:txBody>
          <a:bodyPr anchor="b" anchorCtr="0"/>
          <a:lstStyle>
            <a:lvl1pPr algn="r">
              <a:defRPr sz="3000">
                <a:solidFill>
                  <a:schemeClr val="bg1"/>
                </a:solidFill>
                <a:latin typeface="+mj-lt"/>
              </a:defRPr>
            </a:lvl1pPr>
          </a:lstStyle>
          <a:p>
            <a:r>
              <a:rPr lang="en-AU" noProof="0"/>
              <a:t>Image Title Slide</a:t>
            </a:r>
          </a:p>
        </p:txBody>
      </p:sp>
      <p:sp>
        <p:nvSpPr>
          <p:cNvPr id="9" name="Subtitle 2">
            <a:extLst>
              <a:ext uri="{FF2B5EF4-FFF2-40B4-BE49-F238E27FC236}">
                <a16:creationId xmlns:a16="http://schemas.microsoft.com/office/drawing/2014/main" id="{418C4A0E-E162-E748-8927-0A014340221A}"/>
              </a:ext>
            </a:extLst>
          </p:cNvPr>
          <p:cNvSpPr>
            <a:spLocks noGrp="1"/>
          </p:cNvSpPr>
          <p:nvPr>
            <p:ph type="subTitle" idx="1"/>
          </p:nvPr>
        </p:nvSpPr>
        <p:spPr>
          <a:xfrm>
            <a:off x="5813815" y="3377004"/>
            <a:ext cx="5676900" cy="1398928"/>
          </a:xfrm>
        </p:spPr>
        <p:txBody>
          <a:bodyPr/>
          <a:lstStyle>
            <a:lvl1pPr algn="r">
              <a:defRPr sz="1600" b="0">
                <a:solidFill>
                  <a:schemeClr val="bg1"/>
                </a:solidFill>
                <a:latin typeface="+mn-lt"/>
              </a:defRPr>
            </a:lvl1pPr>
          </a:lstStyle>
          <a:p>
            <a:r>
              <a:rPr lang="en-AU" noProof="0"/>
              <a:t>Click to edit Master subtitle style</a:t>
            </a:r>
          </a:p>
        </p:txBody>
      </p:sp>
      <p:pic>
        <p:nvPicPr>
          <p:cNvPr id="2" name="Graphic 1">
            <a:extLst>
              <a:ext uri="{FF2B5EF4-FFF2-40B4-BE49-F238E27FC236}">
                <a16:creationId xmlns:a16="http://schemas.microsoft.com/office/drawing/2014/main" id="{31BAEAAB-9951-BF75-890B-96107B02FD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9234" y="5814000"/>
            <a:ext cx="881481" cy="504000"/>
          </a:xfrm>
          <a:prstGeom prst="rect">
            <a:avLst/>
          </a:prstGeom>
        </p:spPr>
      </p:pic>
    </p:spTree>
    <p:extLst>
      <p:ext uri="{BB962C8B-B14F-4D97-AF65-F5344CB8AC3E}">
        <p14:creationId xmlns:p14="http://schemas.microsoft.com/office/powerpoint/2010/main" val="32413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6125-038A-335D-78C8-DE58E79645E2}"/>
              </a:ext>
            </a:extLst>
          </p:cNvPr>
          <p:cNvSpPr>
            <a:spLocks noGrp="1"/>
          </p:cNvSpPr>
          <p:nvPr>
            <p:ph type="title"/>
          </p:nvPr>
        </p:nvSpPr>
        <p:spPr>
          <a:xfrm>
            <a:off x="839956" y="456528"/>
            <a:ext cx="3931851" cy="1601448"/>
          </a:xfrm>
        </p:spPr>
        <p:txBody>
          <a:bodyPr anchor="b"/>
          <a:lstStyle>
            <a:lvl1pPr>
              <a:defRPr sz="3246"/>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FE41326-B1BA-1A24-870F-5BC96777DE44}"/>
              </a:ext>
            </a:extLst>
          </p:cNvPr>
          <p:cNvSpPr>
            <a:spLocks noGrp="1"/>
          </p:cNvSpPr>
          <p:nvPr>
            <p:ph type="pic" idx="1"/>
          </p:nvPr>
        </p:nvSpPr>
        <p:spPr>
          <a:xfrm>
            <a:off x="5182732" y="987944"/>
            <a:ext cx="6172935" cy="4873472"/>
          </a:xfrm>
        </p:spPr>
        <p:txBody>
          <a:bodyPr/>
          <a:lstStyle>
            <a:lvl1pPr marL="0" indent="0">
              <a:buNone/>
              <a:defRPr sz="3246"/>
            </a:lvl1pPr>
            <a:lvl2pPr marL="463738" indent="0">
              <a:buNone/>
              <a:defRPr sz="2840"/>
            </a:lvl2pPr>
            <a:lvl3pPr marL="927476" indent="0">
              <a:buNone/>
              <a:defRPr sz="2434"/>
            </a:lvl3pPr>
            <a:lvl4pPr marL="1391214" indent="0">
              <a:buNone/>
              <a:defRPr sz="2029"/>
            </a:lvl4pPr>
            <a:lvl5pPr marL="1854952" indent="0">
              <a:buNone/>
              <a:defRPr sz="2029"/>
            </a:lvl5pPr>
            <a:lvl6pPr marL="2318690" indent="0">
              <a:buNone/>
              <a:defRPr sz="2029"/>
            </a:lvl6pPr>
            <a:lvl7pPr marL="2782428" indent="0">
              <a:buNone/>
              <a:defRPr sz="2029"/>
            </a:lvl7pPr>
            <a:lvl8pPr marL="3246166" indent="0">
              <a:buNone/>
              <a:defRPr sz="2029"/>
            </a:lvl8pPr>
            <a:lvl9pPr marL="3709904" indent="0">
              <a:buNone/>
              <a:defRPr sz="2029"/>
            </a:lvl9pPr>
          </a:lstStyle>
          <a:p>
            <a:endParaRPr lang="en-AU"/>
          </a:p>
        </p:txBody>
      </p:sp>
      <p:sp>
        <p:nvSpPr>
          <p:cNvPr id="4" name="Text Placeholder 3">
            <a:extLst>
              <a:ext uri="{FF2B5EF4-FFF2-40B4-BE49-F238E27FC236}">
                <a16:creationId xmlns:a16="http://schemas.microsoft.com/office/drawing/2014/main" id="{93BE9B2C-1CC7-2D03-4763-66EBFCEC2807}"/>
              </a:ext>
            </a:extLst>
          </p:cNvPr>
          <p:cNvSpPr>
            <a:spLocks noGrp="1"/>
          </p:cNvSpPr>
          <p:nvPr>
            <p:ph type="body" sz="half" idx="2"/>
          </p:nvPr>
        </p:nvSpPr>
        <p:spPr>
          <a:xfrm>
            <a:off x="839956" y="2057979"/>
            <a:ext cx="3931851" cy="3810640"/>
          </a:xfrm>
        </p:spPr>
        <p:txBody>
          <a:bodyPr/>
          <a:lstStyle>
            <a:lvl1pPr marL="0" indent="0">
              <a:buNone/>
              <a:defRPr sz="1623"/>
            </a:lvl1pPr>
            <a:lvl2pPr marL="463738" indent="0">
              <a:buNone/>
              <a:defRPr sz="1420"/>
            </a:lvl2pPr>
            <a:lvl3pPr marL="927476" indent="0">
              <a:buNone/>
              <a:defRPr sz="1217"/>
            </a:lvl3pPr>
            <a:lvl4pPr marL="1391214" indent="0">
              <a:buNone/>
              <a:defRPr sz="1014"/>
            </a:lvl4pPr>
            <a:lvl5pPr marL="1854952" indent="0">
              <a:buNone/>
              <a:defRPr sz="1014"/>
            </a:lvl5pPr>
            <a:lvl6pPr marL="2318690" indent="0">
              <a:buNone/>
              <a:defRPr sz="1014"/>
            </a:lvl6pPr>
            <a:lvl7pPr marL="2782428" indent="0">
              <a:buNone/>
              <a:defRPr sz="1014"/>
            </a:lvl7pPr>
            <a:lvl8pPr marL="3246166" indent="0">
              <a:buNone/>
              <a:defRPr sz="1014"/>
            </a:lvl8pPr>
            <a:lvl9pPr marL="3709904" indent="0">
              <a:buNone/>
              <a:defRPr sz="1014"/>
            </a:lvl9pPr>
          </a:lstStyle>
          <a:p>
            <a:pPr lvl="0"/>
            <a:r>
              <a:rPr lang="en-US"/>
              <a:t>Click to edit Master text styles</a:t>
            </a:r>
          </a:p>
        </p:txBody>
      </p:sp>
      <p:sp>
        <p:nvSpPr>
          <p:cNvPr id="5" name="Date Placeholder 4">
            <a:extLst>
              <a:ext uri="{FF2B5EF4-FFF2-40B4-BE49-F238E27FC236}">
                <a16:creationId xmlns:a16="http://schemas.microsoft.com/office/drawing/2014/main" id="{DBC1260C-808B-DCDF-DF07-FB200F3A42FB}"/>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6" name="Footer Placeholder 5">
            <a:extLst>
              <a:ext uri="{FF2B5EF4-FFF2-40B4-BE49-F238E27FC236}">
                <a16:creationId xmlns:a16="http://schemas.microsoft.com/office/drawing/2014/main" id="{70E51DAD-EAE2-7312-8F9B-5AA93443CEE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81878D7-9972-770B-0BAD-09974BD111D8}"/>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28198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0D33-93ED-19CE-A6E4-36ACD5E4BAC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26A350E-7B78-7CD2-4F13-BA1E0218C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972C00D-6BD0-CF81-B9C0-048A6FB03BAB}"/>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5" name="Footer Placeholder 4">
            <a:extLst>
              <a:ext uri="{FF2B5EF4-FFF2-40B4-BE49-F238E27FC236}">
                <a16:creationId xmlns:a16="http://schemas.microsoft.com/office/drawing/2014/main" id="{1050C8F9-1B68-DD1F-F811-AE9A592738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255E67D-68D9-89C5-0515-96BE49E415C8}"/>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911173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13FA91-880C-7E7B-333D-8B05D473C638}"/>
              </a:ext>
            </a:extLst>
          </p:cNvPr>
          <p:cNvSpPr>
            <a:spLocks noGrp="1"/>
          </p:cNvSpPr>
          <p:nvPr>
            <p:ph type="title" orient="vert"/>
          </p:nvPr>
        </p:nvSpPr>
        <p:spPr>
          <a:xfrm>
            <a:off x="8725380" y="365801"/>
            <a:ext cx="2628476" cy="5811011"/>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A1CE5EB-5B80-93EA-DC20-1BC91C00C89F}"/>
              </a:ext>
            </a:extLst>
          </p:cNvPr>
          <p:cNvSpPr>
            <a:spLocks noGrp="1"/>
          </p:cNvSpPr>
          <p:nvPr>
            <p:ph type="body" orient="vert" idx="1"/>
          </p:nvPr>
        </p:nvSpPr>
        <p:spPr>
          <a:xfrm>
            <a:off x="838145" y="365801"/>
            <a:ext cx="7713453" cy="58110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33CA9CD-14C0-A874-E983-D17457476C62}"/>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5" name="Footer Placeholder 4">
            <a:extLst>
              <a:ext uri="{FF2B5EF4-FFF2-40B4-BE49-F238E27FC236}">
                <a16:creationId xmlns:a16="http://schemas.microsoft.com/office/drawing/2014/main" id="{24045449-3D44-AF14-7352-196E8D55FE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BAB873-D238-51CC-4A2F-309FD5FE50AE}"/>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877483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F83D-BBED-2796-4297-3C2CF17BF5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5ACCBCC-D2FA-7D57-4B91-3C2769F181D9}"/>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4" name="Footer Placeholder 3">
            <a:extLst>
              <a:ext uri="{FF2B5EF4-FFF2-40B4-BE49-F238E27FC236}">
                <a16:creationId xmlns:a16="http://schemas.microsoft.com/office/drawing/2014/main" id="{A3C97597-059D-970C-2090-0F2B6F1B13B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FF12A87-8CB9-054C-DD37-D7383FA7640F}"/>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3399188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6D41-D66D-628A-A7FA-1993463CEF2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43F8275-FB9E-C44A-2409-8F8162313FB1}"/>
              </a:ext>
            </a:extLst>
          </p:cNvPr>
          <p:cNvSpPr>
            <a:spLocks noGrp="1"/>
          </p:cNvSpPr>
          <p:nvPr>
            <p:ph type="dt" sz="half" idx="10"/>
          </p:nvPr>
        </p:nvSpPr>
        <p:spPr/>
        <p:txBody>
          <a:bodyPr/>
          <a:lstStyle/>
          <a:p>
            <a:fld id="{954CA8CF-5558-4204-81F8-9A295245CEA2}" type="datetimeFigureOut">
              <a:rPr lang="en-AU" smtClean="0"/>
              <a:t>11/12/2025</a:t>
            </a:fld>
            <a:endParaRPr lang="en-AU"/>
          </a:p>
        </p:txBody>
      </p:sp>
      <p:sp>
        <p:nvSpPr>
          <p:cNvPr id="4" name="Footer Placeholder 3">
            <a:extLst>
              <a:ext uri="{FF2B5EF4-FFF2-40B4-BE49-F238E27FC236}">
                <a16:creationId xmlns:a16="http://schemas.microsoft.com/office/drawing/2014/main" id="{45849AD5-197B-95C9-96D0-13A4A9C0281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B5B9C4E-5EF0-55B7-B265-A9ACCCAE1DB6}"/>
              </a:ext>
            </a:extLst>
          </p:cNvPr>
          <p:cNvSpPr>
            <a:spLocks noGrp="1"/>
          </p:cNvSpPr>
          <p:nvPr>
            <p:ph type="sldNum" sz="quarter" idx="12"/>
          </p:nvPr>
        </p:nvSpPr>
        <p:spPr/>
        <p:txBody>
          <a:bodyPr/>
          <a:lstStyle/>
          <a:p>
            <a:fld id="{0133E654-386D-4967-A447-135106B5C773}" type="slidenum">
              <a:rPr lang="en-AU" smtClean="0"/>
              <a:t>‹#›</a:t>
            </a:fld>
            <a:endParaRPr lang="en-AU"/>
          </a:p>
        </p:txBody>
      </p:sp>
    </p:spTree>
    <p:extLst>
      <p:ext uri="{BB962C8B-B14F-4D97-AF65-F5344CB8AC3E}">
        <p14:creationId xmlns:p14="http://schemas.microsoft.com/office/powerpoint/2010/main" val="301595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Graphic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B2FC55-0757-E241-8048-578DC6712371}"/>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4A22398-5C50-FC49-A4FA-731A84FF3F61}"/>
              </a:ext>
            </a:extLst>
          </p:cNvPr>
          <p:cNvSpPr>
            <a:spLocks noGrp="1"/>
          </p:cNvSpPr>
          <p:nvPr>
            <p:ph type="ctrTitle" hasCustomPrompt="1"/>
          </p:nvPr>
        </p:nvSpPr>
        <p:spPr>
          <a:xfrm>
            <a:off x="695325" y="0"/>
            <a:ext cx="5676900" cy="2340000"/>
          </a:xfrm>
        </p:spPr>
        <p:txBody>
          <a:bodyPr anchor="b" anchorCtr="0"/>
          <a:lstStyle>
            <a:lvl1pPr>
              <a:defRPr sz="3000">
                <a:solidFill>
                  <a:schemeClr val="bg1"/>
                </a:solidFill>
                <a:latin typeface="+mj-lt"/>
              </a:defRPr>
            </a:lvl1pPr>
          </a:lstStyle>
          <a:p>
            <a:r>
              <a:rPr lang="en-AU" noProof="0"/>
              <a:t>Full Graphic Title Slide</a:t>
            </a:r>
          </a:p>
        </p:txBody>
      </p:sp>
      <p:sp>
        <p:nvSpPr>
          <p:cNvPr id="4" name="Subtitle 2">
            <a:extLst>
              <a:ext uri="{FF2B5EF4-FFF2-40B4-BE49-F238E27FC236}">
                <a16:creationId xmlns:a16="http://schemas.microsoft.com/office/drawing/2014/main" id="{28776D6B-6154-E44C-BA0E-7A2E7D9182C8}"/>
              </a:ext>
            </a:extLst>
          </p:cNvPr>
          <p:cNvSpPr>
            <a:spLocks noGrp="1"/>
          </p:cNvSpPr>
          <p:nvPr>
            <p:ph type="subTitle" idx="1"/>
          </p:nvPr>
        </p:nvSpPr>
        <p:spPr>
          <a:xfrm>
            <a:off x="695325" y="2605088"/>
            <a:ext cx="5676900" cy="2340000"/>
          </a:xfrm>
        </p:spPr>
        <p:txBody>
          <a:bodyPr/>
          <a:lstStyle>
            <a:lvl1pPr>
              <a:defRPr sz="1600" b="0">
                <a:solidFill>
                  <a:schemeClr val="bg1"/>
                </a:solidFill>
                <a:latin typeface="+mn-lt"/>
              </a:defRPr>
            </a:lvl1pPr>
          </a:lstStyle>
          <a:p>
            <a:r>
              <a:rPr lang="en-AU" noProof="0"/>
              <a:t>Click to edit Master subtitle style</a:t>
            </a:r>
          </a:p>
        </p:txBody>
      </p:sp>
      <p:pic>
        <p:nvPicPr>
          <p:cNvPr id="2" name="Graphic 1">
            <a:extLst>
              <a:ext uri="{FF2B5EF4-FFF2-40B4-BE49-F238E27FC236}">
                <a16:creationId xmlns:a16="http://schemas.microsoft.com/office/drawing/2014/main" id="{7F9EA4A2-A8AA-EFE5-48EC-340BB35A60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5325" y="5814000"/>
            <a:ext cx="881481" cy="504000"/>
          </a:xfrm>
          <a:prstGeom prst="rect">
            <a:avLst/>
          </a:prstGeom>
        </p:spPr>
      </p:pic>
      <p:sp>
        <p:nvSpPr>
          <p:cNvPr id="7" name="TextBox 6">
            <a:extLst>
              <a:ext uri="{FF2B5EF4-FFF2-40B4-BE49-F238E27FC236}">
                <a16:creationId xmlns:a16="http://schemas.microsoft.com/office/drawing/2014/main" id="{0AA68A1A-DA2D-4579-8B8E-C7319667E231}"/>
              </a:ext>
            </a:extLst>
          </p:cNvPr>
          <p:cNvSpPr txBox="1"/>
          <p:nvPr userDrawn="1"/>
        </p:nvSpPr>
        <p:spPr>
          <a:xfrm>
            <a:off x="7332133" y="-2692400"/>
            <a:ext cx="0" cy="0"/>
          </a:xfrm>
          <a:prstGeom prst="rect">
            <a:avLst/>
          </a:prstGeom>
          <a:noFill/>
        </p:spPr>
        <p:txBody>
          <a:bodyPr wrap="none" lIns="0" tIns="0" rIns="0" bIns="0" rtlCol="0">
            <a:noAutofit/>
          </a:bodyPr>
          <a:lstStyle/>
          <a:p>
            <a:pPr algn="l"/>
            <a:endParaRPr lang="en-AU" noProof="0">
              <a:latin typeface="+mn-lt"/>
            </a:endParaRPr>
          </a:p>
        </p:txBody>
      </p:sp>
    </p:spTree>
    <p:extLst>
      <p:ext uri="{BB962C8B-B14F-4D97-AF65-F5344CB8AC3E}">
        <p14:creationId xmlns:p14="http://schemas.microsoft.com/office/powerpoint/2010/main" val="16661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Graphic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2"/>
          <a:src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695325" y="823912"/>
            <a:ext cx="9000000" cy="1331913"/>
          </a:xfrm>
        </p:spPr>
        <p:txBody>
          <a:bodyPr anchor="ctr"/>
          <a:lstStyle>
            <a:lvl1pPr>
              <a:defRPr sz="3000">
                <a:solidFill>
                  <a:schemeClr val="tx2"/>
                </a:solidFill>
                <a:latin typeface="+mj-lt"/>
              </a:defRPr>
            </a:lvl1pPr>
          </a:lstStyle>
          <a:p>
            <a:r>
              <a:rPr lang="en-AU" noProof="0"/>
              <a:t>Divider slide Graphic 1</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695324" y="3297295"/>
            <a:ext cx="9000000" cy="2750457"/>
          </a:xfrm>
        </p:spPr>
        <p:txBody>
          <a:bodyPr/>
          <a:lstStyle>
            <a:lvl1pPr>
              <a:defRPr sz="1600" b="0">
                <a:solidFill>
                  <a:schemeClr val="bg1"/>
                </a:solidFill>
                <a:latin typeface="+mn-lt"/>
              </a:defRPr>
            </a:lvl1pPr>
          </a:lstStyle>
          <a:p>
            <a:r>
              <a:rPr lang="en-AU" noProof="0"/>
              <a:t>Click to edit Master subtitle style</a:t>
            </a:r>
          </a:p>
        </p:txBody>
      </p:sp>
    </p:spTree>
    <p:extLst>
      <p:ext uri="{BB962C8B-B14F-4D97-AF65-F5344CB8AC3E}">
        <p14:creationId xmlns:p14="http://schemas.microsoft.com/office/powerpoint/2010/main" val="345157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Graphic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2"/>
          <a:src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695325" y="823912"/>
            <a:ext cx="9000000" cy="1331913"/>
          </a:xfrm>
        </p:spPr>
        <p:txBody>
          <a:bodyPr anchor="ctr"/>
          <a:lstStyle>
            <a:lvl1pPr>
              <a:defRPr sz="3000">
                <a:solidFill>
                  <a:schemeClr val="tx2"/>
                </a:solidFill>
              </a:defRPr>
            </a:lvl1pPr>
          </a:lstStyle>
          <a:p>
            <a:r>
              <a:rPr lang="en-AU" noProof="0"/>
              <a:t>Divider slide Graphic 2</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hasCustomPrompt="1"/>
          </p:nvPr>
        </p:nvSpPr>
        <p:spPr>
          <a:xfrm>
            <a:off x="695324" y="3297295"/>
            <a:ext cx="9000000" cy="2750457"/>
          </a:xfrm>
        </p:spPr>
        <p:txBody>
          <a:bodyPr/>
          <a:lstStyle>
            <a:lvl1pPr>
              <a:defRPr sz="1600" b="0">
                <a:solidFill>
                  <a:schemeClr val="bg1"/>
                </a:solidFill>
              </a:defRPr>
            </a:lvl1pPr>
          </a:lstStyle>
          <a:p>
            <a:r>
              <a:rPr lang="en-AU" noProof="0"/>
              <a:t>Click to edit Master subtitle style</a:t>
            </a:r>
          </a:p>
        </p:txBody>
      </p:sp>
    </p:spTree>
    <p:extLst>
      <p:ext uri="{BB962C8B-B14F-4D97-AF65-F5344CB8AC3E}">
        <p14:creationId xmlns:p14="http://schemas.microsoft.com/office/powerpoint/2010/main" val="175315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Image 1">
    <p:spTree>
      <p:nvGrpSpPr>
        <p:cNvPr id="1" name=""/>
        <p:cNvGrpSpPr/>
        <p:nvPr/>
      </p:nvGrpSpPr>
      <p:grpSpPr>
        <a:xfrm>
          <a:off x="0" y="0"/>
          <a:ext cx="0" cy="0"/>
          <a:chOff x="0" y="0"/>
          <a:chExt cx="0" cy="0"/>
        </a:xfrm>
      </p:grpSpPr>
      <p:pic>
        <p:nvPicPr>
          <p:cNvPr id="4" name="Picture 3" descr="A person in a subway&#10;&#10;Description automatically generated">
            <a:extLst>
              <a:ext uri="{FF2B5EF4-FFF2-40B4-BE49-F238E27FC236}">
                <a16:creationId xmlns:a16="http://schemas.microsoft.com/office/drawing/2014/main" id="{B966E2A6-39CB-0154-8EF1-FAF4A29CC93B}"/>
              </a:ext>
            </a:extLst>
          </p:cNvPr>
          <p:cNvPicPr>
            <a:picLocks noChangeAspect="1"/>
          </p:cNvPicPr>
          <p:nvPr userDrawn="1"/>
        </p:nvPicPr>
        <p:blipFill>
          <a:blip r:embed="rId2"/>
          <a:stretch>
            <a:fillRect/>
          </a:stretch>
        </p:blipFill>
        <p:spPr>
          <a:xfrm>
            <a:off x="-1" y="0"/>
            <a:ext cx="12191999" cy="6857999"/>
          </a:xfrm>
          <a:prstGeom prst="rect">
            <a:avLst/>
          </a:prstGeom>
        </p:spPr>
      </p:pic>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3"/>
          <a:src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695324" y="823913"/>
            <a:ext cx="10801350" cy="790528"/>
          </a:xfrm>
        </p:spPr>
        <p:txBody>
          <a:bodyPr anchor="ctr"/>
          <a:lstStyle>
            <a:lvl1pPr>
              <a:defRPr sz="3000">
                <a:solidFill>
                  <a:schemeClr val="tx2"/>
                </a:solidFill>
              </a:defRPr>
            </a:lvl1pPr>
          </a:lstStyle>
          <a:p>
            <a:r>
              <a:rPr lang="en-AU" noProof="0"/>
              <a:t>Divider slide with Image 1</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p:nvPr>
        </p:nvSpPr>
        <p:spPr>
          <a:xfrm>
            <a:off x="695325" y="1685177"/>
            <a:ext cx="10801349" cy="470650"/>
          </a:xfrm>
        </p:spPr>
        <p:txBody>
          <a:bodyPr/>
          <a:lstStyle>
            <a:lvl1pPr>
              <a:defRPr sz="1600" b="0">
                <a:solidFill>
                  <a:schemeClr val="tx2"/>
                </a:solidFill>
              </a:defRPr>
            </a:lvl1pPr>
          </a:lstStyle>
          <a:p>
            <a:pPr lvl="0"/>
            <a:r>
              <a:rPr lang="en-AU" noProof="0"/>
              <a:t>Click to edit Master text styles</a:t>
            </a:r>
          </a:p>
        </p:txBody>
      </p:sp>
      <p:sp>
        <p:nvSpPr>
          <p:cNvPr id="5" name="TextBox 4">
            <a:extLst>
              <a:ext uri="{FF2B5EF4-FFF2-40B4-BE49-F238E27FC236}">
                <a16:creationId xmlns:a16="http://schemas.microsoft.com/office/drawing/2014/main" id="{6BAB2E30-9305-B246-847D-A95F11F85B71}"/>
              </a:ext>
            </a:extLst>
          </p:cNvPr>
          <p:cNvSpPr txBox="1"/>
          <p:nvPr userDrawn="1"/>
        </p:nvSpPr>
        <p:spPr>
          <a:xfrm>
            <a:off x="3911600" y="-2184400"/>
            <a:ext cx="0" cy="0"/>
          </a:xfrm>
          <a:prstGeom prst="rect">
            <a:avLst/>
          </a:prstGeom>
          <a:noFill/>
        </p:spPr>
        <p:txBody>
          <a:bodyPr wrap="none" lIns="0" tIns="0" rIns="0" bIns="0" rtlCol="0">
            <a:noAutofit/>
          </a:bodyPr>
          <a:lstStyle/>
          <a:p>
            <a:pPr algn="l"/>
            <a:endParaRPr lang="en-AU" noProof="0"/>
          </a:p>
        </p:txBody>
      </p:sp>
    </p:spTree>
    <p:extLst>
      <p:ext uri="{BB962C8B-B14F-4D97-AF65-F5344CB8AC3E}">
        <p14:creationId xmlns:p14="http://schemas.microsoft.com/office/powerpoint/2010/main" val="74959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Image 2">
    <p:spTree>
      <p:nvGrpSpPr>
        <p:cNvPr id="1" name=""/>
        <p:cNvGrpSpPr/>
        <p:nvPr/>
      </p:nvGrpSpPr>
      <p:grpSpPr>
        <a:xfrm>
          <a:off x="0" y="0"/>
          <a:ext cx="0" cy="0"/>
          <a:chOff x="0" y="0"/>
          <a:chExt cx="0" cy="0"/>
        </a:xfrm>
      </p:grpSpPr>
      <p:pic>
        <p:nvPicPr>
          <p:cNvPr id="4" name="Picture 3" descr="A person in a subway&#10;&#10;Description automatically generated">
            <a:extLst>
              <a:ext uri="{FF2B5EF4-FFF2-40B4-BE49-F238E27FC236}">
                <a16:creationId xmlns:a16="http://schemas.microsoft.com/office/drawing/2014/main" id="{B966E2A6-39CB-0154-8EF1-FAF4A29CC93B}"/>
              </a:ext>
            </a:extLst>
          </p:cNvPr>
          <p:cNvPicPr>
            <a:picLocks noChangeAspect="1"/>
          </p:cNvPicPr>
          <p:nvPr userDrawn="1"/>
        </p:nvPicPr>
        <p:blipFill>
          <a:blip r:embed="rId2"/>
          <a:stretch>
            <a:fillRect/>
          </a:stretch>
        </p:blipFill>
        <p:spPr>
          <a:xfrm>
            <a:off x="-1" y="0"/>
            <a:ext cx="12191999" cy="6857999"/>
          </a:xfrm>
          <a:prstGeom prst="rect">
            <a:avLst/>
          </a:prstGeom>
        </p:spPr>
      </p:pic>
      <p:pic>
        <p:nvPicPr>
          <p:cNvPr id="3" name="Picture 2">
            <a:extLst>
              <a:ext uri="{FF2B5EF4-FFF2-40B4-BE49-F238E27FC236}">
                <a16:creationId xmlns:a16="http://schemas.microsoft.com/office/drawing/2014/main" id="{9B98AC1C-CB23-F5B0-2905-55E1419909E6}"/>
              </a:ext>
            </a:extLst>
          </p:cNvPr>
          <p:cNvPicPr>
            <a:picLocks noChangeAspect="1"/>
          </p:cNvPicPr>
          <p:nvPr userDrawn="1"/>
        </p:nvPicPr>
        <p:blipFill>
          <a:blip r:embed="rId3"/>
          <a:src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AC5825FE-7E97-724C-BBCB-650E47FF199F}"/>
              </a:ext>
            </a:extLst>
          </p:cNvPr>
          <p:cNvSpPr>
            <a:spLocks noGrp="1"/>
          </p:cNvSpPr>
          <p:nvPr>
            <p:ph type="title" hasCustomPrompt="1"/>
          </p:nvPr>
        </p:nvSpPr>
        <p:spPr>
          <a:xfrm>
            <a:off x="695324" y="823913"/>
            <a:ext cx="10801350" cy="790528"/>
          </a:xfrm>
        </p:spPr>
        <p:txBody>
          <a:bodyPr anchor="ctr"/>
          <a:lstStyle>
            <a:lvl1pPr>
              <a:defRPr sz="3000">
                <a:solidFill>
                  <a:schemeClr val="tx2"/>
                </a:solidFill>
              </a:defRPr>
            </a:lvl1pPr>
          </a:lstStyle>
          <a:p>
            <a:r>
              <a:rPr lang="en-AU" noProof="0"/>
              <a:t>Divider slide with Image 2</a:t>
            </a:r>
          </a:p>
        </p:txBody>
      </p:sp>
      <p:sp>
        <p:nvSpPr>
          <p:cNvPr id="12" name="Text Placeholder 11">
            <a:extLst>
              <a:ext uri="{FF2B5EF4-FFF2-40B4-BE49-F238E27FC236}">
                <a16:creationId xmlns:a16="http://schemas.microsoft.com/office/drawing/2014/main" id="{3CD6374A-BCFF-D94F-A7A4-788530CDD6F6}"/>
              </a:ext>
            </a:extLst>
          </p:cNvPr>
          <p:cNvSpPr>
            <a:spLocks noGrp="1"/>
          </p:cNvSpPr>
          <p:nvPr>
            <p:ph type="body" sz="quarter" idx="10"/>
          </p:nvPr>
        </p:nvSpPr>
        <p:spPr>
          <a:xfrm>
            <a:off x="695325" y="1685177"/>
            <a:ext cx="10801349" cy="470650"/>
          </a:xfrm>
        </p:spPr>
        <p:txBody>
          <a:bodyPr/>
          <a:lstStyle>
            <a:lvl1pPr>
              <a:defRPr sz="1600" b="0">
                <a:solidFill>
                  <a:schemeClr val="tx2"/>
                </a:solidFill>
              </a:defRPr>
            </a:lvl1pPr>
          </a:lstStyle>
          <a:p>
            <a:pPr lvl="0"/>
            <a:r>
              <a:rPr lang="en-AU" noProof="0"/>
              <a:t>Click to edit Master text styles</a:t>
            </a:r>
          </a:p>
        </p:txBody>
      </p:sp>
      <p:sp>
        <p:nvSpPr>
          <p:cNvPr id="5" name="TextBox 4">
            <a:extLst>
              <a:ext uri="{FF2B5EF4-FFF2-40B4-BE49-F238E27FC236}">
                <a16:creationId xmlns:a16="http://schemas.microsoft.com/office/drawing/2014/main" id="{6BAB2E30-9305-B246-847D-A95F11F85B71}"/>
              </a:ext>
            </a:extLst>
          </p:cNvPr>
          <p:cNvSpPr txBox="1"/>
          <p:nvPr userDrawn="1"/>
        </p:nvSpPr>
        <p:spPr>
          <a:xfrm>
            <a:off x="3911600" y="-2184400"/>
            <a:ext cx="0" cy="0"/>
          </a:xfrm>
          <a:prstGeom prst="rect">
            <a:avLst/>
          </a:prstGeom>
          <a:noFill/>
        </p:spPr>
        <p:txBody>
          <a:bodyPr wrap="none" lIns="0" tIns="0" rIns="0" bIns="0" rtlCol="0">
            <a:noAutofit/>
          </a:bodyPr>
          <a:lstStyle/>
          <a:p>
            <a:pPr algn="l"/>
            <a:endParaRPr lang="en-AU" noProof="0"/>
          </a:p>
        </p:txBody>
      </p:sp>
    </p:spTree>
    <p:extLst>
      <p:ext uri="{BB962C8B-B14F-4D97-AF65-F5344CB8AC3E}">
        <p14:creationId xmlns:p14="http://schemas.microsoft.com/office/powerpoint/2010/main" val="119665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AA223D-2958-A259-3DBD-7B928980A0FE}"/>
              </a:ext>
            </a:extLst>
          </p:cNvPr>
          <p:cNvPicPr>
            <a:picLocks noChangeAspect="1"/>
          </p:cNvPicPr>
          <p:nvPr userDrawn="1"/>
        </p:nvPicPr>
        <p:blipFill>
          <a:blip r:embed="rId2"/>
          <a:src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16671EE8-B701-624C-ADC5-649257096E09}"/>
              </a:ext>
            </a:extLst>
          </p:cNvPr>
          <p:cNvSpPr>
            <a:spLocks noGrp="1"/>
          </p:cNvSpPr>
          <p:nvPr>
            <p:ph idx="1"/>
          </p:nvPr>
        </p:nvSpPr>
        <p:spPr>
          <a:xfrm>
            <a:off x="702000" y="2160000"/>
            <a:ext cx="10800000" cy="3285871"/>
          </a:xfrm>
        </p:spPr>
        <p:txBody>
          <a:bodyPr spcCol="36000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 name="Title 2">
            <a:extLst>
              <a:ext uri="{FF2B5EF4-FFF2-40B4-BE49-F238E27FC236}">
                <a16:creationId xmlns:a16="http://schemas.microsoft.com/office/drawing/2014/main" id="{3E49403F-CF40-6945-8659-9FD9788CF4CE}"/>
              </a:ext>
            </a:extLst>
          </p:cNvPr>
          <p:cNvSpPr>
            <a:spLocks noGrp="1"/>
          </p:cNvSpPr>
          <p:nvPr>
            <p:ph type="title" hasCustomPrompt="1"/>
          </p:nvPr>
        </p:nvSpPr>
        <p:spPr>
          <a:xfrm>
            <a:off x="702000" y="828000"/>
            <a:ext cx="10800000" cy="1325563"/>
          </a:xfrm>
        </p:spPr>
        <p:txBody>
          <a:bodyPr/>
          <a:lstStyle>
            <a:lvl1pPr>
              <a:defRPr/>
            </a:lvl1pPr>
          </a:lstStyle>
          <a:p>
            <a:r>
              <a:rPr lang="en-AU" noProof="0"/>
              <a:t>Text Slide 1</a:t>
            </a:r>
          </a:p>
        </p:txBody>
      </p:sp>
      <p:sp>
        <p:nvSpPr>
          <p:cNvPr id="2" name="Slide Number Placeholder 1">
            <a:extLst>
              <a:ext uri="{FF2B5EF4-FFF2-40B4-BE49-F238E27FC236}">
                <a16:creationId xmlns:a16="http://schemas.microsoft.com/office/drawing/2014/main" id="{1A3C493C-DA2C-23CD-1527-B67115CA6627}"/>
              </a:ext>
            </a:extLst>
          </p:cNvPr>
          <p:cNvSpPr>
            <a:spLocks noGrp="1"/>
          </p:cNvSpPr>
          <p:nvPr>
            <p:ph type="sldNum" sz="quarter" idx="10"/>
          </p:nvPr>
        </p:nvSpPr>
        <p:spPr/>
        <p:txBody>
          <a:bodyPr/>
          <a:lstStyle/>
          <a:p>
            <a:fld id="{10F38EA1-A2B3-734E-8FE4-2A14DB32A8FE}" type="slidenum">
              <a:rPr lang="en-AU" noProof="0" smtClean="0"/>
              <a:pPr/>
              <a:t>‹#›</a:t>
            </a:fld>
            <a:endParaRPr lang="en-AU" noProof="0"/>
          </a:p>
        </p:txBody>
      </p:sp>
    </p:spTree>
    <p:extLst>
      <p:ext uri="{BB962C8B-B14F-4D97-AF65-F5344CB8AC3E}">
        <p14:creationId xmlns:p14="http://schemas.microsoft.com/office/powerpoint/2010/main" val="249281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8.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000" y="828000"/>
            <a:ext cx="10800000" cy="1325563"/>
          </a:xfrm>
          <a:prstGeom prst="rect">
            <a:avLst/>
          </a:prstGeom>
        </p:spPr>
        <p:txBody>
          <a:bodyPr vert="horz" lIns="0" tIns="0" rIns="0" bIns="0" rtlCol="0" anchor="t">
            <a:noAutofit/>
          </a:bodyPr>
          <a:lstStyle/>
          <a:p>
            <a:r>
              <a:rPr lang="en-AU" noProof="0"/>
              <a:t>Click to edit Master title style</a:t>
            </a:r>
          </a:p>
        </p:txBody>
      </p:sp>
      <p:sp>
        <p:nvSpPr>
          <p:cNvPr id="3" name="Text Placeholder 2"/>
          <p:cNvSpPr>
            <a:spLocks noGrp="1"/>
          </p:cNvSpPr>
          <p:nvPr>
            <p:ph type="body" idx="1"/>
          </p:nvPr>
        </p:nvSpPr>
        <p:spPr>
          <a:xfrm>
            <a:off x="702000" y="2160000"/>
            <a:ext cx="10800000" cy="3161913"/>
          </a:xfrm>
          <a:prstGeom prst="rect">
            <a:avLst/>
          </a:prstGeom>
        </p:spPr>
        <p:txBody>
          <a:bodyPr vert="horz" lIns="0" tIns="0" rIns="0" bIns="0" rtlCol="0">
            <a:no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 name="Slide Number Placeholder 5"/>
          <p:cNvSpPr>
            <a:spLocks noGrp="1"/>
          </p:cNvSpPr>
          <p:nvPr>
            <p:ph type="sldNum" sz="quarter" idx="4"/>
          </p:nvPr>
        </p:nvSpPr>
        <p:spPr>
          <a:xfrm>
            <a:off x="8758800" y="6480000"/>
            <a:ext cx="2743200" cy="360000"/>
          </a:xfrm>
          <a:prstGeom prst="rect">
            <a:avLst/>
          </a:prstGeom>
        </p:spPr>
        <p:txBody>
          <a:bodyPr vert="horz" lIns="0" tIns="0" rIns="0" bIns="0" rtlCol="0" anchor="ctr"/>
          <a:lstStyle>
            <a:lvl1pPr algn="r">
              <a:defRPr sz="1200" b="0" i="0">
                <a:solidFill>
                  <a:schemeClr val="tx1">
                    <a:tint val="75000"/>
                  </a:schemeClr>
                </a:solidFill>
                <a:latin typeface="+mn-lt"/>
                <a:cs typeface="Arial" panose="020B0604020202020204" pitchFamily="34" charset="0"/>
              </a:defRPr>
            </a:lvl1pPr>
          </a:lstStyle>
          <a:p>
            <a:fld id="{10F38EA1-A2B3-734E-8FE4-2A14DB32A8FE}" type="slidenum">
              <a:rPr lang="en-AU" smtClean="0"/>
              <a:pPr/>
              <a:t>‹#›</a:t>
            </a:fld>
            <a:endParaRPr lang="en-AU"/>
          </a:p>
        </p:txBody>
      </p:sp>
      <p:sp>
        <p:nvSpPr>
          <p:cNvPr id="7" name="TextBox 6">
            <a:extLst>
              <a:ext uri="{FF2B5EF4-FFF2-40B4-BE49-F238E27FC236}">
                <a16:creationId xmlns:a16="http://schemas.microsoft.com/office/drawing/2014/main" id="{265014CE-12A7-8C77-A008-FA048E1F609D}"/>
              </a:ext>
            </a:extLst>
          </p:cNvPr>
          <p:cNvSpPr txBox="1"/>
          <p:nvPr userDrawn="1">
            <p:extLst>
              <p:ext uri="{1162E1C5-73C7-4A58-AE30-91384D911F3F}">
                <p184:classification xmlns:p184="http://schemas.microsoft.com/office/powerpoint/2018/4/main" val="hdr"/>
              </p:ext>
            </p:extLst>
          </p:nvPr>
        </p:nvSpPr>
        <p:spPr>
          <a:xfrm>
            <a:off x="5752275" y="190500"/>
            <a:ext cx="730250" cy="182880"/>
          </a:xfrm>
          <a:prstGeom prst="rect">
            <a:avLst/>
          </a:prstGeom>
        </p:spPr>
        <p:txBody>
          <a:bodyPr horzOverflow="overflow" lIns="0" tIns="0" rIns="0" bIns="0">
            <a:spAutoFit/>
          </a:bodyPr>
          <a:lstStyle/>
          <a:p>
            <a:pPr algn="l"/>
            <a:r>
              <a:rPr lang="en-AU" sz="1200" noProof="0">
                <a:solidFill>
                  <a:schemeClr val="bg1"/>
                </a:solidFill>
                <a:latin typeface="+mn-lt"/>
                <a:cs typeface="Arial" panose="020B0604020202020204" pitchFamily="34" charset="0"/>
              </a:rPr>
              <a:t>OFFICIAL</a:t>
            </a:r>
          </a:p>
        </p:txBody>
      </p:sp>
      <p:sp>
        <p:nvSpPr>
          <p:cNvPr id="8" name="TextBox 7">
            <a:extLst>
              <a:ext uri="{FF2B5EF4-FFF2-40B4-BE49-F238E27FC236}">
                <a16:creationId xmlns:a16="http://schemas.microsoft.com/office/drawing/2014/main" id="{B82A9E49-CF9C-3CBC-7139-521B831785D6}"/>
              </a:ext>
            </a:extLst>
          </p:cNvPr>
          <p:cNvSpPr txBox="1"/>
          <p:nvPr userDrawn="1">
            <p:extLst>
              <p:ext uri="{1162E1C5-73C7-4A58-AE30-91384D911F3F}">
                <p184:classification xmlns:p184="http://schemas.microsoft.com/office/powerpoint/2018/4/main" val="ftr"/>
              </p:ext>
            </p:extLst>
          </p:nvPr>
        </p:nvSpPr>
        <p:spPr>
          <a:xfrm>
            <a:off x="5752275" y="6484620"/>
            <a:ext cx="730250" cy="182880"/>
          </a:xfrm>
          <a:prstGeom prst="rect">
            <a:avLst/>
          </a:prstGeom>
        </p:spPr>
        <p:txBody>
          <a:bodyPr horzOverflow="overflow" lIns="0" tIns="0" rIns="0" bIns="0">
            <a:spAutoFit/>
          </a:bodyPr>
          <a:lstStyle/>
          <a:p>
            <a:pPr algn="l"/>
            <a:r>
              <a:rPr lang="en-AU" sz="1200" noProof="0">
                <a:solidFill>
                  <a:schemeClr val="bg1"/>
                </a:solidFill>
                <a:latin typeface="+mn-lt"/>
                <a:cs typeface="Arial" panose="020B0604020202020204" pitchFamily="34" charset="0"/>
              </a:rPr>
              <a:t>OFFICIAL</a:t>
            </a:r>
          </a:p>
        </p:txBody>
      </p:sp>
    </p:spTree>
    <p:extLst>
      <p:ext uri="{BB962C8B-B14F-4D97-AF65-F5344CB8AC3E}">
        <p14:creationId xmlns:p14="http://schemas.microsoft.com/office/powerpoint/2010/main" val="251803538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i="0" kern="1200">
          <a:solidFill>
            <a:schemeClr val="tx2"/>
          </a:solidFill>
          <a:latin typeface="+mj-lt"/>
          <a:ea typeface="+mj-ea"/>
          <a:cs typeface="Arial" panose="020B0604020202020204" pitchFamily="34" charset="0"/>
        </a:defRPr>
      </a:lvl1pPr>
    </p:titleStyle>
    <p:bodyStyle>
      <a:lvl1pPr marL="0" marR="0" indent="0" algn="l" defTabSz="914400" rtl="0" eaLnBrk="1" fontAlgn="auto" latinLnBrk="0" hangingPunct="1">
        <a:lnSpc>
          <a:spcPct val="110000"/>
        </a:lnSpc>
        <a:spcBef>
          <a:spcPts val="0"/>
        </a:spcBef>
        <a:spcAft>
          <a:spcPts val="1200"/>
        </a:spcAft>
        <a:buClrTx/>
        <a:buSzTx/>
        <a:buFontTx/>
        <a:buNone/>
        <a:tabLst/>
        <a:defRPr sz="1600" b="0" i="0" kern="1200" baseline="0">
          <a:solidFill>
            <a:schemeClr val="bg2">
              <a:lumMod val="25000"/>
            </a:schemeClr>
          </a:solidFill>
          <a:latin typeface="+mn-lt"/>
          <a:ea typeface="+mn-ea"/>
          <a:cs typeface="Arial" panose="020B0604020202020204" pitchFamily="34" charset="0"/>
        </a:defRPr>
      </a:lvl1pPr>
      <a:lvl2pPr marL="918000" indent="-288000" algn="l" defTabSz="914400" rtl="0" eaLnBrk="1" latinLnBrk="0" hangingPunct="1">
        <a:lnSpc>
          <a:spcPct val="110000"/>
        </a:lnSpc>
        <a:spcBef>
          <a:spcPts val="0"/>
        </a:spcBef>
        <a:spcAft>
          <a:spcPts val="1200"/>
        </a:spcAft>
        <a:buFont typeface="Arial" panose="020B0604020202020204" pitchFamily="34" charset="0"/>
        <a:buChar char="•"/>
        <a:defRPr sz="1600" b="0" i="0" kern="1200">
          <a:solidFill>
            <a:schemeClr val="bg2">
              <a:lumMod val="25000"/>
            </a:schemeClr>
          </a:solidFill>
          <a:latin typeface="+mn-lt"/>
          <a:ea typeface="+mn-ea"/>
          <a:cs typeface="Arial" panose="020B0604020202020204" pitchFamily="34" charset="0"/>
        </a:defRPr>
      </a:lvl2pPr>
      <a:lvl3pPr marL="918000" marR="0" indent="-288000" algn="l" defTabSz="914400" rtl="0" eaLnBrk="1" fontAlgn="auto" latinLnBrk="0" hangingPunct="1">
        <a:lnSpc>
          <a:spcPct val="110000"/>
        </a:lnSpc>
        <a:spcBef>
          <a:spcPts val="0"/>
        </a:spcBef>
        <a:spcAft>
          <a:spcPts val="1200"/>
        </a:spcAft>
        <a:buClrTx/>
        <a:buSzTx/>
        <a:buFont typeface="+mj-lt"/>
        <a:buAutoNum type="arabicPeriod"/>
        <a:tabLst/>
        <a:defRPr sz="1600" b="0" i="0" kern="1200" baseline="0">
          <a:solidFill>
            <a:schemeClr val="bg2">
              <a:lumMod val="25000"/>
            </a:schemeClr>
          </a:solidFill>
          <a:latin typeface="+mn-lt"/>
          <a:ea typeface="+mn-ea"/>
          <a:cs typeface="Arial" panose="020B0604020202020204" pitchFamily="34" charset="0"/>
        </a:defRPr>
      </a:lvl3pPr>
      <a:lvl4pPr marL="918000" marR="0" indent="-288000" algn="l" defTabSz="914400" rtl="0" eaLnBrk="1" fontAlgn="auto" latinLnBrk="0" hangingPunct="1">
        <a:lnSpc>
          <a:spcPct val="110000"/>
        </a:lnSpc>
        <a:spcBef>
          <a:spcPts val="0"/>
        </a:spcBef>
        <a:spcAft>
          <a:spcPts val="1200"/>
        </a:spcAft>
        <a:buClr>
          <a:schemeClr val="bg2">
            <a:lumMod val="25000"/>
          </a:schemeClr>
        </a:buClr>
        <a:buSzTx/>
        <a:buFont typeface="+mj-lt"/>
        <a:buAutoNum type="alphaLcParenR"/>
        <a:tabLst/>
        <a:defRPr sz="1600" b="0" i="0" kern="1200" baseline="0">
          <a:solidFill>
            <a:schemeClr val="bg2">
              <a:lumMod val="25000"/>
            </a:schemeClr>
          </a:solidFill>
          <a:latin typeface="+mn-lt"/>
          <a:ea typeface="+mn-ea"/>
          <a:cs typeface="Arial" panose="020B0604020202020204" pitchFamily="34" charset="0"/>
        </a:defRPr>
      </a:lvl4pPr>
      <a:lvl5pPr marL="1206000" marR="0" indent="-288000" algn="l" defTabSz="914400" rtl="0" eaLnBrk="1" fontAlgn="auto" latinLnBrk="0" hangingPunct="1">
        <a:lnSpc>
          <a:spcPct val="110000"/>
        </a:lnSpc>
        <a:spcBef>
          <a:spcPts val="0"/>
        </a:spcBef>
        <a:spcAft>
          <a:spcPts val="1200"/>
        </a:spcAft>
        <a:buClrTx/>
        <a:buSzTx/>
        <a:buFont typeface="Wingdings" pitchFamily="2" charset="2"/>
        <a:buChar char="§"/>
        <a:tabLst/>
        <a:defRPr sz="1600" b="0" i="0" kern="1200" baseline="0">
          <a:solidFill>
            <a:schemeClr val="bg2">
              <a:lumMod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80" userDrawn="1">
          <p15:clr>
            <a:srgbClr val="F26B43"/>
          </p15:clr>
        </p15:guide>
        <p15:guide id="3" pos="6570" userDrawn="1">
          <p15:clr>
            <a:srgbClr val="F26B43"/>
          </p15:clr>
        </p15:guide>
        <p15:guide id="4" orient="horz" pos="471" userDrawn="1">
          <p15:clr>
            <a:srgbClr val="F26B43"/>
          </p15:clr>
        </p15:guide>
        <p15:guide id="5" orient="horz" pos="1232" userDrawn="1">
          <p15:clr>
            <a:srgbClr val="F26B43"/>
          </p15:clr>
        </p15:guide>
        <p15:guide id="6" pos="3587" userDrawn="1">
          <p15:clr>
            <a:srgbClr val="F26B43"/>
          </p15:clr>
        </p15:guide>
        <p15:guide id="8" pos="3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B526554-E9D4-020A-15CE-6A41CFE95B83}"/>
              </a:ext>
            </a:extLst>
          </p:cNvPr>
          <p:cNvGraphicFramePr>
            <a:graphicFrameLocks noChangeAspect="1"/>
          </p:cNvGraphicFramePr>
          <p:nvPr userDrawn="1">
            <p:custDataLst>
              <p:tags r:id="rId5"/>
            </p:custDataLst>
            <p:extLst>
              <p:ext uri="{D42A27DB-BD31-4B8C-83A1-F6EECF244321}">
                <p14:modId xmlns:p14="http://schemas.microsoft.com/office/powerpoint/2010/main" val="678575522"/>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6" imgW="328" imgH="328" progId="TCLayout.ActiveDocument.1">
                  <p:embed/>
                </p:oleObj>
              </mc:Choice>
              <mc:Fallback>
                <p:oleObj name="think-cell Slide" r:id="rId6" imgW="328" imgH="328" progId="TCLayout.ActiveDocument.1">
                  <p:embed/>
                  <p:pic>
                    <p:nvPicPr>
                      <p:cNvPr id="8" name="Object 7" hidden="1">
                        <a:extLst>
                          <a:ext uri="{FF2B5EF4-FFF2-40B4-BE49-F238E27FC236}">
                            <a16:creationId xmlns:a16="http://schemas.microsoft.com/office/drawing/2014/main" id="{1B526554-E9D4-020A-15CE-6A41CFE95B83}"/>
                          </a:ext>
                        </a:extLst>
                      </p:cNvPr>
                      <p:cNvPicPr/>
                      <p:nvPr/>
                    </p:nvPicPr>
                    <p:blipFill>
                      <a:blip r:embed="rId7"/>
                      <a:stretch>
                        <a:fillRect/>
                      </a:stretch>
                    </p:blipFill>
                    <p:spPr>
                      <a:xfrm>
                        <a:off x="2119" y="1588"/>
                        <a:ext cx="211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793EDA-5D18-E9F3-1DAF-D4D4158826B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2330156-2818-648B-83A6-FB1A661E7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DF58B26-4AE3-0860-A6A0-3216038129A7}"/>
              </a:ext>
            </a:extLst>
          </p:cNvPr>
          <p:cNvSpPr>
            <a:spLocks noGrp="1"/>
          </p:cNvSpPr>
          <p:nvPr>
            <p:ph type="dt" sz="half" idx="2"/>
          </p:nvPr>
        </p:nvSpPr>
        <p:spPr>
          <a:xfrm>
            <a:off x="838202" y="6356354"/>
            <a:ext cx="2743200" cy="365125"/>
          </a:xfrm>
          <a:prstGeom prst="rect">
            <a:avLst/>
          </a:prstGeom>
        </p:spPr>
        <p:txBody>
          <a:bodyPr vert="horz" lIns="91440" tIns="45720" rIns="91440" bIns="45720" rtlCol="0" anchor="ctr"/>
          <a:lstStyle>
            <a:lvl1pPr algn="l">
              <a:defRPr sz="1342">
                <a:solidFill>
                  <a:schemeClr val="tx1">
                    <a:tint val="75000"/>
                  </a:schemeClr>
                </a:solidFill>
              </a:defRPr>
            </a:lvl1pPr>
          </a:lstStyle>
          <a:p>
            <a:fld id="{62519AAE-CBF5-4CE0-8F45-A4BA948FF7F8}" type="datetimeFigureOut">
              <a:rPr lang="en-AU" smtClean="0"/>
              <a:t>11/12/2025</a:t>
            </a:fld>
            <a:endParaRPr lang="en-AU"/>
          </a:p>
        </p:txBody>
      </p:sp>
      <p:sp>
        <p:nvSpPr>
          <p:cNvPr id="5" name="Footer Placeholder 4">
            <a:extLst>
              <a:ext uri="{FF2B5EF4-FFF2-40B4-BE49-F238E27FC236}">
                <a16:creationId xmlns:a16="http://schemas.microsoft.com/office/drawing/2014/main" id="{E4D022C7-8338-4A03-6D94-02FBF68DA7D7}"/>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342">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6717625-178D-4F4B-E8D1-7C7FF7A86A27}"/>
              </a:ext>
            </a:extLst>
          </p:cNvPr>
          <p:cNvSpPr>
            <a:spLocks noGrp="1"/>
          </p:cNvSpPr>
          <p:nvPr>
            <p:ph type="sldNum" sz="quarter" idx="4"/>
          </p:nvPr>
        </p:nvSpPr>
        <p:spPr>
          <a:xfrm>
            <a:off x="8610602" y="6356354"/>
            <a:ext cx="2743200" cy="365125"/>
          </a:xfrm>
          <a:prstGeom prst="rect">
            <a:avLst/>
          </a:prstGeom>
        </p:spPr>
        <p:txBody>
          <a:bodyPr vert="horz" lIns="91440" tIns="45720" rIns="91440" bIns="45720" rtlCol="0" anchor="ctr"/>
          <a:lstStyle>
            <a:lvl1pPr algn="r">
              <a:defRPr sz="1342">
                <a:solidFill>
                  <a:schemeClr val="tx1">
                    <a:tint val="75000"/>
                  </a:schemeClr>
                </a:solidFill>
              </a:defRPr>
            </a:lvl1pPr>
          </a:lstStyle>
          <a:p>
            <a:fld id="{D2B67DAF-3ABB-47CB-85CB-4EA21894E16A}" type="slidenum">
              <a:rPr lang="en-AU" smtClean="0"/>
              <a:t>‹#›</a:t>
            </a:fld>
            <a:endParaRPr lang="en-AU"/>
          </a:p>
        </p:txBody>
      </p:sp>
      <p:sp>
        <p:nvSpPr>
          <p:cNvPr id="7" name="MSIPCMContentMarking" descr="{&quot;HashCode&quot;:376260202,&quot;Placement&quot;:&quot;Footer&quot;,&quot;Top&quot;:573.1437,&quot;Left&quot;:381.523071,&quot;SlideWidth&quot;:841,&quot;SlideHeight&quot;:595}">
            <a:extLst>
              <a:ext uri="{FF2B5EF4-FFF2-40B4-BE49-F238E27FC236}">
                <a16:creationId xmlns:a16="http://schemas.microsoft.com/office/drawing/2014/main" id="{DC81858E-A0DC-BDB2-A1CB-3E4A0881E611}"/>
              </a:ext>
            </a:extLst>
          </p:cNvPr>
          <p:cNvSpPr txBox="1"/>
          <p:nvPr userDrawn="1"/>
        </p:nvSpPr>
        <p:spPr>
          <a:xfrm>
            <a:off x="5525202" y="6637009"/>
            <a:ext cx="1141597" cy="187295"/>
          </a:xfrm>
          <a:prstGeom prst="rect">
            <a:avLst/>
          </a:prstGeom>
          <a:noFill/>
        </p:spPr>
        <p:txBody>
          <a:bodyPr vert="horz" wrap="square" lIns="0" tIns="0" rIns="0" bIns="0" rtlCol="0" anchor="ctr" anchorCtr="1">
            <a:spAutoFit/>
          </a:bodyPr>
          <a:lstStyle/>
          <a:p>
            <a:pPr algn="ctr">
              <a:spcBef>
                <a:spcPts val="0"/>
              </a:spcBef>
              <a:spcAft>
                <a:spcPts val="0"/>
              </a:spcAft>
            </a:pPr>
            <a:r>
              <a:rPr lang="en-AU" sz="1217">
                <a:solidFill>
                  <a:srgbClr val="000000"/>
                </a:solidFill>
                <a:latin typeface="Arial" panose="020B0604020202020204" pitchFamily="34" charset="0"/>
              </a:rPr>
              <a:t>OFFICIAL</a:t>
            </a:r>
          </a:p>
        </p:txBody>
      </p:sp>
      <p:sp>
        <p:nvSpPr>
          <p:cNvPr id="9" name="MSIPCMContentMarking" descr="{&quot;HashCode&quot;:352122633,&quot;Placement&quot;:&quot;Header&quot;,&quot;Top&quot;:0.0,&quot;Left&quot;:381.523071,&quot;SlideWidth&quot;:841,&quot;SlideHeight&quot;:595}">
            <a:extLst>
              <a:ext uri="{FF2B5EF4-FFF2-40B4-BE49-F238E27FC236}">
                <a16:creationId xmlns:a16="http://schemas.microsoft.com/office/drawing/2014/main" id="{CCB0819D-9CE2-7182-E616-3A81466953CC}"/>
              </a:ext>
            </a:extLst>
          </p:cNvPr>
          <p:cNvSpPr txBox="1"/>
          <p:nvPr userDrawn="1"/>
        </p:nvSpPr>
        <p:spPr>
          <a:xfrm>
            <a:off x="5525202" y="33700"/>
            <a:ext cx="1141597" cy="187295"/>
          </a:xfrm>
          <a:prstGeom prst="rect">
            <a:avLst/>
          </a:prstGeom>
          <a:noFill/>
        </p:spPr>
        <p:txBody>
          <a:bodyPr vert="horz" wrap="square" lIns="0" tIns="0" rIns="0" bIns="0" rtlCol="0" anchor="ctr" anchorCtr="1">
            <a:spAutoFit/>
          </a:bodyPr>
          <a:lstStyle/>
          <a:p>
            <a:pPr algn="ctr">
              <a:spcBef>
                <a:spcPts val="0"/>
              </a:spcBef>
              <a:spcAft>
                <a:spcPts val="0"/>
              </a:spcAft>
            </a:pPr>
            <a:r>
              <a:rPr lang="en-AU" sz="1217">
                <a:solidFill>
                  <a:srgbClr val="000000"/>
                </a:solidFill>
                <a:latin typeface="Arial" panose="020B0604020202020204" pitchFamily="34" charset="0"/>
              </a:rPr>
              <a:t>OFFICIAL</a:t>
            </a:r>
          </a:p>
        </p:txBody>
      </p:sp>
    </p:spTree>
    <p:extLst>
      <p:ext uri="{BB962C8B-B14F-4D97-AF65-F5344CB8AC3E}">
        <p14:creationId xmlns:p14="http://schemas.microsoft.com/office/powerpoint/2010/main" val="18807485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xStyles>
    <p:titleStyle>
      <a:lvl1pPr algn="l" defTabSz="1022357" rtl="0" eaLnBrk="1" latinLnBrk="0" hangingPunct="1">
        <a:lnSpc>
          <a:spcPct val="90000"/>
        </a:lnSpc>
        <a:spcBef>
          <a:spcPct val="0"/>
        </a:spcBef>
        <a:buNone/>
        <a:defRPr sz="4919" kern="1200">
          <a:solidFill>
            <a:schemeClr val="tx1"/>
          </a:solidFill>
          <a:latin typeface="+mj-lt"/>
          <a:ea typeface="+mj-ea"/>
          <a:cs typeface="+mj-cs"/>
        </a:defRPr>
      </a:lvl1pPr>
    </p:titleStyle>
    <p:bodyStyle>
      <a:lvl1pPr marL="255589" indent="-255589" algn="l" defTabSz="1022357" rtl="0" eaLnBrk="1" latinLnBrk="0" hangingPunct="1">
        <a:lnSpc>
          <a:spcPct val="90000"/>
        </a:lnSpc>
        <a:spcBef>
          <a:spcPts val="1118"/>
        </a:spcBef>
        <a:buFont typeface="Arial" panose="020B0604020202020204" pitchFamily="34" charset="0"/>
        <a:buChar char="•"/>
        <a:defRPr sz="3130" kern="1200">
          <a:solidFill>
            <a:schemeClr val="tx1"/>
          </a:solidFill>
          <a:latin typeface="+mn-lt"/>
          <a:ea typeface="+mn-ea"/>
          <a:cs typeface="+mn-cs"/>
        </a:defRPr>
      </a:lvl1pPr>
      <a:lvl2pPr marL="766767" indent="-255589" algn="l" defTabSz="1022357" rtl="0" eaLnBrk="1" latinLnBrk="0" hangingPunct="1">
        <a:lnSpc>
          <a:spcPct val="90000"/>
        </a:lnSpc>
        <a:spcBef>
          <a:spcPts val="559"/>
        </a:spcBef>
        <a:buFont typeface="Arial" panose="020B0604020202020204" pitchFamily="34" charset="0"/>
        <a:buChar char="•"/>
        <a:defRPr sz="2684" kern="1200">
          <a:solidFill>
            <a:schemeClr val="tx1"/>
          </a:solidFill>
          <a:latin typeface="+mn-lt"/>
          <a:ea typeface="+mn-ea"/>
          <a:cs typeface="+mn-cs"/>
        </a:defRPr>
      </a:lvl2pPr>
      <a:lvl3pPr marL="1277946" indent="-255589" algn="l" defTabSz="1022357" rtl="0" eaLnBrk="1" latinLnBrk="0" hangingPunct="1">
        <a:lnSpc>
          <a:spcPct val="90000"/>
        </a:lnSpc>
        <a:spcBef>
          <a:spcPts val="559"/>
        </a:spcBef>
        <a:buFont typeface="Arial" panose="020B0604020202020204" pitchFamily="34" charset="0"/>
        <a:buChar char="•"/>
        <a:defRPr sz="2237" kern="1200">
          <a:solidFill>
            <a:schemeClr val="tx1"/>
          </a:solidFill>
          <a:latin typeface="+mn-lt"/>
          <a:ea typeface="+mn-ea"/>
          <a:cs typeface="+mn-cs"/>
        </a:defRPr>
      </a:lvl3pPr>
      <a:lvl4pPr marL="1789124" indent="-255589" algn="l" defTabSz="1022357" rtl="0" eaLnBrk="1" latinLnBrk="0" hangingPunct="1">
        <a:lnSpc>
          <a:spcPct val="90000"/>
        </a:lnSpc>
        <a:spcBef>
          <a:spcPts val="559"/>
        </a:spcBef>
        <a:buFont typeface="Arial" panose="020B0604020202020204" pitchFamily="34" charset="0"/>
        <a:buChar char="•"/>
        <a:defRPr sz="2012" kern="1200">
          <a:solidFill>
            <a:schemeClr val="tx1"/>
          </a:solidFill>
          <a:latin typeface="+mn-lt"/>
          <a:ea typeface="+mn-ea"/>
          <a:cs typeface="+mn-cs"/>
        </a:defRPr>
      </a:lvl4pPr>
      <a:lvl5pPr marL="2300303" indent="-255589" algn="l" defTabSz="1022357" rtl="0" eaLnBrk="1" latinLnBrk="0" hangingPunct="1">
        <a:lnSpc>
          <a:spcPct val="90000"/>
        </a:lnSpc>
        <a:spcBef>
          <a:spcPts val="559"/>
        </a:spcBef>
        <a:buFont typeface="Arial" panose="020B0604020202020204" pitchFamily="34" charset="0"/>
        <a:buChar char="•"/>
        <a:defRPr sz="2012" kern="1200">
          <a:solidFill>
            <a:schemeClr val="tx1"/>
          </a:solidFill>
          <a:latin typeface="+mn-lt"/>
          <a:ea typeface="+mn-ea"/>
          <a:cs typeface="+mn-cs"/>
        </a:defRPr>
      </a:lvl5pPr>
      <a:lvl6pPr marL="2811481" indent="-255589" algn="l" defTabSz="1022357" rtl="0" eaLnBrk="1" latinLnBrk="0" hangingPunct="1">
        <a:lnSpc>
          <a:spcPct val="90000"/>
        </a:lnSpc>
        <a:spcBef>
          <a:spcPts val="559"/>
        </a:spcBef>
        <a:buFont typeface="Arial" panose="020B0604020202020204" pitchFamily="34" charset="0"/>
        <a:buChar char="•"/>
        <a:defRPr sz="2012" kern="1200">
          <a:solidFill>
            <a:schemeClr val="tx1"/>
          </a:solidFill>
          <a:latin typeface="+mn-lt"/>
          <a:ea typeface="+mn-ea"/>
          <a:cs typeface="+mn-cs"/>
        </a:defRPr>
      </a:lvl6pPr>
      <a:lvl7pPr marL="3322659" indent="-255589" algn="l" defTabSz="1022357" rtl="0" eaLnBrk="1" latinLnBrk="0" hangingPunct="1">
        <a:lnSpc>
          <a:spcPct val="90000"/>
        </a:lnSpc>
        <a:spcBef>
          <a:spcPts val="559"/>
        </a:spcBef>
        <a:buFont typeface="Arial" panose="020B0604020202020204" pitchFamily="34" charset="0"/>
        <a:buChar char="•"/>
        <a:defRPr sz="2012" kern="1200">
          <a:solidFill>
            <a:schemeClr val="tx1"/>
          </a:solidFill>
          <a:latin typeface="+mn-lt"/>
          <a:ea typeface="+mn-ea"/>
          <a:cs typeface="+mn-cs"/>
        </a:defRPr>
      </a:lvl7pPr>
      <a:lvl8pPr marL="3833838" indent="-255589" algn="l" defTabSz="1022357" rtl="0" eaLnBrk="1" latinLnBrk="0" hangingPunct="1">
        <a:lnSpc>
          <a:spcPct val="90000"/>
        </a:lnSpc>
        <a:spcBef>
          <a:spcPts val="559"/>
        </a:spcBef>
        <a:buFont typeface="Arial" panose="020B0604020202020204" pitchFamily="34" charset="0"/>
        <a:buChar char="•"/>
        <a:defRPr sz="2012" kern="1200">
          <a:solidFill>
            <a:schemeClr val="tx1"/>
          </a:solidFill>
          <a:latin typeface="+mn-lt"/>
          <a:ea typeface="+mn-ea"/>
          <a:cs typeface="+mn-cs"/>
        </a:defRPr>
      </a:lvl8pPr>
      <a:lvl9pPr marL="4345016" indent="-255589" algn="l" defTabSz="1022357" rtl="0" eaLnBrk="1" latinLnBrk="0" hangingPunct="1">
        <a:lnSpc>
          <a:spcPct val="90000"/>
        </a:lnSpc>
        <a:spcBef>
          <a:spcPts val="559"/>
        </a:spcBef>
        <a:buFont typeface="Arial" panose="020B0604020202020204" pitchFamily="34" charset="0"/>
        <a:buChar char="•"/>
        <a:defRPr sz="2012" kern="1200">
          <a:solidFill>
            <a:schemeClr val="tx1"/>
          </a:solidFill>
          <a:latin typeface="+mn-lt"/>
          <a:ea typeface="+mn-ea"/>
          <a:cs typeface="+mn-cs"/>
        </a:defRPr>
      </a:lvl9pPr>
    </p:bodyStyle>
    <p:otherStyle>
      <a:defPPr>
        <a:defRPr lang="en-US"/>
      </a:defPPr>
      <a:lvl1pPr marL="0" algn="l" defTabSz="1022357" rtl="0" eaLnBrk="1" latinLnBrk="0" hangingPunct="1">
        <a:defRPr sz="2012" kern="1200">
          <a:solidFill>
            <a:schemeClr val="tx1"/>
          </a:solidFill>
          <a:latin typeface="+mn-lt"/>
          <a:ea typeface="+mn-ea"/>
          <a:cs typeface="+mn-cs"/>
        </a:defRPr>
      </a:lvl1pPr>
      <a:lvl2pPr marL="511179" algn="l" defTabSz="1022357" rtl="0" eaLnBrk="1" latinLnBrk="0" hangingPunct="1">
        <a:defRPr sz="2012" kern="1200">
          <a:solidFill>
            <a:schemeClr val="tx1"/>
          </a:solidFill>
          <a:latin typeface="+mn-lt"/>
          <a:ea typeface="+mn-ea"/>
          <a:cs typeface="+mn-cs"/>
        </a:defRPr>
      </a:lvl2pPr>
      <a:lvl3pPr marL="1022357" algn="l" defTabSz="1022357" rtl="0" eaLnBrk="1" latinLnBrk="0" hangingPunct="1">
        <a:defRPr sz="2012" kern="1200">
          <a:solidFill>
            <a:schemeClr val="tx1"/>
          </a:solidFill>
          <a:latin typeface="+mn-lt"/>
          <a:ea typeface="+mn-ea"/>
          <a:cs typeface="+mn-cs"/>
        </a:defRPr>
      </a:lvl3pPr>
      <a:lvl4pPr marL="1533535" algn="l" defTabSz="1022357" rtl="0" eaLnBrk="1" latinLnBrk="0" hangingPunct="1">
        <a:defRPr sz="2012" kern="1200">
          <a:solidFill>
            <a:schemeClr val="tx1"/>
          </a:solidFill>
          <a:latin typeface="+mn-lt"/>
          <a:ea typeface="+mn-ea"/>
          <a:cs typeface="+mn-cs"/>
        </a:defRPr>
      </a:lvl4pPr>
      <a:lvl5pPr marL="2044713" algn="l" defTabSz="1022357" rtl="0" eaLnBrk="1" latinLnBrk="0" hangingPunct="1">
        <a:defRPr sz="2012" kern="1200">
          <a:solidFill>
            <a:schemeClr val="tx1"/>
          </a:solidFill>
          <a:latin typeface="+mn-lt"/>
          <a:ea typeface="+mn-ea"/>
          <a:cs typeface="+mn-cs"/>
        </a:defRPr>
      </a:lvl5pPr>
      <a:lvl6pPr marL="2555892" algn="l" defTabSz="1022357" rtl="0" eaLnBrk="1" latinLnBrk="0" hangingPunct="1">
        <a:defRPr sz="2012" kern="1200">
          <a:solidFill>
            <a:schemeClr val="tx1"/>
          </a:solidFill>
          <a:latin typeface="+mn-lt"/>
          <a:ea typeface="+mn-ea"/>
          <a:cs typeface="+mn-cs"/>
        </a:defRPr>
      </a:lvl6pPr>
      <a:lvl7pPr marL="3067070" algn="l" defTabSz="1022357" rtl="0" eaLnBrk="1" latinLnBrk="0" hangingPunct="1">
        <a:defRPr sz="2012" kern="1200">
          <a:solidFill>
            <a:schemeClr val="tx1"/>
          </a:solidFill>
          <a:latin typeface="+mn-lt"/>
          <a:ea typeface="+mn-ea"/>
          <a:cs typeface="+mn-cs"/>
        </a:defRPr>
      </a:lvl7pPr>
      <a:lvl8pPr marL="3578249" algn="l" defTabSz="1022357" rtl="0" eaLnBrk="1" latinLnBrk="0" hangingPunct="1">
        <a:defRPr sz="2012" kern="1200">
          <a:solidFill>
            <a:schemeClr val="tx1"/>
          </a:solidFill>
          <a:latin typeface="+mn-lt"/>
          <a:ea typeface="+mn-ea"/>
          <a:cs typeface="+mn-cs"/>
        </a:defRPr>
      </a:lvl8pPr>
      <a:lvl9pPr marL="4089426" algn="l" defTabSz="1022357" rtl="0" eaLnBrk="1" latinLnBrk="0" hangingPunct="1">
        <a:defRPr sz="201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178FAD-BE32-85F1-6339-4BBA873D082B}"/>
              </a:ext>
            </a:extLst>
          </p:cNvPr>
          <p:cNvSpPr>
            <a:spLocks noGrp="1"/>
          </p:cNvSpPr>
          <p:nvPr>
            <p:ph type="title"/>
          </p:nvPr>
        </p:nvSpPr>
        <p:spPr>
          <a:xfrm>
            <a:off x="838147" y="365799"/>
            <a:ext cx="10515712" cy="1324939"/>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5102627-293F-FB78-0708-9014EDC39D9C}"/>
              </a:ext>
            </a:extLst>
          </p:cNvPr>
          <p:cNvSpPr>
            <a:spLocks noGrp="1"/>
          </p:cNvSpPr>
          <p:nvPr>
            <p:ph type="body" idx="1"/>
          </p:nvPr>
        </p:nvSpPr>
        <p:spPr>
          <a:xfrm>
            <a:off x="838147" y="1826112"/>
            <a:ext cx="10515712" cy="4350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FDFBA9-AA95-BAFB-C1BE-A61DF508F8DB}"/>
              </a:ext>
            </a:extLst>
          </p:cNvPr>
          <p:cNvSpPr>
            <a:spLocks noGrp="1"/>
          </p:cNvSpPr>
          <p:nvPr>
            <p:ph type="dt" sz="half" idx="2"/>
          </p:nvPr>
        </p:nvSpPr>
        <p:spPr>
          <a:xfrm>
            <a:off x="838145" y="6356828"/>
            <a:ext cx="2742520" cy="364359"/>
          </a:xfrm>
          <a:prstGeom prst="rect">
            <a:avLst/>
          </a:prstGeom>
        </p:spPr>
        <p:txBody>
          <a:bodyPr vert="horz" lIns="91440" tIns="45720" rIns="91440" bIns="45720" rtlCol="0" anchor="ctr"/>
          <a:lstStyle>
            <a:lvl1pPr algn="l">
              <a:defRPr sz="1217">
                <a:solidFill>
                  <a:schemeClr val="tx1">
                    <a:tint val="75000"/>
                  </a:schemeClr>
                </a:solidFill>
              </a:defRPr>
            </a:lvl1pPr>
          </a:lstStyle>
          <a:p>
            <a:fld id="{954CA8CF-5558-4204-81F8-9A295245CEA2}" type="datetimeFigureOut">
              <a:rPr lang="en-AU" smtClean="0"/>
              <a:t>11/12/2025</a:t>
            </a:fld>
            <a:endParaRPr lang="en-AU"/>
          </a:p>
        </p:txBody>
      </p:sp>
      <p:sp>
        <p:nvSpPr>
          <p:cNvPr id="5" name="Footer Placeholder 4">
            <a:extLst>
              <a:ext uri="{FF2B5EF4-FFF2-40B4-BE49-F238E27FC236}">
                <a16:creationId xmlns:a16="http://schemas.microsoft.com/office/drawing/2014/main" id="{70E0A1BA-42F0-4847-B915-C1F5433092C4}"/>
              </a:ext>
            </a:extLst>
          </p:cNvPr>
          <p:cNvSpPr>
            <a:spLocks noGrp="1"/>
          </p:cNvSpPr>
          <p:nvPr>
            <p:ph type="ftr" sz="quarter" idx="3"/>
          </p:nvPr>
        </p:nvSpPr>
        <p:spPr>
          <a:xfrm>
            <a:off x="4038660" y="6356828"/>
            <a:ext cx="4114687" cy="364359"/>
          </a:xfrm>
          <a:prstGeom prst="rect">
            <a:avLst/>
          </a:prstGeom>
        </p:spPr>
        <p:txBody>
          <a:bodyPr vert="horz" lIns="91440" tIns="45720" rIns="91440" bIns="45720" rtlCol="0" anchor="ctr"/>
          <a:lstStyle>
            <a:lvl1pPr algn="ctr">
              <a:defRPr sz="1217">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26ED889-E02B-B9FC-C455-CE0EC9CCEA51}"/>
              </a:ext>
            </a:extLst>
          </p:cNvPr>
          <p:cNvSpPr>
            <a:spLocks noGrp="1"/>
          </p:cNvSpPr>
          <p:nvPr>
            <p:ph type="sldNum" sz="quarter" idx="4"/>
          </p:nvPr>
        </p:nvSpPr>
        <p:spPr>
          <a:xfrm>
            <a:off x="8611337" y="6356828"/>
            <a:ext cx="2742520" cy="364359"/>
          </a:xfrm>
          <a:prstGeom prst="rect">
            <a:avLst/>
          </a:prstGeom>
        </p:spPr>
        <p:txBody>
          <a:bodyPr vert="horz" lIns="91440" tIns="45720" rIns="91440" bIns="45720" rtlCol="0" anchor="ctr"/>
          <a:lstStyle>
            <a:lvl1pPr algn="r">
              <a:defRPr sz="1217">
                <a:solidFill>
                  <a:schemeClr val="tx1">
                    <a:tint val="75000"/>
                  </a:schemeClr>
                </a:solidFill>
              </a:defRPr>
            </a:lvl1pPr>
          </a:lstStyle>
          <a:p>
            <a:fld id="{0133E654-386D-4967-A447-135106B5C773}" type="slidenum">
              <a:rPr lang="en-AU" smtClean="0"/>
              <a:t>‹#›</a:t>
            </a:fld>
            <a:endParaRPr lang="en-AU"/>
          </a:p>
        </p:txBody>
      </p:sp>
      <p:sp>
        <p:nvSpPr>
          <p:cNvPr id="7" name="MSIPCMContentMarking" descr="{&quot;HashCode&quot;:376260202,&quot;Placement&quot;:&quot;Footer&quot;,&quot;Top&quot;:573.1437,&quot;Left&quot;:381.523071,&quot;SlideWidth&quot;:841,&quot;SlideHeight&quot;:595}">
            <a:extLst>
              <a:ext uri="{FF2B5EF4-FFF2-40B4-BE49-F238E27FC236}">
                <a16:creationId xmlns:a16="http://schemas.microsoft.com/office/drawing/2014/main" id="{39B47A12-4932-0C2E-1214-25A5374998FA}"/>
              </a:ext>
            </a:extLst>
          </p:cNvPr>
          <p:cNvSpPr txBox="1"/>
          <p:nvPr userDrawn="1"/>
        </p:nvSpPr>
        <p:spPr>
          <a:xfrm>
            <a:off x="5525202" y="6637009"/>
            <a:ext cx="1141597" cy="187295"/>
          </a:xfrm>
          <a:prstGeom prst="rect">
            <a:avLst/>
          </a:prstGeom>
          <a:noFill/>
        </p:spPr>
        <p:txBody>
          <a:bodyPr vert="horz" wrap="square" lIns="0" tIns="0" rIns="0" bIns="0" rtlCol="0" anchor="ctr" anchorCtr="1">
            <a:spAutoFit/>
          </a:bodyPr>
          <a:lstStyle/>
          <a:p>
            <a:pPr algn="ctr">
              <a:spcBef>
                <a:spcPts val="0"/>
              </a:spcBef>
              <a:spcAft>
                <a:spcPts val="0"/>
              </a:spcAft>
            </a:pPr>
            <a:r>
              <a:rPr lang="en-AU" sz="1217">
                <a:solidFill>
                  <a:srgbClr val="000000"/>
                </a:solidFill>
                <a:latin typeface="Arial" panose="020B0604020202020204" pitchFamily="34" charset="0"/>
              </a:rPr>
              <a:t>OFFICIAL</a:t>
            </a:r>
          </a:p>
        </p:txBody>
      </p:sp>
      <p:sp>
        <p:nvSpPr>
          <p:cNvPr id="8" name="MSIPCMContentMarking" descr="{&quot;HashCode&quot;:352122633,&quot;Placement&quot;:&quot;Header&quot;,&quot;Top&quot;:0.0,&quot;Left&quot;:381.523071,&quot;SlideWidth&quot;:841,&quot;SlideHeight&quot;:595}">
            <a:extLst>
              <a:ext uri="{FF2B5EF4-FFF2-40B4-BE49-F238E27FC236}">
                <a16:creationId xmlns:a16="http://schemas.microsoft.com/office/drawing/2014/main" id="{9CDA90F2-C75E-C079-160A-E8EDCD79E801}"/>
              </a:ext>
            </a:extLst>
          </p:cNvPr>
          <p:cNvSpPr txBox="1"/>
          <p:nvPr userDrawn="1"/>
        </p:nvSpPr>
        <p:spPr>
          <a:xfrm>
            <a:off x="5525202" y="33700"/>
            <a:ext cx="1141597" cy="187295"/>
          </a:xfrm>
          <a:prstGeom prst="rect">
            <a:avLst/>
          </a:prstGeom>
          <a:noFill/>
        </p:spPr>
        <p:txBody>
          <a:bodyPr vert="horz" wrap="square" lIns="0" tIns="0" rIns="0" bIns="0" rtlCol="0" anchor="ctr" anchorCtr="1">
            <a:spAutoFit/>
          </a:bodyPr>
          <a:lstStyle/>
          <a:p>
            <a:pPr algn="ctr">
              <a:spcBef>
                <a:spcPts val="0"/>
              </a:spcBef>
              <a:spcAft>
                <a:spcPts val="0"/>
              </a:spcAft>
            </a:pPr>
            <a:r>
              <a:rPr lang="en-AU" sz="1217">
                <a:solidFill>
                  <a:srgbClr val="000000"/>
                </a:solidFill>
                <a:latin typeface="Arial" panose="020B0604020202020204" pitchFamily="34" charset="0"/>
              </a:rPr>
              <a:t>OFFICIAL</a:t>
            </a:r>
          </a:p>
        </p:txBody>
      </p:sp>
    </p:spTree>
    <p:extLst>
      <p:ext uri="{BB962C8B-B14F-4D97-AF65-F5344CB8AC3E}">
        <p14:creationId xmlns:p14="http://schemas.microsoft.com/office/powerpoint/2010/main" val="66855662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927476" rtl="0" eaLnBrk="1" latinLnBrk="0" hangingPunct="1">
        <a:lnSpc>
          <a:spcPct val="90000"/>
        </a:lnSpc>
        <a:spcBef>
          <a:spcPct val="0"/>
        </a:spcBef>
        <a:buNone/>
        <a:defRPr sz="4463" kern="1200">
          <a:solidFill>
            <a:schemeClr val="tx1"/>
          </a:solidFill>
          <a:latin typeface="+mj-lt"/>
          <a:ea typeface="+mj-ea"/>
          <a:cs typeface="+mj-cs"/>
        </a:defRPr>
      </a:lvl1pPr>
    </p:titleStyle>
    <p:bodyStyle>
      <a:lvl1pPr marL="231869" indent="-231869" algn="l" defTabSz="927476" rtl="0" eaLnBrk="1" latinLnBrk="0" hangingPunct="1">
        <a:lnSpc>
          <a:spcPct val="90000"/>
        </a:lnSpc>
        <a:spcBef>
          <a:spcPts val="1014"/>
        </a:spcBef>
        <a:buFont typeface="Arial" panose="020B0604020202020204" pitchFamily="34" charset="0"/>
        <a:buChar char="•"/>
        <a:defRPr sz="2840" kern="1200">
          <a:solidFill>
            <a:schemeClr val="tx1"/>
          </a:solidFill>
          <a:latin typeface="+mn-lt"/>
          <a:ea typeface="+mn-ea"/>
          <a:cs typeface="+mn-cs"/>
        </a:defRPr>
      </a:lvl1pPr>
      <a:lvl2pPr marL="695607" indent="-231869" algn="l" defTabSz="927476" rtl="0" eaLnBrk="1" latinLnBrk="0" hangingPunct="1">
        <a:lnSpc>
          <a:spcPct val="90000"/>
        </a:lnSpc>
        <a:spcBef>
          <a:spcPts val="507"/>
        </a:spcBef>
        <a:buFont typeface="Arial" panose="020B0604020202020204" pitchFamily="34" charset="0"/>
        <a:buChar char="•"/>
        <a:defRPr sz="2434" kern="1200">
          <a:solidFill>
            <a:schemeClr val="tx1"/>
          </a:solidFill>
          <a:latin typeface="+mn-lt"/>
          <a:ea typeface="+mn-ea"/>
          <a:cs typeface="+mn-cs"/>
        </a:defRPr>
      </a:lvl2pPr>
      <a:lvl3pPr marL="1159345" indent="-231869" algn="l" defTabSz="927476" rtl="0" eaLnBrk="1" latinLnBrk="0" hangingPunct="1">
        <a:lnSpc>
          <a:spcPct val="90000"/>
        </a:lnSpc>
        <a:spcBef>
          <a:spcPts val="507"/>
        </a:spcBef>
        <a:buFont typeface="Arial" panose="020B0604020202020204" pitchFamily="34" charset="0"/>
        <a:buChar char="•"/>
        <a:defRPr sz="2029" kern="1200">
          <a:solidFill>
            <a:schemeClr val="tx1"/>
          </a:solidFill>
          <a:latin typeface="+mn-lt"/>
          <a:ea typeface="+mn-ea"/>
          <a:cs typeface="+mn-cs"/>
        </a:defRPr>
      </a:lvl3pPr>
      <a:lvl4pPr marL="1623083" indent="-231869" algn="l" defTabSz="927476" rtl="0" eaLnBrk="1" latinLnBrk="0" hangingPunct="1">
        <a:lnSpc>
          <a:spcPct val="90000"/>
        </a:lnSpc>
        <a:spcBef>
          <a:spcPts val="507"/>
        </a:spcBef>
        <a:buFont typeface="Arial" panose="020B0604020202020204" pitchFamily="34" charset="0"/>
        <a:buChar char="•"/>
        <a:defRPr sz="1826" kern="1200">
          <a:solidFill>
            <a:schemeClr val="tx1"/>
          </a:solidFill>
          <a:latin typeface="+mn-lt"/>
          <a:ea typeface="+mn-ea"/>
          <a:cs typeface="+mn-cs"/>
        </a:defRPr>
      </a:lvl4pPr>
      <a:lvl5pPr marL="2086821" indent="-231869" algn="l" defTabSz="927476" rtl="0" eaLnBrk="1" latinLnBrk="0" hangingPunct="1">
        <a:lnSpc>
          <a:spcPct val="90000"/>
        </a:lnSpc>
        <a:spcBef>
          <a:spcPts val="507"/>
        </a:spcBef>
        <a:buFont typeface="Arial" panose="020B0604020202020204" pitchFamily="34" charset="0"/>
        <a:buChar char="•"/>
        <a:defRPr sz="1826" kern="1200">
          <a:solidFill>
            <a:schemeClr val="tx1"/>
          </a:solidFill>
          <a:latin typeface="+mn-lt"/>
          <a:ea typeface="+mn-ea"/>
          <a:cs typeface="+mn-cs"/>
        </a:defRPr>
      </a:lvl5pPr>
      <a:lvl6pPr marL="2550559" indent="-231869" algn="l" defTabSz="927476" rtl="0" eaLnBrk="1" latinLnBrk="0" hangingPunct="1">
        <a:lnSpc>
          <a:spcPct val="90000"/>
        </a:lnSpc>
        <a:spcBef>
          <a:spcPts val="507"/>
        </a:spcBef>
        <a:buFont typeface="Arial" panose="020B0604020202020204" pitchFamily="34" charset="0"/>
        <a:buChar char="•"/>
        <a:defRPr sz="1826" kern="1200">
          <a:solidFill>
            <a:schemeClr val="tx1"/>
          </a:solidFill>
          <a:latin typeface="+mn-lt"/>
          <a:ea typeface="+mn-ea"/>
          <a:cs typeface="+mn-cs"/>
        </a:defRPr>
      </a:lvl6pPr>
      <a:lvl7pPr marL="3014297" indent="-231869" algn="l" defTabSz="927476" rtl="0" eaLnBrk="1" latinLnBrk="0" hangingPunct="1">
        <a:lnSpc>
          <a:spcPct val="90000"/>
        </a:lnSpc>
        <a:spcBef>
          <a:spcPts val="507"/>
        </a:spcBef>
        <a:buFont typeface="Arial" panose="020B0604020202020204" pitchFamily="34" charset="0"/>
        <a:buChar char="•"/>
        <a:defRPr sz="1826" kern="1200">
          <a:solidFill>
            <a:schemeClr val="tx1"/>
          </a:solidFill>
          <a:latin typeface="+mn-lt"/>
          <a:ea typeface="+mn-ea"/>
          <a:cs typeface="+mn-cs"/>
        </a:defRPr>
      </a:lvl7pPr>
      <a:lvl8pPr marL="3478035" indent="-231869" algn="l" defTabSz="927476" rtl="0" eaLnBrk="1" latinLnBrk="0" hangingPunct="1">
        <a:lnSpc>
          <a:spcPct val="90000"/>
        </a:lnSpc>
        <a:spcBef>
          <a:spcPts val="507"/>
        </a:spcBef>
        <a:buFont typeface="Arial" panose="020B0604020202020204" pitchFamily="34" charset="0"/>
        <a:buChar char="•"/>
        <a:defRPr sz="1826" kern="1200">
          <a:solidFill>
            <a:schemeClr val="tx1"/>
          </a:solidFill>
          <a:latin typeface="+mn-lt"/>
          <a:ea typeface="+mn-ea"/>
          <a:cs typeface="+mn-cs"/>
        </a:defRPr>
      </a:lvl8pPr>
      <a:lvl9pPr marL="3941773" indent="-231869" algn="l" defTabSz="927476" rtl="0" eaLnBrk="1" latinLnBrk="0" hangingPunct="1">
        <a:lnSpc>
          <a:spcPct val="90000"/>
        </a:lnSpc>
        <a:spcBef>
          <a:spcPts val="507"/>
        </a:spcBef>
        <a:buFont typeface="Arial" panose="020B0604020202020204" pitchFamily="34" charset="0"/>
        <a:buChar char="•"/>
        <a:defRPr sz="1826" kern="1200">
          <a:solidFill>
            <a:schemeClr val="tx1"/>
          </a:solidFill>
          <a:latin typeface="+mn-lt"/>
          <a:ea typeface="+mn-ea"/>
          <a:cs typeface="+mn-cs"/>
        </a:defRPr>
      </a:lvl9pPr>
    </p:bodyStyle>
    <p:otherStyle>
      <a:defPPr>
        <a:defRPr lang="en-US"/>
      </a:defPPr>
      <a:lvl1pPr marL="0" algn="l" defTabSz="927476" rtl="0" eaLnBrk="1" latinLnBrk="0" hangingPunct="1">
        <a:defRPr sz="1826" kern="1200">
          <a:solidFill>
            <a:schemeClr val="tx1"/>
          </a:solidFill>
          <a:latin typeface="+mn-lt"/>
          <a:ea typeface="+mn-ea"/>
          <a:cs typeface="+mn-cs"/>
        </a:defRPr>
      </a:lvl1pPr>
      <a:lvl2pPr marL="463738" algn="l" defTabSz="927476" rtl="0" eaLnBrk="1" latinLnBrk="0" hangingPunct="1">
        <a:defRPr sz="1826" kern="1200">
          <a:solidFill>
            <a:schemeClr val="tx1"/>
          </a:solidFill>
          <a:latin typeface="+mn-lt"/>
          <a:ea typeface="+mn-ea"/>
          <a:cs typeface="+mn-cs"/>
        </a:defRPr>
      </a:lvl2pPr>
      <a:lvl3pPr marL="927476" algn="l" defTabSz="927476" rtl="0" eaLnBrk="1" latinLnBrk="0" hangingPunct="1">
        <a:defRPr sz="1826" kern="1200">
          <a:solidFill>
            <a:schemeClr val="tx1"/>
          </a:solidFill>
          <a:latin typeface="+mn-lt"/>
          <a:ea typeface="+mn-ea"/>
          <a:cs typeface="+mn-cs"/>
        </a:defRPr>
      </a:lvl3pPr>
      <a:lvl4pPr marL="1391214" algn="l" defTabSz="927476" rtl="0" eaLnBrk="1" latinLnBrk="0" hangingPunct="1">
        <a:defRPr sz="1826" kern="1200">
          <a:solidFill>
            <a:schemeClr val="tx1"/>
          </a:solidFill>
          <a:latin typeface="+mn-lt"/>
          <a:ea typeface="+mn-ea"/>
          <a:cs typeface="+mn-cs"/>
        </a:defRPr>
      </a:lvl4pPr>
      <a:lvl5pPr marL="1854952" algn="l" defTabSz="927476" rtl="0" eaLnBrk="1" latinLnBrk="0" hangingPunct="1">
        <a:defRPr sz="1826" kern="1200">
          <a:solidFill>
            <a:schemeClr val="tx1"/>
          </a:solidFill>
          <a:latin typeface="+mn-lt"/>
          <a:ea typeface="+mn-ea"/>
          <a:cs typeface="+mn-cs"/>
        </a:defRPr>
      </a:lvl5pPr>
      <a:lvl6pPr marL="2318690" algn="l" defTabSz="927476" rtl="0" eaLnBrk="1" latinLnBrk="0" hangingPunct="1">
        <a:defRPr sz="1826" kern="1200">
          <a:solidFill>
            <a:schemeClr val="tx1"/>
          </a:solidFill>
          <a:latin typeface="+mn-lt"/>
          <a:ea typeface="+mn-ea"/>
          <a:cs typeface="+mn-cs"/>
        </a:defRPr>
      </a:lvl6pPr>
      <a:lvl7pPr marL="2782428" algn="l" defTabSz="927476" rtl="0" eaLnBrk="1" latinLnBrk="0" hangingPunct="1">
        <a:defRPr sz="1826" kern="1200">
          <a:solidFill>
            <a:schemeClr val="tx1"/>
          </a:solidFill>
          <a:latin typeface="+mn-lt"/>
          <a:ea typeface="+mn-ea"/>
          <a:cs typeface="+mn-cs"/>
        </a:defRPr>
      </a:lvl7pPr>
      <a:lvl8pPr marL="3246166" algn="l" defTabSz="927476" rtl="0" eaLnBrk="1" latinLnBrk="0" hangingPunct="1">
        <a:defRPr sz="1826" kern="1200">
          <a:solidFill>
            <a:schemeClr val="tx1"/>
          </a:solidFill>
          <a:latin typeface="+mn-lt"/>
          <a:ea typeface="+mn-ea"/>
          <a:cs typeface="+mn-cs"/>
        </a:defRPr>
      </a:lvl8pPr>
      <a:lvl9pPr marL="3709904" algn="l" defTabSz="927476" rtl="0" eaLnBrk="1" latinLnBrk="0" hangingPunct="1">
        <a:defRPr sz="18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BAE3FA-F858-72CD-EFEE-4146C33E4B42}"/>
              </a:ext>
            </a:extLst>
          </p:cNvPr>
          <p:cNvSpPr>
            <a:spLocks noGrp="1"/>
          </p:cNvSpPr>
          <p:nvPr>
            <p:ph type="ctrTitle"/>
          </p:nvPr>
        </p:nvSpPr>
        <p:spPr>
          <a:xfrm>
            <a:off x="2013857" y="413494"/>
            <a:ext cx="9482816" cy="1345732"/>
          </a:xfrm>
        </p:spPr>
        <p:txBody>
          <a:bodyPr>
            <a:noAutofit/>
          </a:bodyPr>
          <a:lstStyle/>
          <a:p>
            <a:pPr>
              <a:lnSpc>
                <a:spcPct val="110000"/>
              </a:lnSpc>
              <a:spcBef>
                <a:spcPts val="1200"/>
              </a:spcBef>
            </a:pPr>
            <a:r>
              <a:rPr lang="en-AU" sz="2400" b="1" dirty="0">
                <a:solidFill>
                  <a:schemeClr val="accent5"/>
                </a:solidFill>
              </a:rPr>
              <a:t>Business Departmental Prompts / </a:t>
            </a:r>
            <a:br>
              <a:rPr lang="en-AU" sz="2400" b="1" dirty="0">
                <a:solidFill>
                  <a:schemeClr val="accent5"/>
                </a:solidFill>
              </a:rPr>
            </a:br>
            <a:r>
              <a:rPr lang="en-AU" sz="2400" b="1" dirty="0">
                <a:solidFill>
                  <a:schemeClr val="accent5"/>
                </a:solidFill>
              </a:rPr>
              <a:t>Internal Trigger Checklist  </a:t>
            </a:r>
            <a:br>
              <a:rPr lang="en-AU" sz="2800" dirty="0">
                <a:solidFill>
                  <a:schemeClr val="accent5"/>
                </a:solidFill>
              </a:rPr>
            </a:br>
            <a:r>
              <a:rPr lang="en-AU" sz="2400" dirty="0"/>
              <a:t>Council User Guide</a:t>
            </a:r>
          </a:p>
        </p:txBody>
      </p:sp>
      <p:sp>
        <p:nvSpPr>
          <p:cNvPr id="9" name="Subtitle 2">
            <a:extLst>
              <a:ext uri="{FF2B5EF4-FFF2-40B4-BE49-F238E27FC236}">
                <a16:creationId xmlns:a16="http://schemas.microsoft.com/office/drawing/2014/main" id="{D0FDDB20-C730-1CA0-D2ED-9153ED456F54}"/>
              </a:ext>
            </a:extLst>
          </p:cNvPr>
          <p:cNvSpPr>
            <a:spLocks noGrp="1"/>
          </p:cNvSpPr>
          <p:nvPr>
            <p:ph type="subTitle" idx="1"/>
          </p:nvPr>
        </p:nvSpPr>
        <p:spPr>
          <a:xfrm>
            <a:off x="2833816" y="1915550"/>
            <a:ext cx="8662858" cy="4528956"/>
          </a:xfrm>
        </p:spPr>
        <p:txBody>
          <a:bodyPr/>
          <a:lstStyle/>
          <a:p>
            <a:pPr algn="just"/>
            <a:r>
              <a:rPr lang="en-AU" sz="1100" b="1" dirty="0">
                <a:solidFill>
                  <a:schemeClr val="tx1"/>
                </a:solidFill>
              </a:rPr>
              <a:t>The Business Departmental Prompts – Internal Trigger Checklist template is part of the Business Friendly Councils (BFC) product suite. This internal Checklist provides Council Officers with a list of each department’s business permit and registration prompts to tell Officers which permits may be required by a business, no matter which council department receives a business enquiry. These prompts help Council officers understand the potential scope of a business application and which council departments should be involved (e.g. for pre-application meetings) to ensure a coordinated application process. </a:t>
            </a:r>
          </a:p>
          <a:p>
            <a:pPr algn="just"/>
            <a:r>
              <a:rPr lang="en-AU" sz="1100" dirty="0"/>
              <a:t>The BFC products and processes were developed collaboratively with councils and tested with businesses through pilot projects led by the Victorian Government Department of Jobs, Skills, Industry and Regions (DJSIR). Application of the BFC products and processes benefits both councils and their business customers by providing more consistent and timely regulatory permit advice, enabling better quality applications and improving communication between council regulatory areas involved in the business approvals process.</a:t>
            </a:r>
          </a:p>
          <a:p>
            <a:pPr algn="just"/>
            <a:r>
              <a:rPr lang="en-AU" sz="1100" b="1" dirty="0"/>
              <a:t>Note: </a:t>
            </a:r>
            <a:r>
              <a:rPr lang="en-AU" sz="1100" dirty="0"/>
              <a:t>The BFC products are designed for individual councils to adopt and customise according to their individual local government area requirements. Councils should determine any disclaimers and privacy statements that are necessary to be applied prior to publication.</a:t>
            </a:r>
          </a:p>
          <a:p>
            <a:pPr algn="just"/>
            <a:r>
              <a:rPr lang="en-AU" sz="1100" dirty="0"/>
              <a:t>It is intended that once this product is ready for implementation within your Council this title page should be deleted or replaced with equivalent Council instructions. </a:t>
            </a:r>
          </a:p>
          <a:p>
            <a:pPr algn="just"/>
            <a:r>
              <a:rPr lang="en-AU" sz="900" b="1" i="1" dirty="0"/>
              <a:t>Disclaimer: </a:t>
            </a:r>
            <a:r>
              <a:rPr lang="en-AU" sz="900" i="1" dirty="0"/>
              <a:t>This resource has been developed for the Business Friendly Councils initiative. This resource may be of assistance to you but the State of Victoria and its employees do not guarantee that the resource is without flaw of any kind or is wholly appropriate for your particular purposes and therefore disclaims all liability for any error, loss or other consequence which may arise from you relying on any information in this resource.  While every effort has been made to ensure the currency, accuracy or completeness of the content we endeavour to keep the content relevant and up to date and reserve the right to make changes as required. The Victorian Government and other authors do not accept any liability to any person for the information (or the use of the information) which is provided or referred to in the resource. </a:t>
            </a:r>
            <a:endParaRPr lang="en-AU" sz="900" dirty="0"/>
          </a:p>
        </p:txBody>
      </p:sp>
      <p:sp>
        <p:nvSpPr>
          <p:cNvPr id="10" name="TextBox 9">
            <a:extLst>
              <a:ext uri="{FF2B5EF4-FFF2-40B4-BE49-F238E27FC236}">
                <a16:creationId xmlns:a16="http://schemas.microsoft.com/office/drawing/2014/main" id="{0722C9A9-D117-E13C-C8BA-F7AFC4DB6065}"/>
              </a:ext>
            </a:extLst>
          </p:cNvPr>
          <p:cNvSpPr txBox="1"/>
          <p:nvPr/>
        </p:nvSpPr>
        <p:spPr>
          <a:xfrm>
            <a:off x="2833816" y="5947220"/>
            <a:ext cx="5575298" cy="354419"/>
          </a:xfrm>
          <a:prstGeom prst="rect">
            <a:avLst/>
          </a:prstGeom>
          <a:noFill/>
        </p:spPr>
        <p:txBody>
          <a:bodyPr wrap="non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53565A"/>
                </a:solidFill>
                <a:effectLst/>
                <a:uLnTx/>
                <a:uFillTx/>
                <a:latin typeface="Arial" panose="020B0604020202020204"/>
                <a:ea typeface="+mn-ea"/>
                <a:cs typeface="+mn-cs"/>
              </a:rPr>
              <a:t>Business Departmental Prompts / Internal Trigger Checklist template – Nov </a:t>
            </a:r>
            <a:r>
              <a:rPr kumimoji="0" lang="en-AU" sz="1100" b="0" i="0" u="none" strike="noStrike" kern="1200" cap="none" spc="0" normalizeH="0" baseline="0" noProof="0" dirty="0">
                <a:ln>
                  <a:noFill/>
                </a:ln>
                <a:solidFill>
                  <a:srgbClr val="201547"/>
                </a:solidFill>
                <a:effectLst/>
                <a:uLnTx/>
                <a:uFillTx/>
                <a:latin typeface="Arial" panose="020B0604020202020204"/>
                <a:ea typeface="+mn-ea"/>
                <a:cs typeface="+mn-cs"/>
              </a:rPr>
              <a:t>2025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53565A"/>
                </a:solidFill>
                <a:effectLst/>
                <a:uLnTx/>
                <a:uFillTx/>
                <a:latin typeface="Arial" panose="020B0604020202020204"/>
                <a:ea typeface="+mn-ea"/>
                <a:cs typeface="+mn-cs"/>
              </a:rPr>
              <a:t>Contact: RegulationReform@ecodev.vic.gov.au</a:t>
            </a:r>
          </a:p>
        </p:txBody>
      </p:sp>
    </p:spTree>
    <p:extLst>
      <p:ext uri="{BB962C8B-B14F-4D97-AF65-F5344CB8AC3E}">
        <p14:creationId xmlns:p14="http://schemas.microsoft.com/office/powerpoint/2010/main" val="179690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43286A-D52B-83E4-2ADB-594CFDE540AA}"/>
              </a:ext>
            </a:extLst>
          </p:cNvPr>
          <p:cNvSpPr txBox="1"/>
          <p:nvPr/>
        </p:nvSpPr>
        <p:spPr>
          <a:xfrm>
            <a:off x="0" y="6150116"/>
            <a:ext cx="12191999" cy="707886"/>
          </a:xfrm>
          <a:prstGeom prst="rect">
            <a:avLst/>
          </a:prstGeom>
          <a:solidFill>
            <a:srgbClr val="64A289">
              <a:alpha val="23922"/>
            </a:srgbClr>
          </a:solidFill>
        </p:spPr>
        <p:txBody>
          <a:bodyPr wrap="square" lIns="144000" tIns="144000" rIns="144000" bIns="108000" numCol="3" spcCol="360000" rtlCol="0">
            <a:no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en-AU" sz="900" b="1" i="0" u="none" strike="noStrike" kern="1200" cap="none" spc="0" normalizeH="0" baseline="0" noProof="0" dirty="0">
                <a:ln>
                  <a:noFill/>
                </a:ln>
                <a:solidFill>
                  <a:srgbClr val="FF0000"/>
                </a:solidFill>
                <a:effectLst/>
                <a:uLnTx/>
                <a:uFillTx/>
                <a:latin typeface="Arial" panose="020B0604020202020204"/>
                <a:ea typeface="+mn-ea"/>
                <a:cs typeface="+mn-cs"/>
              </a:rPr>
              <a:t>       [Council] </a:t>
            </a:r>
            <a:r>
              <a:rPr kumimoji="0" lang="en-AU" sz="900" b="1" i="0" u="none" strike="noStrike" kern="1200" cap="none" spc="0" normalizeH="0" baseline="0" noProof="0" dirty="0">
                <a:ln>
                  <a:noFill/>
                </a:ln>
                <a:solidFill>
                  <a:srgbClr val="000000"/>
                </a:solidFill>
                <a:effectLst/>
                <a:uLnTx/>
                <a:uFillTx/>
                <a:latin typeface="Arial" panose="020B0604020202020204"/>
                <a:ea typeface="+mn-ea"/>
                <a:cs typeface="+mn-cs"/>
              </a:rPr>
              <a:t>Contacts:  </a:t>
            </a: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panose="020B0604020202020204"/>
                <a:ea typeface="+mn-ea"/>
                <a:cs typeface="+mn-cs"/>
              </a:rPr>
              <a:t>        Economic Development</a:t>
            </a:r>
            <a:r>
              <a:rPr kumimoji="0" lang="en-AU" sz="800" b="0" i="0" u="none" strike="noStrike" kern="1200" cap="none" spc="0" normalizeH="0" baseline="0" noProof="0" dirty="0">
                <a:ln>
                  <a:noFill/>
                </a:ln>
                <a:solidFill>
                  <a:srgbClr val="FF0000"/>
                </a:solidFill>
                <a:effectLst/>
                <a:uLnTx/>
                <a:uFillTx/>
                <a:latin typeface="Arial" panose="020B0604020202020204"/>
                <a:ea typeface="+mn-ea"/>
                <a:cs typeface="+mn-cs"/>
              </a:rPr>
              <a:t>: [number]</a:t>
            </a:r>
            <a:endParaRPr kumimoji="0" lang="en-AU" sz="800" b="0" i="0" u="none" strike="noStrike" kern="1200" cap="none" spc="0" normalizeH="0" baseline="0" noProof="0" dirty="0">
              <a:ln>
                <a:noFill/>
              </a:ln>
              <a:solidFill>
                <a:srgbClr val="FF0000"/>
              </a:solidFill>
              <a:effectLst/>
              <a:uLnTx/>
              <a:uFillTx/>
              <a:latin typeface="Arial" panose="020B0604020202020204"/>
              <a:ea typeface="+mn-ea"/>
              <a:cs typeface="Calibri"/>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panose="020B0604020202020204"/>
                <a:ea typeface="+mn-ea"/>
                <a:cs typeface="+mn-cs"/>
              </a:rPr>
              <a:t>        Planning</a:t>
            </a:r>
            <a:r>
              <a:rPr kumimoji="0" lang="en-AU" sz="800" b="0" i="0" u="none" strike="noStrike" kern="1200" cap="none" spc="0" normalizeH="0" baseline="0" noProof="0" dirty="0">
                <a:ln>
                  <a:noFill/>
                </a:ln>
                <a:solidFill>
                  <a:srgbClr val="FF0000"/>
                </a:solidFill>
                <a:effectLst/>
                <a:uLnTx/>
                <a:uFillTx/>
                <a:latin typeface="Arial" panose="020B0604020202020204"/>
                <a:ea typeface="+mn-ea"/>
                <a:cs typeface="+mn-cs"/>
              </a:rPr>
              <a:t>:  [number]</a:t>
            </a:r>
            <a:endParaRPr kumimoji="0" lang="en-AU" sz="800" b="0" i="0" u="none" strike="noStrike" kern="1200" cap="none" spc="0" normalizeH="0" baseline="0" noProof="0" dirty="0">
              <a:ln>
                <a:noFill/>
              </a:ln>
              <a:solidFill>
                <a:srgbClr val="FF0000"/>
              </a:solidFill>
              <a:effectLst/>
              <a:uLnTx/>
              <a:uFillTx/>
              <a:latin typeface="Arial" panose="020B0604020202020204"/>
              <a:ea typeface="+mn-ea"/>
              <a:cs typeface="Calibri"/>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panose="020B0604020202020204"/>
                <a:ea typeface="+mn-ea"/>
                <a:cs typeface="+mn-cs"/>
              </a:rPr>
              <a:t>        Environmental Health:</a:t>
            </a:r>
            <a:r>
              <a:rPr kumimoji="0" lang="en-AU" sz="800" b="0" i="0" u="none" strike="noStrike" kern="1200" cap="none" spc="0" normalizeH="0" baseline="0" noProof="0" dirty="0">
                <a:ln>
                  <a:noFill/>
                </a:ln>
                <a:solidFill>
                  <a:srgbClr val="FF0000"/>
                </a:solidFill>
                <a:effectLst/>
                <a:uLnTx/>
                <a:uFillTx/>
                <a:latin typeface="Arial" panose="020B0604020202020204"/>
                <a:ea typeface="+mn-ea"/>
                <a:cs typeface="+mn-cs"/>
              </a:rPr>
              <a:t>  [number]</a:t>
            </a: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panose="020B0604020202020204"/>
                <a:ea typeface="+mn-ea"/>
                <a:cs typeface="+mn-cs"/>
              </a:rPr>
              <a:t>        Local Laws:</a:t>
            </a:r>
            <a:r>
              <a:rPr kumimoji="0" lang="en-AU" sz="800" b="0" i="0" u="none" strike="noStrike" kern="1200" cap="none" spc="0" normalizeH="0" baseline="0" noProof="0" dirty="0">
                <a:ln>
                  <a:noFill/>
                </a:ln>
                <a:solidFill>
                  <a:srgbClr val="FF0000"/>
                </a:solidFill>
                <a:effectLst/>
                <a:uLnTx/>
                <a:uFillTx/>
                <a:latin typeface="Arial" panose="020B0604020202020204"/>
                <a:ea typeface="+mn-ea"/>
                <a:cs typeface="+mn-cs"/>
              </a:rPr>
              <a:t> [number]</a:t>
            </a:r>
            <a:endParaRPr kumimoji="0" lang="en-AU" sz="800" b="0" i="0" u="none" strike="noStrike" kern="1200" cap="none" spc="0" normalizeH="0" baseline="0" noProof="0" dirty="0">
              <a:ln>
                <a:noFill/>
              </a:ln>
              <a:solidFill>
                <a:srgbClr val="FF0000"/>
              </a:solidFill>
              <a:effectLst/>
              <a:uLnTx/>
              <a:uFillTx/>
              <a:latin typeface="Arial" panose="020B0604020202020204"/>
              <a:ea typeface="+mn-ea"/>
              <a:cs typeface="Calibri"/>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panose="020B0604020202020204"/>
                <a:ea typeface="+mn-ea"/>
                <a:cs typeface="+mn-cs"/>
              </a:rPr>
              <a:t>        Building:</a:t>
            </a:r>
            <a:r>
              <a:rPr kumimoji="0" lang="en-AU" sz="800" b="0" i="0" u="none" strike="noStrike" kern="1200" cap="none" spc="0" normalizeH="0" baseline="0" noProof="0" dirty="0">
                <a:ln>
                  <a:noFill/>
                </a:ln>
                <a:solidFill>
                  <a:srgbClr val="FF0000"/>
                </a:solidFill>
                <a:effectLst/>
                <a:uLnTx/>
                <a:uFillTx/>
                <a:latin typeface="Arial" panose="020B0604020202020204"/>
                <a:ea typeface="+mn-ea"/>
                <a:cs typeface="+mn-cs"/>
              </a:rPr>
              <a:t> [number]                    </a:t>
            </a: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B8EC24A8-CCC9-05A3-5C39-92A12C87B89D}"/>
              </a:ext>
            </a:extLst>
          </p:cNvPr>
          <p:cNvSpPr txBox="1"/>
          <p:nvPr/>
        </p:nvSpPr>
        <p:spPr>
          <a:xfrm>
            <a:off x="357051" y="11576"/>
            <a:ext cx="5575839" cy="745986"/>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207986"/>
                </a:solidFill>
                <a:effectLst/>
                <a:uLnTx/>
                <a:uFillTx/>
                <a:latin typeface="Arial" panose="020B0604020202020204"/>
                <a:ea typeface="+mn-ea"/>
                <a:cs typeface="Segoe UI Semibold"/>
              </a:rPr>
              <a:t>Business departmental prompts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207986"/>
                </a:solidFill>
                <a:effectLst/>
                <a:uLnTx/>
                <a:uFillTx/>
                <a:latin typeface="Arial" panose="020B0604020202020204"/>
                <a:ea typeface="+mn-ea"/>
                <a:cs typeface="+mn-cs"/>
              </a:rPr>
              <a:t>Internal Trigger Checklist</a:t>
            </a:r>
            <a:endParaRPr kumimoji="0" lang="en-AU" sz="1400" b="1" i="0" u="none" strike="noStrike" kern="1200" cap="none" spc="0" normalizeH="0" baseline="0" noProof="0" dirty="0">
              <a:ln>
                <a:noFill/>
              </a:ln>
              <a:solidFill>
                <a:srgbClr val="207986"/>
              </a:solidFill>
              <a:effectLst/>
              <a:uLnTx/>
              <a:uFillTx/>
              <a:latin typeface="Arial" panose="020B0604020202020204"/>
              <a:ea typeface="+mn-ea"/>
              <a:cs typeface="Segoe UI Semibold"/>
            </a:endParaRPr>
          </a:p>
        </p:txBody>
      </p:sp>
      <p:sp>
        <p:nvSpPr>
          <p:cNvPr id="3" name="TextBox 2">
            <a:extLst>
              <a:ext uri="{FF2B5EF4-FFF2-40B4-BE49-F238E27FC236}">
                <a16:creationId xmlns:a16="http://schemas.microsoft.com/office/drawing/2014/main" id="{AF90EE87-BB6C-B4B5-E5EC-4C0129045740}"/>
              </a:ext>
            </a:extLst>
          </p:cNvPr>
          <p:cNvSpPr txBox="1">
            <a:spLocks/>
          </p:cNvSpPr>
          <p:nvPr/>
        </p:nvSpPr>
        <p:spPr>
          <a:xfrm>
            <a:off x="1" y="958555"/>
            <a:ext cx="3235347" cy="4451819"/>
          </a:xfrm>
          <a:prstGeom prst="rect">
            <a:avLst/>
          </a:prstGeom>
          <a:solidFill>
            <a:srgbClr val="D9D9D6">
              <a:alpha val="25098"/>
            </a:srgbClr>
          </a:solidFill>
        </p:spPr>
        <p:txBody>
          <a:bodyPr wrap="square" lIns="252000" tIns="216000" rIns="180000" bIns="360000" anchor="t">
            <a:noAutofit/>
          </a:body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dirty="0">
                <a:ln>
                  <a:noFill/>
                </a:ln>
                <a:solidFill>
                  <a:srgbClr val="007B4B"/>
                </a:solidFill>
                <a:effectLst/>
                <a:uLnTx/>
                <a:uFillTx/>
                <a:latin typeface="Arial" panose="020B0604020202020204"/>
                <a:ea typeface="+mn-ea"/>
                <a:cs typeface="+mn-cs"/>
              </a:rPr>
              <a:t>Why are these prompts important?</a:t>
            </a:r>
          </a:p>
          <a:p>
            <a:pPr marL="0" marR="0" lvl="0" indent="0" algn="l" defTabSz="457200" rtl="0" eaLnBrk="1" fontAlgn="base" latinLnBrk="0" hangingPunct="1">
              <a:lnSpc>
                <a:spcPct val="130000"/>
              </a:lnSpc>
              <a:spcBef>
                <a:spcPts val="1200"/>
              </a:spcBef>
              <a:spcAft>
                <a:spcPts val="60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Arial" panose="020B0604020202020204"/>
                <a:ea typeface="+mn-ea"/>
                <a:cs typeface="+mn-cs"/>
              </a:rPr>
              <a:t>It is our job to help businesses understand what permits they need. The options listed in this document are helpful prompts to understand more about a business and which departments need to be involved to ensure compliance.  </a:t>
            </a:r>
            <a:endParaRPr kumimoji="0" lang="en-AU" sz="1000" b="0" i="0" u="none" strike="noStrike" kern="1200" cap="none" spc="0" normalizeH="0" baseline="0" noProof="0" dirty="0">
              <a:ln>
                <a:noFill/>
              </a:ln>
              <a:solidFill>
                <a:srgbClr val="000000"/>
              </a:solidFill>
              <a:effectLst/>
              <a:uLnTx/>
              <a:uFillTx/>
              <a:latin typeface="Arial" panose="020B0604020202020204"/>
              <a:ea typeface="+mn-ea"/>
              <a:cs typeface="Arial"/>
            </a:endParaRPr>
          </a:p>
          <a:p>
            <a:pPr marL="0" marR="0" lvl="0" indent="0" algn="l" defTabSz="457200" rtl="0" eaLnBrk="1" fontAlgn="base" latinLnBrk="0" hangingPunct="1">
              <a:lnSpc>
                <a:spcPct val="130000"/>
              </a:lnSpc>
              <a:spcBef>
                <a:spcPts val="1200"/>
              </a:spcBef>
              <a:spcAft>
                <a:spcPts val="60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Arial" panose="020B0604020202020204"/>
                <a:ea typeface="+mn-ea"/>
                <a:cs typeface="+mn-cs"/>
              </a:rPr>
              <a:t>If other departments are not prompted at the right time, major time delays could occur for a business. Helping businesses reach out to relevant departments can greatly improve their experience engaging with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[Council]. </a:t>
            </a:r>
            <a:r>
              <a:rPr kumimoji="0" lang="en-AU" sz="1000" b="0" i="0" u="none" strike="noStrike" kern="1200" cap="none" spc="0" normalizeH="0" baseline="0" noProof="0" dirty="0">
                <a:ln>
                  <a:noFill/>
                </a:ln>
                <a:solidFill>
                  <a:srgbClr val="000000"/>
                </a:solidFill>
                <a:effectLst/>
                <a:uLnTx/>
                <a:uFillTx/>
                <a:latin typeface="Arial" panose="020B0604020202020204"/>
                <a:ea typeface="+mn-ea"/>
                <a:cs typeface="+mn-cs"/>
              </a:rPr>
              <a:t>For assistance, contact the </a:t>
            </a: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[Business Concierge function title] </a:t>
            </a:r>
            <a:r>
              <a:rPr kumimoji="0" lang="en-AU" sz="1000" b="0" i="0" u="none" strike="noStrike" kern="1200" cap="none" spc="0" normalizeH="0" baseline="0" noProof="0" dirty="0">
                <a:ln>
                  <a:noFill/>
                </a:ln>
                <a:solidFill>
                  <a:srgbClr val="000000"/>
                </a:solidFill>
                <a:effectLst/>
                <a:uLnTx/>
                <a:uFillTx/>
                <a:latin typeface="Arial" panose="020B0604020202020204"/>
                <a:ea typeface="+mn-ea"/>
                <a:cs typeface="+mn-cs"/>
              </a:rPr>
              <a:t>who can help businesses understand their requirements first before connecting them with the relevant departments. Encouraging them to complete the online application enquiry form will also assist.</a:t>
            </a:r>
          </a:p>
        </p:txBody>
      </p:sp>
      <p:graphicFrame>
        <p:nvGraphicFramePr>
          <p:cNvPr id="10" name="Table 9">
            <a:extLst>
              <a:ext uri="{FF2B5EF4-FFF2-40B4-BE49-F238E27FC236}">
                <a16:creationId xmlns:a16="http://schemas.microsoft.com/office/drawing/2014/main" id="{3C7C5833-0474-473C-31C1-C28B8EAA9271}"/>
              </a:ext>
            </a:extLst>
          </p:cNvPr>
          <p:cNvGraphicFramePr>
            <a:graphicFrameLocks noGrp="1"/>
          </p:cNvGraphicFramePr>
          <p:nvPr>
            <p:extLst>
              <p:ext uri="{D42A27DB-BD31-4B8C-83A1-F6EECF244321}">
                <p14:modId xmlns:p14="http://schemas.microsoft.com/office/powerpoint/2010/main" val="3641637873"/>
              </p:ext>
            </p:extLst>
          </p:nvPr>
        </p:nvGraphicFramePr>
        <p:xfrm>
          <a:off x="3355990" y="959742"/>
          <a:ext cx="2952000" cy="2934240"/>
        </p:xfrm>
        <a:graphic>
          <a:graphicData uri="http://schemas.openxmlformats.org/drawingml/2006/table">
            <a:tbl>
              <a:tblPr firstRow="1" bandRow="1">
                <a:tableStyleId>{5C22544A-7EE6-4342-B048-85BDC9FD1C3A}</a:tableStyleId>
              </a:tblPr>
              <a:tblGrid>
                <a:gridCol w="2952000">
                  <a:extLst>
                    <a:ext uri="{9D8B030D-6E8A-4147-A177-3AD203B41FA5}">
                      <a16:colId xmlns:a16="http://schemas.microsoft.com/office/drawing/2014/main" val="547887391"/>
                    </a:ext>
                  </a:extLst>
                </a:gridCol>
              </a:tblGrid>
              <a:tr h="252000">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AU" sz="800" b="1" dirty="0">
                          <a:solidFill>
                            <a:prstClr val="white"/>
                          </a:solidFill>
                        </a:rPr>
                        <a:t>Examples of when PLANNING should be involved</a:t>
                      </a:r>
                      <a:endParaRPr lang="en-AU" sz="800" b="1" dirty="0">
                        <a:solidFill>
                          <a:prstClr val="black"/>
                        </a:solidFill>
                      </a:endParaRPr>
                    </a:p>
                  </a:txBody>
                  <a:tcPr anchor="ctr"/>
                </a:tc>
                <a:extLst>
                  <a:ext uri="{0D108BD9-81ED-4DB2-BD59-A6C34878D82A}">
                    <a16:rowId xmlns:a16="http://schemas.microsoft.com/office/drawing/2014/main" val="845352959"/>
                  </a:ext>
                </a:extLst>
              </a:tr>
              <a:tr h="370840">
                <a:tc>
                  <a:txBody>
                    <a:bodyPr/>
                    <a:lstStyle/>
                    <a:p>
                      <a:pPr marL="171450" indent="-171450" defTabSz="845819" fontAlgn="base">
                        <a:lnSpc>
                          <a:spcPct val="100000"/>
                        </a:lnSpc>
                        <a:spcAft>
                          <a:spcPts val="300"/>
                        </a:spcAft>
                        <a:buFont typeface="Wingdings" panose="05000000000000000000" pitchFamily="2" charset="2"/>
                        <a:buChar char="q"/>
                      </a:pPr>
                      <a:r>
                        <a:rPr lang="en-AU" sz="800" dirty="0">
                          <a:solidFill>
                            <a:schemeClr val="tx1"/>
                          </a:solidFill>
                        </a:rPr>
                        <a:t>Change of use (intensification of existing or proposed use, floor size, number of employees, number of patrons)</a:t>
                      </a:r>
                    </a:p>
                    <a:p>
                      <a:pPr marL="171450" indent="-171450" defTabSz="845819" fontAlgn="base">
                        <a:lnSpc>
                          <a:spcPct val="100000"/>
                        </a:lnSpc>
                        <a:spcAft>
                          <a:spcPts val="300"/>
                        </a:spcAft>
                        <a:buFont typeface="Wingdings" panose="05000000000000000000" pitchFamily="2" charset="2"/>
                        <a:buChar char="q"/>
                      </a:pPr>
                      <a:r>
                        <a:rPr lang="en-AU" sz="800" dirty="0">
                          <a:solidFill>
                            <a:schemeClr val="tx1"/>
                          </a:solidFill>
                        </a:rPr>
                        <a:t>Out of character with the area, e.g. run a dance studio in an industrial area </a:t>
                      </a:r>
                      <a:endParaRPr lang="en-AU" sz="800" dirty="0">
                        <a:solidFill>
                          <a:schemeClr val="tx1"/>
                        </a:solidFill>
                        <a:cs typeface="Arial"/>
                      </a:endParaRPr>
                    </a:p>
                    <a:p>
                      <a:pPr defTabSz="845819" fontAlgn="base">
                        <a:lnSpc>
                          <a:spcPct val="100000"/>
                        </a:lnSpc>
                        <a:spcBef>
                          <a:spcPts val="600"/>
                        </a:spcBef>
                        <a:spcAft>
                          <a:spcPts val="300"/>
                        </a:spcAft>
                      </a:pPr>
                      <a:r>
                        <a:rPr lang="en-AU" sz="900" b="1" dirty="0">
                          <a:solidFill>
                            <a:schemeClr val="accent5"/>
                          </a:solidFill>
                          <a:cs typeface="Segoe UI"/>
                        </a:rPr>
                        <a:t>Signage: </a:t>
                      </a:r>
                    </a:p>
                    <a:p>
                      <a:pPr marL="171450" indent="-171450" defTabSz="845819" fontAlgn="base">
                        <a:lnSpc>
                          <a:spcPct val="100000"/>
                        </a:lnSpc>
                        <a:spcAft>
                          <a:spcPts val="300"/>
                        </a:spcAft>
                        <a:buFont typeface="Wingdings" panose="05000000000000000000" pitchFamily="2" charset="2"/>
                        <a:buChar char="q"/>
                      </a:pPr>
                      <a:r>
                        <a:rPr lang="en-AU" sz="800" dirty="0">
                          <a:solidFill>
                            <a:schemeClr val="tx1"/>
                          </a:solidFill>
                        </a:rPr>
                        <a:t>Addition or change in signage &gt;8sqm </a:t>
                      </a:r>
                    </a:p>
                    <a:p>
                      <a:pPr marL="171450" indent="-171450" defTabSz="845819" fontAlgn="base">
                        <a:lnSpc>
                          <a:spcPct val="100000"/>
                        </a:lnSpc>
                        <a:spcAft>
                          <a:spcPts val="300"/>
                        </a:spcAft>
                        <a:buFont typeface="Wingdings" panose="05000000000000000000" pitchFamily="2" charset="2"/>
                        <a:buChar char="q"/>
                      </a:pPr>
                      <a:r>
                        <a:rPr lang="en-AU" sz="800" dirty="0">
                          <a:solidFill>
                            <a:schemeClr val="tx1"/>
                          </a:solidFill>
                        </a:rPr>
                        <a:t>Illumination of signage </a:t>
                      </a:r>
                    </a:p>
                    <a:p>
                      <a:pPr lvl="0" defTabSz="845819" fontAlgn="base">
                        <a:lnSpc>
                          <a:spcPct val="100000"/>
                        </a:lnSpc>
                        <a:spcBef>
                          <a:spcPts val="600"/>
                        </a:spcBef>
                        <a:spcAft>
                          <a:spcPts val="300"/>
                        </a:spcAft>
                      </a:pPr>
                      <a:r>
                        <a:rPr lang="en-AU" sz="900" b="1" dirty="0">
                          <a:solidFill>
                            <a:schemeClr val="accent5"/>
                          </a:solidFill>
                        </a:rPr>
                        <a:t>Exterior building modifications: </a:t>
                      </a:r>
                    </a:p>
                    <a:p>
                      <a:pPr marL="171450" indent="-171450" fontAlgn="base">
                        <a:lnSpc>
                          <a:spcPct val="100000"/>
                        </a:lnSpc>
                        <a:spcAft>
                          <a:spcPts val="300"/>
                        </a:spcAft>
                        <a:buFont typeface="Wingdings" panose="05000000000000000000" pitchFamily="2" charset="2"/>
                        <a:buChar char="q"/>
                      </a:pPr>
                      <a:r>
                        <a:rPr lang="en-AU" sz="800" dirty="0">
                          <a:solidFill>
                            <a:schemeClr val="tx1"/>
                          </a:solidFill>
                        </a:rPr>
                        <a:t>Painting the exterior </a:t>
                      </a:r>
                    </a:p>
                    <a:p>
                      <a:pPr marL="171450" indent="-171450" fontAlgn="base">
                        <a:lnSpc>
                          <a:spcPct val="100000"/>
                        </a:lnSpc>
                        <a:spcAft>
                          <a:spcPts val="300"/>
                        </a:spcAft>
                        <a:buFont typeface="Wingdings" panose="05000000000000000000" pitchFamily="2" charset="2"/>
                        <a:buChar char="q"/>
                      </a:pPr>
                      <a:r>
                        <a:rPr lang="en-AU" sz="800" dirty="0">
                          <a:solidFill>
                            <a:schemeClr val="tx1"/>
                          </a:solidFill>
                        </a:rPr>
                        <a:t>Changing facades </a:t>
                      </a:r>
                    </a:p>
                    <a:p>
                      <a:pPr marL="171450" indent="-171450">
                        <a:lnSpc>
                          <a:spcPct val="100000"/>
                        </a:lnSpc>
                        <a:spcAft>
                          <a:spcPts val="300"/>
                        </a:spcAft>
                        <a:buFont typeface="Wingdings" panose="05000000000000000000" pitchFamily="2" charset="2"/>
                        <a:buChar char="q"/>
                      </a:pPr>
                      <a:r>
                        <a:rPr lang="en-AU" sz="800" dirty="0">
                          <a:solidFill>
                            <a:schemeClr val="tx1"/>
                          </a:solidFill>
                        </a:rPr>
                        <a:t>Adding or changing sheds and outbuildings</a:t>
                      </a:r>
                    </a:p>
                    <a:p>
                      <a:pPr marL="171450" indent="-171450" defTabSz="845819" fontAlgn="base">
                        <a:lnSpc>
                          <a:spcPct val="100000"/>
                        </a:lnSpc>
                        <a:spcAft>
                          <a:spcPts val="300"/>
                        </a:spcAft>
                        <a:buFont typeface="Wingdings" panose="05000000000000000000" pitchFamily="2" charset="2"/>
                        <a:buChar char="q"/>
                      </a:pPr>
                      <a:r>
                        <a:rPr lang="en-AU" sz="800">
                          <a:solidFill>
                            <a:schemeClr val="tx1"/>
                          </a:solidFill>
                        </a:rPr>
                        <a:t>Reduction </a:t>
                      </a:r>
                      <a:r>
                        <a:rPr lang="en-AU" sz="800" dirty="0">
                          <a:solidFill>
                            <a:schemeClr val="tx1"/>
                          </a:solidFill>
                        </a:rPr>
                        <a:t>in parking provision according to the planning scheme </a:t>
                      </a:r>
                      <a:endParaRPr lang="en-AU" sz="800" dirty="0">
                        <a:solidFill>
                          <a:schemeClr val="tx1"/>
                        </a:solidFill>
                        <a:cs typeface="Segoe UI"/>
                      </a:endParaRPr>
                    </a:p>
                    <a:p>
                      <a:pPr marL="171450" indent="-171450" defTabSz="845819" fontAlgn="base">
                        <a:lnSpc>
                          <a:spcPct val="100000"/>
                        </a:lnSpc>
                        <a:spcAft>
                          <a:spcPts val="300"/>
                        </a:spcAft>
                        <a:buFont typeface="Wingdings" panose="05000000000000000000" pitchFamily="2" charset="2"/>
                        <a:buChar char="q"/>
                      </a:pPr>
                      <a:r>
                        <a:rPr lang="en-AU" sz="800" dirty="0">
                          <a:solidFill>
                            <a:schemeClr val="tx1"/>
                          </a:solidFill>
                        </a:rPr>
                        <a:t>Generating a significant amount of traffic </a:t>
                      </a:r>
                    </a:p>
                    <a:p>
                      <a:pPr marL="171450" indent="-171450" defTabSz="845819" fontAlgn="base">
                        <a:lnSpc>
                          <a:spcPct val="100000"/>
                        </a:lnSpc>
                        <a:spcAft>
                          <a:spcPts val="300"/>
                        </a:spcAft>
                        <a:buFont typeface="Wingdings" panose="05000000000000000000" pitchFamily="2" charset="2"/>
                        <a:buChar char="q"/>
                      </a:pPr>
                      <a:r>
                        <a:rPr lang="en-AU" sz="800" dirty="0">
                          <a:solidFill>
                            <a:schemeClr val="tx1"/>
                          </a:solidFill>
                          <a:cs typeface="Segoe UI"/>
                        </a:rPr>
                        <a:t>Heritage overlays</a:t>
                      </a:r>
                    </a:p>
                    <a:p>
                      <a:pPr marL="171450" indent="-171450" defTabSz="845819" fontAlgn="base">
                        <a:lnSpc>
                          <a:spcPct val="100000"/>
                        </a:lnSpc>
                        <a:spcAft>
                          <a:spcPts val="300"/>
                        </a:spcAft>
                        <a:buFont typeface="Wingdings" panose="05000000000000000000" pitchFamily="2" charset="2"/>
                        <a:buChar char="q"/>
                      </a:pPr>
                      <a:r>
                        <a:rPr lang="en-AU" sz="800" dirty="0">
                          <a:solidFill>
                            <a:schemeClr val="tx1"/>
                          </a:solidFill>
                        </a:rPr>
                        <a:t>Home business</a:t>
                      </a:r>
                      <a:endParaRPr lang="en-AU" sz="800" dirty="0">
                        <a:solidFill>
                          <a:schemeClr val="tx1"/>
                        </a:solidFill>
                        <a:cs typeface="Segoe UI"/>
                      </a:endParaRPr>
                    </a:p>
                  </a:txBody>
                  <a:tcPr>
                    <a:solidFill>
                      <a:srgbClr val="CBD5ED">
                        <a:alpha val="20000"/>
                      </a:srgbClr>
                    </a:solidFill>
                  </a:tcPr>
                </a:tc>
                <a:extLst>
                  <a:ext uri="{0D108BD9-81ED-4DB2-BD59-A6C34878D82A}">
                    <a16:rowId xmlns:a16="http://schemas.microsoft.com/office/drawing/2014/main" val="591388241"/>
                  </a:ext>
                </a:extLst>
              </a:tr>
            </a:tbl>
          </a:graphicData>
        </a:graphic>
      </p:graphicFrame>
      <p:graphicFrame>
        <p:nvGraphicFramePr>
          <p:cNvPr id="11" name="Table 10">
            <a:extLst>
              <a:ext uri="{FF2B5EF4-FFF2-40B4-BE49-F238E27FC236}">
                <a16:creationId xmlns:a16="http://schemas.microsoft.com/office/drawing/2014/main" id="{B8F12021-D669-1214-CDCA-74AD7578B6D7}"/>
              </a:ext>
            </a:extLst>
          </p:cNvPr>
          <p:cNvGraphicFramePr>
            <a:graphicFrameLocks noGrp="1"/>
          </p:cNvGraphicFramePr>
          <p:nvPr>
            <p:extLst>
              <p:ext uri="{D42A27DB-BD31-4B8C-83A1-F6EECF244321}">
                <p14:modId xmlns:p14="http://schemas.microsoft.com/office/powerpoint/2010/main" val="3848990028"/>
              </p:ext>
            </p:extLst>
          </p:nvPr>
        </p:nvGraphicFramePr>
        <p:xfrm>
          <a:off x="6400626" y="968593"/>
          <a:ext cx="2700000" cy="3114240"/>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547887391"/>
                    </a:ext>
                  </a:extLst>
                </a:gridCol>
              </a:tblGrid>
              <a:tr h="252000">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AU" sz="800" b="1" dirty="0">
                          <a:solidFill>
                            <a:prstClr val="white"/>
                          </a:solidFill>
                        </a:rPr>
                        <a:t>BULDING</a:t>
                      </a:r>
                      <a:endParaRPr lang="en-AU" sz="800" b="1" dirty="0">
                        <a:solidFill>
                          <a:prstClr val="black"/>
                        </a:solidFill>
                      </a:endParaRPr>
                    </a:p>
                  </a:txBody>
                  <a:tcPr anchor="ctr"/>
                </a:tc>
                <a:extLst>
                  <a:ext uri="{0D108BD9-81ED-4DB2-BD59-A6C34878D82A}">
                    <a16:rowId xmlns:a16="http://schemas.microsoft.com/office/drawing/2014/main" val="845352959"/>
                  </a:ext>
                </a:extLst>
              </a:tr>
              <a:tr h="2703201">
                <a:tc>
                  <a:txBody>
                    <a:bodyPr/>
                    <a:lstStyle/>
                    <a:p>
                      <a:pPr marL="188989" indent="-188989"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Change of use </a:t>
                      </a:r>
                    </a:p>
                    <a:p>
                      <a:pPr defTabSz="845819" fontAlgn="base">
                        <a:lnSpc>
                          <a:spcPct val="100000"/>
                        </a:lnSpc>
                        <a:spcBef>
                          <a:spcPts val="600"/>
                        </a:spcBef>
                        <a:spcAft>
                          <a:spcPts val="0"/>
                        </a:spcAft>
                      </a:pPr>
                      <a:r>
                        <a:rPr lang="en-AU" sz="900" b="1" dirty="0">
                          <a:solidFill>
                            <a:schemeClr val="accent5"/>
                          </a:solidFill>
                        </a:rPr>
                        <a:t>Structural alterations: </a:t>
                      </a:r>
                    </a:p>
                    <a:p>
                      <a:pPr marL="188989" indent="-188989"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Alterations to windows and doors </a:t>
                      </a:r>
                    </a:p>
                    <a:p>
                      <a:pPr marL="188989" indent="-188989"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Building extensions </a:t>
                      </a:r>
                    </a:p>
                    <a:p>
                      <a:pPr marL="188989" indent="-188989"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Canopies </a:t>
                      </a:r>
                    </a:p>
                    <a:p>
                      <a:pPr marL="188989" indent="-188989"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Permanent structures </a:t>
                      </a:r>
                    </a:p>
                    <a:p>
                      <a:pPr defTabSz="845819" fontAlgn="base">
                        <a:lnSpc>
                          <a:spcPct val="100000"/>
                        </a:lnSpc>
                        <a:spcBef>
                          <a:spcPts val="600"/>
                        </a:spcBef>
                        <a:spcAft>
                          <a:spcPts val="0"/>
                        </a:spcAft>
                      </a:pPr>
                      <a:r>
                        <a:rPr lang="en-AU" sz="900" b="1" dirty="0">
                          <a:solidFill>
                            <a:schemeClr val="accent5"/>
                          </a:solidFill>
                        </a:rPr>
                        <a:t>Internal modifications: </a:t>
                      </a:r>
                    </a:p>
                    <a:p>
                      <a:pPr marL="188989" indent="-188989"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Adding or removing partitions or walls  </a:t>
                      </a:r>
                    </a:p>
                    <a:p>
                      <a:pPr marL="188989" indent="-188989"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Addition or alteration of steps and ramps </a:t>
                      </a:r>
                    </a:p>
                    <a:p>
                      <a:pPr marL="188989" indent="-188989"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Addition of mezzanines </a:t>
                      </a:r>
                    </a:p>
                    <a:p>
                      <a:pPr defTabSz="845819" fontAlgn="base">
                        <a:lnSpc>
                          <a:spcPct val="100000"/>
                        </a:lnSpc>
                        <a:spcBef>
                          <a:spcPts val="600"/>
                        </a:spcBef>
                        <a:spcAft>
                          <a:spcPts val="0"/>
                        </a:spcAft>
                      </a:pPr>
                      <a:r>
                        <a:rPr lang="en-AU" sz="900" b="1" dirty="0">
                          <a:solidFill>
                            <a:schemeClr val="accent5"/>
                          </a:solidFill>
                        </a:rPr>
                        <a:t>Alteration to essential safety measures: </a:t>
                      </a:r>
                    </a:p>
                    <a:p>
                      <a:pPr marL="171450" indent="-171450"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Pathways to exits </a:t>
                      </a:r>
                    </a:p>
                    <a:p>
                      <a:pPr marL="171450" indent="-171450"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Exit signs </a:t>
                      </a:r>
                    </a:p>
                    <a:p>
                      <a:pPr marL="171450" indent="-171450"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Smoke detectors </a:t>
                      </a:r>
                    </a:p>
                    <a:p>
                      <a:pPr marL="171450" indent="-171450"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Sprinklers </a:t>
                      </a:r>
                    </a:p>
                    <a:p>
                      <a:pPr marL="171450" indent="-171450" defTabSz="845819" fontAlgn="base">
                        <a:lnSpc>
                          <a:spcPct val="100000"/>
                        </a:lnSpc>
                        <a:spcBef>
                          <a:spcPts val="300"/>
                        </a:spcBef>
                        <a:spcAft>
                          <a:spcPts val="0"/>
                        </a:spcAft>
                        <a:buFont typeface="Wingdings" panose="05000000000000000000" pitchFamily="2" charset="2"/>
                        <a:buChar char="q"/>
                      </a:pPr>
                      <a:r>
                        <a:rPr lang="en-AU" sz="800" dirty="0">
                          <a:solidFill>
                            <a:schemeClr val="tx1"/>
                          </a:solidFill>
                        </a:rPr>
                        <a:t>Emergency lighting </a:t>
                      </a:r>
                    </a:p>
                  </a:txBody>
                  <a:tcPr marT="90000" marB="90000">
                    <a:solidFill>
                      <a:srgbClr val="CBD5ED">
                        <a:alpha val="20000"/>
                      </a:srgbClr>
                    </a:solidFill>
                  </a:tcPr>
                </a:tc>
                <a:extLst>
                  <a:ext uri="{0D108BD9-81ED-4DB2-BD59-A6C34878D82A}">
                    <a16:rowId xmlns:a16="http://schemas.microsoft.com/office/drawing/2014/main" val="591388241"/>
                  </a:ext>
                </a:extLst>
              </a:tr>
            </a:tbl>
          </a:graphicData>
        </a:graphic>
      </p:graphicFrame>
      <p:graphicFrame>
        <p:nvGraphicFramePr>
          <p:cNvPr id="12" name="Table 11">
            <a:extLst>
              <a:ext uri="{FF2B5EF4-FFF2-40B4-BE49-F238E27FC236}">
                <a16:creationId xmlns:a16="http://schemas.microsoft.com/office/drawing/2014/main" id="{C48B253D-51A2-C9E3-C61D-E1EDEFE9F925}"/>
              </a:ext>
            </a:extLst>
          </p:cNvPr>
          <p:cNvGraphicFramePr>
            <a:graphicFrameLocks noGrp="1"/>
          </p:cNvGraphicFramePr>
          <p:nvPr/>
        </p:nvGraphicFramePr>
        <p:xfrm>
          <a:off x="3355989" y="4221160"/>
          <a:ext cx="2952000" cy="979406"/>
        </p:xfrm>
        <a:graphic>
          <a:graphicData uri="http://schemas.openxmlformats.org/drawingml/2006/table">
            <a:tbl>
              <a:tblPr firstRow="1" bandRow="1">
                <a:tableStyleId>{5C22544A-7EE6-4342-B048-85BDC9FD1C3A}</a:tableStyleId>
              </a:tblPr>
              <a:tblGrid>
                <a:gridCol w="2952000">
                  <a:extLst>
                    <a:ext uri="{9D8B030D-6E8A-4147-A177-3AD203B41FA5}">
                      <a16:colId xmlns:a16="http://schemas.microsoft.com/office/drawing/2014/main" val="547887391"/>
                    </a:ext>
                  </a:extLst>
                </a:gridCol>
              </a:tblGrid>
              <a:tr h="252000">
                <a:tc>
                  <a:txBody>
                    <a:bodyPr/>
                    <a:lstStyle/>
                    <a:p>
                      <a:pPr defTabSz="845819"/>
                      <a:r>
                        <a:rPr lang="en-AU" sz="800" b="1" dirty="0">
                          <a:solidFill>
                            <a:prstClr val="white"/>
                          </a:solidFill>
                        </a:rPr>
                        <a:t>TRAFFIC &amp; ENGINEERING </a:t>
                      </a:r>
                      <a:endParaRPr lang="en-AU" sz="900" b="1" dirty="0">
                        <a:solidFill>
                          <a:prstClr val="black"/>
                        </a:solidFill>
                      </a:endParaRPr>
                    </a:p>
                  </a:txBody>
                  <a:tcPr anchor="ctr"/>
                </a:tc>
                <a:extLst>
                  <a:ext uri="{0D108BD9-81ED-4DB2-BD59-A6C34878D82A}">
                    <a16:rowId xmlns:a16="http://schemas.microsoft.com/office/drawing/2014/main" val="845352959"/>
                  </a:ext>
                </a:extLst>
              </a:tr>
              <a:tr h="727406">
                <a:tc>
                  <a:txBody>
                    <a:bodyPr/>
                    <a:lstStyle/>
                    <a:p>
                      <a:pPr marL="188989" indent="-188989" defTabSz="845819" fontAlgn="base">
                        <a:spcAft>
                          <a:spcPts val="220"/>
                        </a:spcAft>
                        <a:buFont typeface="Wingdings" panose="05000000000000000000" pitchFamily="2" charset="2"/>
                        <a:buChar char="q"/>
                      </a:pPr>
                      <a:r>
                        <a:rPr lang="en-AU" sz="800" dirty="0">
                          <a:solidFill>
                            <a:schemeClr val="tx1"/>
                          </a:solidFill>
                        </a:rPr>
                        <a:t>Reduction in parking provision according to the planning scheme </a:t>
                      </a:r>
                    </a:p>
                    <a:p>
                      <a:pPr marL="188989" indent="-188989" defTabSz="845819" fontAlgn="base">
                        <a:spcAft>
                          <a:spcPts val="220"/>
                        </a:spcAft>
                        <a:buFont typeface="Wingdings" panose="05000000000000000000" pitchFamily="2" charset="2"/>
                        <a:buChar char="q"/>
                      </a:pPr>
                      <a:r>
                        <a:rPr lang="en-AU" sz="800" dirty="0">
                          <a:solidFill>
                            <a:schemeClr val="tx1"/>
                          </a:solidFill>
                        </a:rPr>
                        <a:t>Generating a significant amount of traffic </a:t>
                      </a:r>
                    </a:p>
                    <a:p>
                      <a:pPr marL="188989" indent="-188989" defTabSz="845819" fontAlgn="base">
                        <a:spcAft>
                          <a:spcPts val="220"/>
                        </a:spcAft>
                        <a:buFont typeface="Wingdings" panose="05000000000000000000" pitchFamily="2" charset="2"/>
                        <a:buChar char="q"/>
                      </a:pPr>
                      <a:r>
                        <a:rPr lang="en-AU" sz="800" dirty="0">
                          <a:solidFill>
                            <a:schemeClr val="tx1"/>
                          </a:solidFill>
                        </a:rPr>
                        <a:t>Drainage </a:t>
                      </a:r>
                    </a:p>
                  </a:txBody>
                  <a:tcPr marT="90000" marB="90000">
                    <a:solidFill>
                      <a:srgbClr val="CBD5ED">
                        <a:alpha val="20000"/>
                      </a:srgbClr>
                    </a:solidFill>
                  </a:tcPr>
                </a:tc>
                <a:extLst>
                  <a:ext uri="{0D108BD9-81ED-4DB2-BD59-A6C34878D82A}">
                    <a16:rowId xmlns:a16="http://schemas.microsoft.com/office/drawing/2014/main" val="591388241"/>
                  </a:ext>
                </a:extLst>
              </a:tr>
            </a:tbl>
          </a:graphicData>
        </a:graphic>
      </p:graphicFrame>
      <p:graphicFrame>
        <p:nvGraphicFramePr>
          <p:cNvPr id="13" name="Table 12">
            <a:extLst>
              <a:ext uri="{FF2B5EF4-FFF2-40B4-BE49-F238E27FC236}">
                <a16:creationId xmlns:a16="http://schemas.microsoft.com/office/drawing/2014/main" id="{25DF5903-3C33-929F-8069-B532A42A7997}"/>
              </a:ext>
            </a:extLst>
          </p:cNvPr>
          <p:cNvGraphicFramePr>
            <a:graphicFrameLocks noGrp="1"/>
          </p:cNvGraphicFramePr>
          <p:nvPr>
            <p:extLst>
              <p:ext uri="{D42A27DB-BD31-4B8C-83A1-F6EECF244321}">
                <p14:modId xmlns:p14="http://schemas.microsoft.com/office/powerpoint/2010/main" val="1526351796"/>
              </p:ext>
            </p:extLst>
          </p:nvPr>
        </p:nvGraphicFramePr>
        <p:xfrm>
          <a:off x="6428629" y="4230586"/>
          <a:ext cx="2700000" cy="1884247"/>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547887391"/>
                    </a:ext>
                  </a:extLst>
                </a:gridCol>
              </a:tblGrid>
              <a:tr h="281081">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AU" sz="800" b="1" dirty="0">
                          <a:solidFill>
                            <a:prstClr val="white"/>
                          </a:solidFill>
                        </a:rPr>
                        <a:t>LOCAL LAWS </a:t>
                      </a:r>
                      <a:endParaRPr lang="en-AU" sz="900" b="1" dirty="0">
                        <a:solidFill>
                          <a:prstClr val="black"/>
                        </a:solidFill>
                      </a:endParaRPr>
                    </a:p>
                  </a:txBody>
                  <a:tcPr anchor="ctr"/>
                </a:tc>
                <a:extLst>
                  <a:ext uri="{0D108BD9-81ED-4DB2-BD59-A6C34878D82A}">
                    <a16:rowId xmlns:a16="http://schemas.microsoft.com/office/drawing/2014/main" val="845352959"/>
                  </a:ext>
                </a:extLst>
              </a:tr>
              <a:tr h="1603166">
                <a:tc>
                  <a:txBody>
                    <a:bodyPr/>
                    <a:lstStyle/>
                    <a:p>
                      <a:pPr marL="188989" indent="-188989" defTabSz="845819" fontAlgn="base">
                        <a:spcAft>
                          <a:spcPts val="220"/>
                        </a:spcAft>
                        <a:buFont typeface="Wingdings" panose="05000000000000000000" pitchFamily="2" charset="2"/>
                        <a:buChar char="q"/>
                      </a:pPr>
                      <a:r>
                        <a:rPr lang="en-AU" sz="800" dirty="0">
                          <a:solidFill>
                            <a:schemeClr val="tx1"/>
                          </a:solidFill>
                        </a:rPr>
                        <a:t>Anything animal-related</a:t>
                      </a:r>
                    </a:p>
                    <a:p>
                      <a:pPr marL="188989" indent="-188989" defTabSz="845819" fontAlgn="base">
                        <a:spcAft>
                          <a:spcPts val="220"/>
                        </a:spcAft>
                        <a:buFont typeface="Wingdings" panose="05000000000000000000" pitchFamily="2" charset="2"/>
                        <a:buChar char="q"/>
                      </a:pPr>
                      <a:r>
                        <a:rPr lang="en-AU" sz="800" dirty="0">
                          <a:solidFill>
                            <a:schemeClr val="tx1"/>
                          </a:solidFill>
                          <a:cs typeface="Segoe UI"/>
                        </a:rPr>
                        <a:t>Skip bins and extra waste bins</a:t>
                      </a:r>
                    </a:p>
                    <a:p>
                      <a:pPr marL="188989" indent="-188989" defTabSz="845819" fontAlgn="base">
                        <a:spcAft>
                          <a:spcPts val="220"/>
                        </a:spcAft>
                        <a:buFont typeface="Wingdings" panose="05000000000000000000" pitchFamily="2" charset="2"/>
                        <a:buChar char="q"/>
                      </a:pPr>
                      <a:r>
                        <a:rPr lang="en-AU" sz="800" dirty="0">
                          <a:solidFill>
                            <a:schemeClr val="tx1"/>
                          </a:solidFill>
                          <a:cs typeface="Segoe UI"/>
                        </a:rPr>
                        <a:t>Consumption of liquor on Council land </a:t>
                      </a:r>
                    </a:p>
                    <a:p>
                      <a:pPr marL="188989" indent="-188989" defTabSz="845819" fontAlgn="base">
                        <a:spcAft>
                          <a:spcPts val="220"/>
                        </a:spcAft>
                        <a:buFont typeface="Wingdings" panose="05000000000000000000" pitchFamily="2" charset="2"/>
                        <a:buChar char="q"/>
                      </a:pPr>
                      <a:r>
                        <a:rPr lang="en-AU" sz="800" dirty="0">
                          <a:solidFill>
                            <a:schemeClr val="tx1"/>
                          </a:solidFill>
                          <a:cs typeface="Segoe UI"/>
                        </a:rPr>
                        <a:t>Mobile food trading </a:t>
                      </a:r>
                    </a:p>
                    <a:p>
                      <a:pPr defTabSz="845819">
                        <a:spcBef>
                          <a:spcPts val="600"/>
                        </a:spcBef>
                        <a:spcAft>
                          <a:spcPts val="300"/>
                        </a:spcAft>
                      </a:pPr>
                      <a:r>
                        <a:rPr lang="en-AU" sz="900" b="1" dirty="0">
                          <a:solidFill>
                            <a:schemeClr val="accent5"/>
                          </a:solidFill>
                          <a:cs typeface="Segoe UI Semibold"/>
                        </a:rPr>
                        <a:t>Footpath trading: </a:t>
                      </a:r>
                      <a:endParaRPr lang="en-US" sz="900" b="1" dirty="0">
                        <a:solidFill>
                          <a:schemeClr val="accent5"/>
                        </a:solidFill>
                        <a:ea typeface="+mn-lt"/>
                        <a:cs typeface="Segoe UI"/>
                      </a:endParaRPr>
                    </a:p>
                    <a:p>
                      <a:pPr marL="119420" indent="-217928" defTabSz="845819">
                        <a:spcAft>
                          <a:spcPts val="220"/>
                        </a:spcAft>
                        <a:buFont typeface="Wingdings" panose="05000000000000000000" pitchFamily="2" charset="2"/>
                        <a:buChar char="q"/>
                      </a:pPr>
                      <a:r>
                        <a:rPr lang="en-AU" sz="800" dirty="0">
                          <a:solidFill>
                            <a:schemeClr val="tx1"/>
                          </a:solidFill>
                          <a:ea typeface="+mn-lt"/>
                          <a:cs typeface="Segoe UI"/>
                        </a:rPr>
                        <a:t>Outdoor dining</a:t>
                      </a:r>
                      <a:endParaRPr lang="en-US" sz="800" dirty="0">
                        <a:solidFill>
                          <a:schemeClr val="tx1"/>
                        </a:solidFill>
                        <a:ea typeface="+mn-lt"/>
                        <a:cs typeface="Segoe UI"/>
                      </a:endParaRPr>
                    </a:p>
                    <a:p>
                      <a:pPr marL="119420" indent="-217928" defTabSz="845819">
                        <a:spcAft>
                          <a:spcPts val="220"/>
                        </a:spcAft>
                        <a:buFont typeface="Wingdings" panose="05000000000000000000" pitchFamily="2" charset="2"/>
                        <a:buChar char="q"/>
                      </a:pPr>
                      <a:r>
                        <a:rPr lang="en-AU" sz="800" dirty="0">
                          <a:solidFill>
                            <a:schemeClr val="tx1"/>
                          </a:solidFill>
                          <a:ea typeface="+mn-lt"/>
                          <a:cs typeface="Segoe UI"/>
                        </a:rPr>
                        <a:t>A-frame signs</a:t>
                      </a:r>
                    </a:p>
                    <a:p>
                      <a:pPr marL="119420" indent="-217928" defTabSz="845819">
                        <a:spcAft>
                          <a:spcPts val="220"/>
                        </a:spcAft>
                        <a:buFont typeface="Wingdings" panose="05000000000000000000" pitchFamily="2" charset="2"/>
                        <a:buChar char="q"/>
                      </a:pPr>
                      <a:r>
                        <a:rPr lang="en-AU" sz="800" dirty="0">
                          <a:solidFill>
                            <a:schemeClr val="tx1"/>
                          </a:solidFill>
                          <a:ea typeface="+mn-lt"/>
                          <a:cs typeface="Segoe UI"/>
                        </a:rPr>
                        <a:t>Goods for sale or display</a:t>
                      </a:r>
                      <a:endParaRPr lang="en-US" sz="800" dirty="0">
                        <a:solidFill>
                          <a:schemeClr val="tx1"/>
                        </a:solidFill>
                        <a:ea typeface="+mn-lt"/>
                        <a:cs typeface="Segoe UI"/>
                      </a:endParaRPr>
                    </a:p>
                  </a:txBody>
                  <a:tcPr marT="90000" marB="90000">
                    <a:solidFill>
                      <a:srgbClr val="CBD5ED">
                        <a:alpha val="20000"/>
                      </a:srgbClr>
                    </a:solidFill>
                  </a:tcPr>
                </a:tc>
                <a:extLst>
                  <a:ext uri="{0D108BD9-81ED-4DB2-BD59-A6C34878D82A}">
                    <a16:rowId xmlns:a16="http://schemas.microsoft.com/office/drawing/2014/main" val="591388241"/>
                  </a:ext>
                </a:extLst>
              </a:tr>
            </a:tbl>
          </a:graphicData>
        </a:graphic>
      </p:graphicFrame>
      <p:graphicFrame>
        <p:nvGraphicFramePr>
          <p:cNvPr id="14" name="Table 13">
            <a:extLst>
              <a:ext uri="{FF2B5EF4-FFF2-40B4-BE49-F238E27FC236}">
                <a16:creationId xmlns:a16="http://schemas.microsoft.com/office/drawing/2014/main" id="{F6C2A2BC-5973-6E15-E40C-F5E993EF17AF}"/>
              </a:ext>
            </a:extLst>
          </p:cNvPr>
          <p:cNvGraphicFramePr>
            <a:graphicFrameLocks noGrp="1"/>
          </p:cNvGraphicFramePr>
          <p:nvPr>
            <p:extLst>
              <p:ext uri="{D42A27DB-BD31-4B8C-83A1-F6EECF244321}">
                <p14:modId xmlns:p14="http://schemas.microsoft.com/office/powerpoint/2010/main" val="3650963751"/>
              </p:ext>
            </p:extLst>
          </p:nvPr>
        </p:nvGraphicFramePr>
        <p:xfrm>
          <a:off x="9207026" y="968593"/>
          <a:ext cx="2844000" cy="5146240"/>
        </p:xfrm>
        <a:graphic>
          <a:graphicData uri="http://schemas.openxmlformats.org/drawingml/2006/table">
            <a:tbl>
              <a:tblPr firstRow="1" bandRow="1">
                <a:tableStyleId>{5C22544A-7EE6-4342-B048-85BDC9FD1C3A}</a:tableStyleId>
              </a:tblPr>
              <a:tblGrid>
                <a:gridCol w="2844000">
                  <a:extLst>
                    <a:ext uri="{9D8B030D-6E8A-4147-A177-3AD203B41FA5}">
                      <a16:colId xmlns:a16="http://schemas.microsoft.com/office/drawing/2014/main" val="547887391"/>
                    </a:ext>
                  </a:extLst>
                </a:gridCol>
              </a:tblGrid>
              <a:tr h="252000">
                <a:tc>
                  <a:txBody>
                    <a:bodyPr/>
                    <a:lstStyle/>
                    <a:p>
                      <a:pPr defTabSz="845819"/>
                      <a:r>
                        <a:rPr lang="en-AU" sz="800" b="1" dirty="0">
                          <a:solidFill>
                            <a:prstClr val="white"/>
                          </a:solidFill>
                        </a:rPr>
                        <a:t>ENVIRONMENTAL HEALTH</a:t>
                      </a:r>
                      <a:r>
                        <a:rPr lang="en-AU" sz="900" b="1" dirty="0">
                          <a:solidFill>
                            <a:prstClr val="black"/>
                          </a:solidFill>
                        </a:rPr>
                        <a:t>  </a:t>
                      </a:r>
                      <a:endParaRPr lang="en-AU" sz="900" b="1" dirty="0">
                        <a:solidFill>
                          <a:prstClr val="black"/>
                        </a:solidFill>
                        <a:cs typeface="Segoe UI"/>
                      </a:endParaRPr>
                    </a:p>
                  </a:txBody>
                  <a:tcPr anchor="ctr"/>
                </a:tc>
                <a:extLst>
                  <a:ext uri="{0D108BD9-81ED-4DB2-BD59-A6C34878D82A}">
                    <a16:rowId xmlns:a16="http://schemas.microsoft.com/office/drawing/2014/main" val="845352959"/>
                  </a:ext>
                </a:extLst>
              </a:tr>
              <a:tr h="4776469">
                <a:tc>
                  <a:txBody>
                    <a:bodyPr/>
                    <a:lstStyle/>
                    <a:p>
                      <a:pPr defTabSz="845819" fontAlgn="base">
                        <a:spcAft>
                          <a:spcPts val="220"/>
                        </a:spcAft>
                      </a:pPr>
                      <a:r>
                        <a:rPr lang="en-AU" sz="900" b="1" dirty="0">
                          <a:solidFill>
                            <a:schemeClr val="accent5"/>
                          </a:solidFill>
                        </a:rPr>
                        <a:t>The sale of food </a:t>
                      </a:r>
                      <a:endParaRPr lang="en-US" sz="900" b="1" dirty="0">
                        <a:solidFill>
                          <a:schemeClr val="accent5"/>
                        </a:solidFill>
                      </a:endParaRPr>
                    </a:p>
                    <a:p>
                      <a:pPr marL="188989" lvl="1" indent="-188989" defTabSz="845819" fontAlgn="base">
                        <a:spcAft>
                          <a:spcPts val="220"/>
                        </a:spcAft>
                        <a:buFont typeface="Wingdings" panose="05000000000000000000" pitchFamily="2" charset="2"/>
                        <a:buChar char="q"/>
                      </a:pPr>
                      <a:r>
                        <a:rPr lang="en-AU" sz="800" dirty="0">
                          <a:solidFill>
                            <a:schemeClr val="tx1"/>
                          </a:solidFill>
                        </a:rPr>
                        <a:t>Production / wholesale / retail / storage </a:t>
                      </a:r>
                    </a:p>
                    <a:p>
                      <a:pPr marL="188989" lvl="1" indent="-188989" defTabSz="845819" fontAlgn="base">
                        <a:spcAft>
                          <a:spcPts val="220"/>
                        </a:spcAft>
                        <a:buFont typeface="Wingdings" panose="05000000000000000000" pitchFamily="2" charset="2"/>
                        <a:buChar char="q"/>
                      </a:pPr>
                      <a:r>
                        <a:rPr lang="en-AU" sz="800" dirty="0">
                          <a:solidFill>
                            <a:schemeClr val="tx1"/>
                          </a:solidFill>
                        </a:rPr>
                        <a:t>Mobile food premises, food stalls </a:t>
                      </a:r>
                    </a:p>
                    <a:p>
                      <a:pPr marL="188989" lvl="1" indent="-188989" defTabSz="845819" fontAlgn="base">
                        <a:spcAft>
                          <a:spcPts val="220"/>
                        </a:spcAft>
                        <a:buFont typeface="Wingdings" panose="05000000000000000000" pitchFamily="2" charset="2"/>
                        <a:buChar char="q"/>
                      </a:pPr>
                      <a:r>
                        <a:rPr lang="en-AU" sz="800" dirty="0">
                          <a:solidFill>
                            <a:schemeClr val="tx1"/>
                          </a:solidFill>
                        </a:rPr>
                        <a:t>Home-based business </a:t>
                      </a:r>
                    </a:p>
                    <a:p>
                      <a:pPr marL="188989" lvl="1" indent="-188989" defTabSz="845819" fontAlgn="base">
                        <a:spcAft>
                          <a:spcPts val="220"/>
                        </a:spcAft>
                        <a:buFont typeface="Wingdings" panose="05000000000000000000" pitchFamily="2" charset="2"/>
                        <a:buChar char="q"/>
                      </a:pPr>
                      <a:r>
                        <a:rPr lang="en-AU" sz="800" dirty="0">
                          <a:solidFill>
                            <a:schemeClr val="tx1"/>
                          </a:solidFill>
                        </a:rPr>
                        <a:t>Drinks (inc. alcohol) </a:t>
                      </a:r>
                    </a:p>
                    <a:p>
                      <a:pPr marL="188989" lvl="1" indent="-188989" defTabSz="845819" fontAlgn="base">
                        <a:spcAft>
                          <a:spcPts val="220"/>
                        </a:spcAft>
                        <a:buFont typeface="Wingdings" panose="05000000000000000000" pitchFamily="2" charset="2"/>
                        <a:buChar char="q"/>
                      </a:pPr>
                      <a:r>
                        <a:rPr lang="en-AU" sz="800" dirty="0">
                          <a:solidFill>
                            <a:schemeClr val="tx1"/>
                          </a:solidFill>
                        </a:rPr>
                        <a:t>Sporting clubs / school canteens / community groups  </a:t>
                      </a:r>
                    </a:p>
                    <a:p>
                      <a:pPr marL="188989" lvl="1" indent="-188989" defTabSz="845819" fontAlgn="base">
                        <a:spcAft>
                          <a:spcPts val="220"/>
                        </a:spcAft>
                        <a:buFont typeface="Wingdings" panose="05000000000000000000" pitchFamily="2" charset="2"/>
                        <a:buChar char="q"/>
                      </a:pPr>
                      <a:r>
                        <a:rPr lang="en-AU" sz="800" dirty="0">
                          <a:solidFill>
                            <a:schemeClr val="tx1"/>
                          </a:solidFill>
                        </a:rPr>
                        <a:t>Public events where food is served / sold </a:t>
                      </a:r>
                    </a:p>
                    <a:p>
                      <a:pPr defTabSz="845819" fontAlgn="base">
                        <a:spcBef>
                          <a:spcPts val="300"/>
                        </a:spcBef>
                        <a:spcAft>
                          <a:spcPts val="300"/>
                        </a:spcAft>
                      </a:pPr>
                      <a:r>
                        <a:rPr lang="en-AU" sz="900" b="1" dirty="0">
                          <a:solidFill>
                            <a:schemeClr val="accent5"/>
                          </a:solidFill>
                        </a:rPr>
                        <a:t>Hair and beauty</a:t>
                      </a:r>
                      <a:endParaRPr lang="en-AU" sz="900" b="1" dirty="0">
                        <a:solidFill>
                          <a:schemeClr val="accent5"/>
                        </a:solidFill>
                        <a:cs typeface="Segoe UI"/>
                      </a:endParaRPr>
                    </a:p>
                    <a:p>
                      <a:pPr marL="188989" lvl="1" indent="-188989" defTabSz="845819" fontAlgn="base">
                        <a:spcAft>
                          <a:spcPts val="220"/>
                        </a:spcAft>
                        <a:buFont typeface="Wingdings" panose="05000000000000000000" pitchFamily="2" charset="2"/>
                        <a:buChar char="q"/>
                      </a:pPr>
                      <a:r>
                        <a:rPr lang="en-AU" sz="800" dirty="0">
                          <a:solidFill>
                            <a:schemeClr val="tx1"/>
                          </a:solidFill>
                        </a:rPr>
                        <a:t>Hairdressing </a:t>
                      </a:r>
                    </a:p>
                    <a:p>
                      <a:pPr marL="188989" lvl="1" indent="-188989" defTabSz="845819" fontAlgn="base">
                        <a:spcAft>
                          <a:spcPts val="220"/>
                        </a:spcAft>
                        <a:buFont typeface="Wingdings" panose="05000000000000000000" pitchFamily="2" charset="2"/>
                        <a:buChar char="q"/>
                      </a:pPr>
                      <a:r>
                        <a:rPr lang="en-AU" sz="800" dirty="0">
                          <a:solidFill>
                            <a:schemeClr val="tx1"/>
                          </a:solidFill>
                        </a:rPr>
                        <a:t>Tattooing (inc. cosmetic) and piercing </a:t>
                      </a:r>
                    </a:p>
                    <a:p>
                      <a:pPr marL="188989" lvl="1" indent="-188989" defTabSz="845819" fontAlgn="base">
                        <a:spcAft>
                          <a:spcPts val="220"/>
                        </a:spcAft>
                        <a:buFont typeface="Wingdings" panose="05000000000000000000" pitchFamily="2" charset="2"/>
                        <a:buChar char="q"/>
                      </a:pPr>
                      <a:r>
                        <a:rPr lang="en-AU" sz="800" dirty="0">
                          <a:solidFill>
                            <a:schemeClr val="tx1"/>
                          </a:solidFill>
                        </a:rPr>
                        <a:t>Beauty procedures (inc. waxing, blading, nails, etc) </a:t>
                      </a:r>
                    </a:p>
                    <a:p>
                      <a:pPr indent="-341176" defTabSz="845819" fontAlgn="base">
                        <a:spcBef>
                          <a:spcPts val="300"/>
                        </a:spcBef>
                        <a:spcAft>
                          <a:spcPts val="300"/>
                        </a:spcAft>
                      </a:pPr>
                      <a:r>
                        <a:rPr lang="en-AU" sz="900" b="1" dirty="0">
                          <a:solidFill>
                            <a:schemeClr val="accent5"/>
                          </a:solidFill>
                          <a:cs typeface="Segoe UI"/>
                        </a:rPr>
                        <a:t>Complementary medicine </a:t>
                      </a:r>
                    </a:p>
                    <a:p>
                      <a:pPr marL="188989" lvl="1" indent="-188989" defTabSz="845819" fontAlgn="base">
                        <a:spcAft>
                          <a:spcPts val="220"/>
                        </a:spcAft>
                        <a:buFont typeface="Wingdings" panose="05000000000000000000" pitchFamily="2" charset="2"/>
                        <a:buChar char="q"/>
                      </a:pPr>
                      <a:r>
                        <a:rPr lang="en-AU" sz="800" dirty="0">
                          <a:solidFill>
                            <a:schemeClr val="tx1"/>
                          </a:solidFill>
                        </a:rPr>
                        <a:t>Colonic irrigation </a:t>
                      </a:r>
                    </a:p>
                    <a:p>
                      <a:pPr marL="188989" lvl="1" indent="-188989" defTabSz="845819" fontAlgn="base">
                        <a:spcAft>
                          <a:spcPts val="220"/>
                        </a:spcAft>
                        <a:buFont typeface="Wingdings" panose="05000000000000000000" pitchFamily="2" charset="2"/>
                        <a:buChar char="q"/>
                      </a:pPr>
                      <a:r>
                        <a:rPr lang="en-AU" sz="800" dirty="0">
                          <a:solidFill>
                            <a:schemeClr val="tx1"/>
                          </a:solidFill>
                        </a:rPr>
                        <a:t>Dry needling</a:t>
                      </a:r>
                    </a:p>
                    <a:p>
                      <a:pPr marL="188989" lvl="1" indent="-188989" defTabSz="845819" fontAlgn="base">
                        <a:spcAft>
                          <a:spcPts val="220"/>
                        </a:spcAft>
                        <a:buFont typeface="Wingdings" panose="05000000000000000000" pitchFamily="2" charset="2"/>
                        <a:buChar char="q"/>
                      </a:pPr>
                      <a:r>
                        <a:rPr lang="en-AU" sz="800" dirty="0">
                          <a:solidFill>
                            <a:schemeClr val="tx1"/>
                          </a:solidFill>
                        </a:rPr>
                        <a:t>Acupuncture, chiropractic   </a:t>
                      </a:r>
                    </a:p>
                    <a:p>
                      <a:pPr defTabSz="845819" fontAlgn="base">
                        <a:spcBef>
                          <a:spcPts val="300"/>
                        </a:spcBef>
                        <a:spcAft>
                          <a:spcPts val="300"/>
                        </a:spcAft>
                      </a:pPr>
                      <a:r>
                        <a:rPr lang="en-AU" sz="900" b="1" dirty="0">
                          <a:solidFill>
                            <a:schemeClr val="accent5"/>
                          </a:solidFill>
                        </a:rPr>
                        <a:t>Health and fitness</a:t>
                      </a:r>
                      <a:endParaRPr lang="en-AU" sz="900" b="1" dirty="0">
                        <a:solidFill>
                          <a:schemeClr val="accent5"/>
                        </a:solidFill>
                        <a:cs typeface="Segoe UI"/>
                      </a:endParaRPr>
                    </a:p>
                    <a:p>
                      <a:pPr marL="188989" lvl="1" indent="-188989" defTabSz="845819" fontAlgn="base">
                        <a:spcAft>
                          <a:spcPts val="220"/>
                        </a:spcAft>
                        <a:buFont typeface="Wingdings" panose="05000000000000000000" pitchFamily="2" charset="2"/>
                        <a:buChar char="q"/>
                      </a:pPr>
                      <a:r>
                        <a:rPr lang="en-AU" sz="800" dirty="0">
                          <a:solidFill>
                            <a:schemeClr val="tx1"/>
                          </a:solidFill>
                        </a:rPr>
                        <a:t>Public swimming pools and spas (inc. those within prescribed accommodation)</a:t>
                      </a:r>
                    </a:p>
                    <a:p>
                      <a:pPr marL="188989" lvl="1" indent="-188989" defTabSz="845819" fontAlgn="base">
                        <a:spcAft>
                          <a:spcPts val="220"/>
                        </a:spcAft>
                        <a:buFont typeface="Wingdings" panose="05000000000000000000" pitchFamily="2" charset="2"/>
                        <a:buChar char="q"/>
                      </a:pPr>
                      <a:r>
                        <a:rPr lang="en-AU" sz="800" dirty="0">
                          <a:solidFill>
                            <a:schemeClr val="tx1"/>
                          </a:solidFill>
                        </a:rPr>
                        <a:t>Tobacco and/or shisha products </a:t>
                      </a:r>
                    </a:p>
                    <a:p>
                      <a:pPr defTabSz="845819" fontAlgn="base">
                        <a:spcBef>
                          <a:spcPts val="300"/>
                        </a:spcBef>
                        <a:spcAft>
                          <a:spcPts val="300"/>
                        </a:spcAft>
                      </a:pPr>
                      <a:r>
                        <a:rPr lang="en-AU" sz="900" b="1" dirty="0">
                          <a:solidFill>
                            <a:schemeClr val="accent5"/>
                          </a:solidFill>
                        </a:rPr>
                        <a:t>Prescribed accommodation </a:t>
                      </a:r>
                      <a:endParaRPr lang="en-AU" sz="900" b="1" dirty="0">
                        <a:solidFill>
                          <a:schemeClr val="accent5"/>
                        </a:solidFill>
                        <a:cs typeface="Segoe UI"/>
                      </a:endParaRPr>
                    </a:p>
                    <a:p>
                      <a:pPr marL="188989" lvl="1" indent="-188989" defTabSz="845819" fontAlgn="base">
                        <a:spcAft>
                          <a:spcPts val="220"/>
                        </a:spcAft>
                        <a:buFont typeface="Wingdings" panose="05000000000000000000" pitchFamily="2" charset="2"/>
                        <a:buChar char="q"/>
                      </a:pPr>
                      <a:r>
                        <a:rPr lang="en-AU" sz="800" dirty="0">
                          <a:solidFill>
                            <a:schemeClr val="tx1"/>
                          </a:solidFill>
                        </a:rPr>
                        <a:t>Rooming house </a:t>
                      </a:r>
                    </a:p>
                    <a:p>
                      <a:pPr marL="188989" lvl="1" indent="-188989" defTabSz="845819" fontAlgn="base">
                        <a:spcAft>
                          <a:spcPts val="220"/>
                        </a:spcAft>
                        <a:buFont typeface="Wingdings" panose="05000000000000000000" pitchFamily="2" charset="2"/>
                        <a:buChar char="q"/>
                      </a:pPr>
                      <a:r>
                        <a:rPr lang="en-AU" sz="800" dirty="0">
                          <a:solidFill>
                            <a:schemeClr val="tx1"/>
                          </a:solidFill>
                        </a:rPr>
                        <a:t>Serviced apartments </a:t>
                      </a:r>
                    </a:p>
                    <a:p>
                      <a:pPr marL="188989" lvl="1" indent="-188989" defTabSz="845819" fontAlgn="base">
                        <a:spcAft>
                          <a:spcPts val="220"/>
                        </a:spcAft>
                        <a:buFont typeface="Wingdings" panose="05000000000000000000" pitchFamily="2" charset="2"/>
                        <a:buChar char="q"/>
                      </a:pPr>
                      <a:r>
                        <a:rPr lang="en-AU" sz="800" dirty="0">
                          <a:solidFill>
                            <a:schemeClr val="tx1"/>
                          </a:solidFill>
                        </a:rPr>
                        <a:t>Student / seasonal workers accommodation </a:t>
                      </a:r>
                    </a:p>
                    <a:p>
                      <a:pPr marL="188595" lvl="1" indent="-188595" defTabSz="845819" fontAlgn="base">
                        <a:spcAft>
                          <a:spcPts val="220"/>
                        </a:spcAft>
                        <a:buFont typeface="Wingdings" panose="05000000000000000000" pitchFamily="2" charset="2"/>
                        <a:buChar char="q"/>
                      </a:pPr>
                      <a:r>
                        <a:rPr lang="en-AU" sz="800" dirty="0">
                          <a:solidFill>
                            <a:schemeClr val="tx1"/>
                          </a:solidFill>
                        </a:rPr>
                        <a:t>Caravan park / glamping</a:t>
                      </a:r>
                    </a:p>
                    <a:p>
                      <a:pPr marL="188989" lvl="1" indent="-188989" defTabSz="845819" fontAlgn="base">
                        <a:spcAft>
                          <a:spcPts val="220"/>
                        </a:spcAft>
                        <a:buFont typeface="Wingdings" panose="05000000000000000000" pitchFamily="2" charset="2"/>
                        <a:buChar char="q"/>
                      </a:pPr>
                      <a:r>
                        <a:rPr lang="en-AU" sz="800" dirty="0">
                          <a:solidFill>
                            <a:schemeClr val="tx1"/>
                          </a:solidFill>
                        </a:rPr>
                        <a:t>Hotel / motel </a:t>
                      </a:r>
                    </a:p>
                    <a:p>
                      <a:pPr marL="0" defTabSz="845819" fontAlgn="base">
                        <a:spcBef>
                          <a:spcPts val="300"/>
                        </a:spcBef>
                        <a:spcAft>
                          <a:spcPts val="300"/>
                        </a:spcAft>
                      </a:pPr>
                      <a:r>
                        <a:rPr lang="en-AU" sz="900" b="1" dirty="0">
                          <a:solidFill>
                            <a:schemeClr val="accent5"/>
                          </a:solidFill>
                        </a:rPr>
                        <a:t>New developments and refurbishments</a:t>
                      </a:r>
                    </a:p>
                    <a:p>
                      <a:pPr marL="188989" lvl="1" indent="-188989" defTabSz="845819" fontAlgn="base">
                        <a:spcAft>
                          <a:spcPts val="220"/>
                        </a:spcAft>
                        <a:buFont typeface="Wingdings" panose="05000000000000000000" pitchFamily="2" charset="2"/>
                        <a:buChar char="q"/>
                      </a:pPr>
                      <a:r>
                        <a:rPr lang="en-AU" sz="800" dirty="0">
                          <a:solidFill>
                            <a:schemeClr val="tx1"/>
                          </a:solidFill>
                          <a:sym typeface="Wingdings"/>
                        </a:rPr>
                        <a:t>New</a:t>
                      </a:r>
                      <a:r>
                        <a:rPr lang="en-AU" sz="800" dirty="0">
                          <a:solidFill>
                            <a:schemeClr val="tx1"/>
                          </a:solidFill>
                        </a:rPr>
                        <a:t> or altered septic tanks</a:t>
                      </a:r>
                    </a:p>
                    <a:p>
                      <a:pPr marL="188989" lvl="1" indent="-188989" defTabSz="845819" fontAlgn="base">
                        <a:spcAft>
                          <a:spcPts val="220"/>
                        </a:spcAft>
                        <a:buFont typeface="Wingdings" panose="05000000000000000000" pitchFamily="2" charset="2"/>
                        <a:buChar char="q"/>
                      </a:pPr>
                      <a:r>
                        <a:rPr lang="en-AU" sz="800" dirty="0">
                          <a:solidFill>
                            <a:schemeClr val="tx1"/>
                          </a:solidFill>
                        </a:rPr>
                        <a:t>Wastewater systems </a:t>
                      </a:r>
                    </a:p>
                    <a:p>
                      <a:pPr marL="188989" lvl="1" indent="-188989" defTabSz="845819" fontAlgn="base">
                        <a:spcAft>
                          <a:spcPts val="220"/>
                        </a:spcAft>
                        <a:buFont typeface="Wingdings" panose="05000000000000000000" pitchFamily="2" charset="2"/>
                        <a:buChar char="q"/>
                      </a:pPr>
                      <a:r>
                        <a:rPr lang="en-AU" sz="800" dirty="0">
                          <a:solidFill>
                            <a:schemeClr val="tx1"/>
                          </a:solidFill>
                        </a:rPr>
                        <a:t>Refurbishments on kitchens</a:t>
                      </a:r>
                    </a:p>
                    <a:p>
                      <a:pPr marL="188989" lvl="1" indent="-188989" defTabSz="845819" fontAlgn="base">
                        <a:spcAft>
                          <a:spcPts val="220"/>
                        </a:spcAft>
                        <a:buFont typeface="Wingdings" panose="05000000000000000000" pitchFamily="2" charset="2"/>
                        <a:buChar char="q"/>
                      </a:pPr>
                      <a:r>
                        <a:rPr lang="en-AU" sz="800" dirty="0">
                          <a:solidFill>
                            <a:schemeClr val="tx1"/>
                          </a:solidFill>
                        </a:rPr>
                        <a:t>Council / community buildings with kitchens </a:t>
                      </a:r>
                    </a:p>
                  </a:txBody>
                  <a:tcPr marT="90000" marB="90000">
                    <a:solidFill>
                      <a:srgbClr val="CBD5ED">
                        <a:alpha val="20000"/>
                      </a:srgbClr>
                    </a:solidFill>
                  </a:tcPr>
                </a:tc>
                <a:extLst>
                  <a:ext uri="{0D108BD9-81ED-4DB2-BD59-A6C34878D82A}">
                    <a16:rowId xmlns:a16="http://schemas.microsoft.com/office/drawing/2014/main" val="591388241"/>
                  </a:ext>
                </a:extLst>
              </a:tr>
            </a:tbl>
          </a:graphicData>
        </a:graphic>
      </p:graphicFrame>
      <p:graphicFrame>
        <p:nvGraphicFramePr>
          <p:cNvPr id="15" name="Table 14">
            <a:extLst>
              <a:ext uri="{FF2B5EF4-FFF2-40B4-BE49-F238E27FC236}">
                <a16:creationId xmlns:a16="http://schemas.microsoft.com/office/drawing/2014/main" id="{04FFA1C6-BE4D-06A7-CE21-865C8E1876DA}"/>
              </a:ext>
            </a:extLst>
          </p:cNvPr>
          <p:cNvGraphicFramePr>
            <a:graphicFrameLocks noGrp="1"/>
          </p:cNvGraphicFramePr>
          <p:nvPr>
            <p:extLst>
              <p:ext uri="{D42A27DB-BD31-4B8C-83A1-F6EECF244321}">
                <p14:modId xmlns:p14="http://schemas.microsoft.com/office/powerpoint/2010/main" val="3096690411"/>
              </p:ext>
            </p:extLst>
          </p:nvPr>
        </p:nvGraphicFramePr>
        <p:xfrm>
          <a:off x="3355988" y="5428972"/>
          <a:ext cx="2952001" cy="685861"/>
        </p:xfrm>
        <a:graphic>
          <a:graphicData uri="http://schemas.openxmlformats.org/drawingml/2006/table">
            <a:tbl>
              <a:tblPr firstRow="1" bandRow="1">
                <a:tableStyleId>{5C22544A-7EE6-4342-B048-85BDC9FD1C3A}</a:tableStyleId>
              </a:tblPr>
              <a:tblGrid>
                <a:gridCol w="2952001">
                  <a:extLst>
                    <a:ext uri="{9D8B030D-6E8A-4147-A177-3AD203B41FA5}">
                      <a16:colId xmlns:a16="http://schemas.microsoft.com/office/drawing/2014/main" val="547887391"/>
                    </a:ext>
                  </a:extLst>
                </a:gridCol>
              </a:tblGrid>
              <a:tr h="291605">
                <a:tc>
                  <a:txBody>
                    <a:bodyPr/>
                    <a:lstStyle/>
                    <a:p>
                      <a:pPr defTabSz="845819"/>
                      <a:r>
                        <a:rPr lang="en-AU" sz="800" b="1" dirty="0">
                          <a:solidFill>
                            <a:prstClr val="white"/>
                          </a:solidFill>
                        </a:rPr>
                        <a:t>ECONOMIC DEVELOPMENT</a:t>
                      </a:r>
                      <a:r>
                        <a:rPr lang="en-AU" sz="900" b="1" dirty="0">
                          <a:solidFill>
                            <a:prstClr val="black"/>
                          </a:solidFill>
                        </a:rPr>
                        <a:t> </a:t>
                      </a:r>
                    </a:p>
                  </a:txBody>
                  <a:tcPr anchor="ctr"/>
                </a:tc>
                <a:extLst>
                  <a:ext uri="{0D108BD9-81ED-4DB2-BD59-A6C34878D82A}">
                    <a16:rowId xmlns:a16="http://schemas.microsoft.com/office/drawing/2014/main" val="845352959"/>
                  </a:ext>
                </a:extLst>
              </a:tr>
              <a:tr h="394256">
                <a:tc>
                  <a:txBody>
                    <a:bodyPr/>
                    <a:lstStyle/>
                    <a:p>
                      <a:pPr marL="188989" indent="-188989" defTabSz="845819" fontAlgn="base">
                        <a:spcAft>
                          <a:spcPts val="220"/>
                        </a:spcAft>
                        <a:buFont typeface="Wingdings" panose="05000000000000000000" pitchFamily="2" charset="2"/>
                        <a:buChar char="q"/>
                      </a:pPr>
                      <a:r>
                        <a:rPr lang="en-AU" sz="800" dirty="0">
                          <a:solidFill>
                            <a:schemeClr val="tx1"/>
                          </a:solidFill>
                        </a:rPr>
                        <a:t>All business permit applications</a:t>
                      </a:r>
                    </a:p>
                  </a:txBody>
                  <a:tcPr marT="90000" marB="90000">
                    <a:solidFill>
                      <a:srgbClr val="CBD5ED">
                        <a:alpha val="20000"/>
                      </a:srgbClr>
                    </a:solidFill>
                  </a:tcPr>
                </a:tc>
                <a:extLst>
                  <a:ext uri="{0D108BD9-81ED-4DB2-BD59-A6C34878D82A}">
                    <a16:rowId xmlns:a16="http://schemas.microsoft.com/office/drawing/2014/main" val="591388241"/>
                  </a:ext>
                </a:extLst>
              </a:tr>
            </a:tbl>
          </a:graphicData>
        </a:graphic>
      </p:graphicFrame>
      <p:sp>
        <p:nvSpPr>
          <p:cNvPr id="9" name="TextBox 8">
            <a:extLst>
              <a:ext uri="{FF2B5EF4-FFF2-40B4-BE49-F238E27FC236}">
                <a16:creationId xmlns:a16="http://schemas.microsoft.com/office/drawing/2014/main" id="{CEDB1BD8-6CE0-9B94-02C7-4F26EF6543B3}"/>
              </a:ext>
            </a:extLst>
          </p:cNvPr>
          <p:cNvSpPr txBox="1"/>
          <p:nvPr/>
        </p:nvSpPr>
        <p:spPr>
          <a:xfrm>
            <a:off x="8878186" y="943"/>
            <a:ext cx="3313814" cy="267079"/>
          </a:xfrm>
          <a:prstGeom prst="rect">
            <a:avLst/>
          </a:pr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19E461DF-07AD-DB5D-F3B2-9B6EC8B59CA7}"/>
              </a:ext>
            </a:extLst>
          </p:cNvPr>
          <p:cNvSpPr txBox="1"/>
          <p:nvPr/>
        </p:nvSpPr>
        <p:spPr>
          <a:xfrm>
            <a:off x="250173" y="5089441"/>
            <a:ext cx="830399" cy="22225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0000"/>
                </a:solidFill>
                <a:effectLst/>
                <a:uLnTx/>
                <a:uFillTx/>
                <a:latin typeface="Arial" panose="020B0604020202020204"/>
                <a:ea typeface="+mn-ea"/>
                <a:cs typeface="+mn-cs"/>
              </a:rPr>
              <a:t>[Month Year]</a:t>
            </a:r>
          </a:p>
        </p:txBody>
      </p:sp>
      <p:sp>
        <p:nvSpPr>
          <p:cNvPr id="2" name="TextBox 7">
            <a:extLst>
              <a:ext uri="{FF2B5EF4-FFF2-40B4-BE49-F238E27FC236}">
                <a16:creationId xmlns:a16="http://schemas.microsoft.com/office/drawing/2014/main" id="{2400BBB1-D67A-6BFF-5830-94A118248FB5}"/>
              </a:ext>
            </a:extLst>
          </p:cNvPr>
          <p:cNvSpPr txBox="1"/>
          <p:nvPr/>
        </p:nvSpPr>
        <p:spPr>
          <a:xfrm>
            <a:off x="9335420" y="94719"/>
            <a:ext cx="2587212" cy="707886"/>
          </a:xfrm>
          <a:prstGeom prst="rect">
            <a:avLst/>
          </a:prstGeom>
          <a:noFill/>
          <a:ln>
            <a:solidFill>
              <a:schemeClr val="accent2"/>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rPr>
              <a:t>[Council branding and disclaimer to be applied. Content customisation and authorisation should be obtained from the responsible </a:t>
            </a:r>
            <a:r>
              <a:rPr kumimoji="0" lang="en-AU" sz="1000" b="0" i="0" u="none" strike="noStrike" kern="1200" cap="none" spc="0" normalizeH="0" baseline="0" noProof="0">
                <a:ln>
                  <a:noFill/>
                </a:ln>
                <a:solidFill>
                  <a:srgbClr val="FF0000"/>
                </a:solidFill>
                <a:effectLst/>
                <a:uLnTx/>
                <a:uFillTx/>
                <a:latin typeface="Arial" panose="020B0604020202020204"/>
                <a:ea typeface="+mn-ea"/>
                <a:cs typeface="+mn-cs"/>
              </a:rPr>
              <a:t>Council department]</a:t>
            </a:r>
            <a:endParaRPr kumimoji="0" lang="en-AU" sz="10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9576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SG Core Brand Widescreen">
  <a:themeElements>
    <a:clrScheme name="VSG Core Brand">
      <a:dk1>
        <a:srgbClr val="000000"/>
      </a:dk1>
      <a:lt1>
        <a:srgbClr val="FFFFFF"/>
      </a:lt1>
      <a:dk2>
        <a:srgbClr val="53565A"/>
      </a:dk2>
      <a:lt2>
        <a:srgbClr val="D9D9D6"/>
      </a:lt2>
      <a:accent1>
        <a:srgbClr val="0072CE"/>
      </a:accent1>
      <a:accent2>
        <a:srgbClr val="007B4B"/>
      </a:accent2>
      <a:accent3>
        <a:srgbClr val="0090DA"/>
      </a:accent3>
      <a:accent4>
        <a:srgbClr val="64A289"/>
      </a:accent4>
      <a:accent5>
        <a:srgbClr val="004C97"/>
      </a:accent5>
      <a:accent6>
        <a:srgbClr val="207986"/>
      </a:accent6>
      <a:hlink>
        <a:srgbClr val="0090DA"/>
      </a:hlink>
      <a:folHlink>
        <a:srgbClr val="042F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VSG PowerPoint_Widescreen_TEMPLATE_V1" id="{8182AC63-011D-B64D-A6B6-91DB1D42E25C}" vid="{1930A803-ED3E-E14B-AF85-B1DB750580D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305cd00-e3cf-408a-b281-f2a2cee4090f">
      <UserInfo>
        <DisplayName/>
        <AccountId xsi:nil="true"/>
        <AccountType/>
      </UserInfo>
    </SharedWithUsers>
    <TaxCatchAll xmlns="f305cd00-e3cf-408a-b281-f2a2cee4090f"/>
    <lcf76f155ced4ddcb4097134ff3c332f xmlns="5eb4bef6-6985-4eb7-8aaf-b5ddd6156aef">
      <Terms xmlns="http://schemas.microsoft.com/office/infopath/2007/PartnerControls"/>
    </lcf76f155ced4ddcb4097134ff3c332f>
    <Completedproject_x003f_ xmlns="5eb4bef6-6985-4eb7-8aaf-b5ddd6156aef">false</Completedproject_x003f_>
    <BAFround xmlns="5eb4bef6-6985-4eb7-8aaf-b5ddd6156a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5" ma:contentTypeDescription="Create a new document." ma:contentTypeScope="" ma:versionID="b373d76b3d639b4f27f51ac1b4a4819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9957c1986e90859ba2d5ff4919f37b91"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element ref="ns2:BAF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BAFround" ma:index="27" nillable="true" ma:displayName="BAF round" ma:format="Dropdown" ma:internalName="BAF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E267F5-2190-4CA7-B464-B426167FDF6A}">
  <ds:schemaRefs>
    <ds:schemaRef ds:uri="http://schemas.microsoft.com/office/2006/documentManagement/types"/>
    <ds:schemaRef ds:uri="http://schemas.microsoft.com/office/infopath/2007/PartnerControls"/>
    <ds:schemaRef ds:uri="5eb4bef6-6985-4eb7-8aaf-b5ddd6156aef"/>
    <ds:schemaRef ds:uri="http://purl.org/dc/elements/1.1/"/>
    <ds:schemaRef ds:uri="http://schemas.microsoft.com/office/2006/metadata/properties"/>
    <ds:schemaRef ds:uri="http://purl.org/dc/terms/"/>
    <ds:schemaRef ds:uri="http://schemas.openxmlformats.org/package/2006/metadata/core-properties"/>
    <ds:schemaRef ds:uri="f305cd00-e3cf-408a-b281-f2a2cee4090f"/>
    <ds:schemaRef ds:uri="http://www.w3.org/XML/1998/namespace"/>
    <ds:schemaRef ds:uri="http://purl.org/dc/dcmitype/"/>
  </ds:schemaRefs>
</ds:datastoreItem>
</file>

<file path=customXml/itemProps2.xml><?xml version="1.0" encoding="utf-8"?>
<ds:datastoreItem xmlns:ds="http://schemas.openxmlformats.org/officeDocument/2006/customXml" ds:itemID="{FB37B32F-E517-49CD-95E5-14E1B4815DD1}">
  <ds:schemaRefs>
    <ds:schemaRef ds:uri="http://schemas.microsoft.com/sharepoint/v3/contenttype/forms"/>
  </ds:schemaRefs>
</ds:datastoreItem>
</file>

<file path=customXml/itemProps3.xml><?xml version="1.0" encoding="utf-8"?>
<ds:datastoreItem xmlns:ds="http://schemas.openxmlformats.org/officeDocument/2006/customXml" ds:itemID="{9DCCC2E4-525E-428D-8274-847BFD4D92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GPSC Blue</Template>
  <TotalTime>69</TotalTime>
  <Words>957</Words>
  <Application>Microsoft Office PowerPoint</Application>
  <PresentationFormat>Widescreen</PresentationFormat>
  <Paragraphs>98</Paragraphs>
  <Slides>2</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vt:i4>
      </vt:variant>
    </vt:vector>
  </HeadingPairs>
  <TitlesOfParts>
    <vt:vector size="12" baseType="lpstr">
      <vt:lpstr>Arial</vt:lpstr>
      <vt:lpstr>Calibri</vt:lpstr>
      <vt:lpstr>Calibri Light</vt:lpstr>
      <vt:lpstr>Segoe UI</vt:lpstr>
      <vt:lpstr>Segoe UI Semibold</vt:lpstr>
      <vt:lpstr>Wingdings</vt:lpstr>
      <vt:lpstr>VSG Core Brand Widescreen</vt:lpstr>
      <vt:lpstr>Custom Design</vt:lpstr>
      <vt:lpstr>1_Custom Design</vt:lpstr>
      <vt:lpstr>think-cell Slide</vt:lpstr>
      <vt:lpstr>Business Departmental Prompts /  Internal Trigger Checklist   Council User Guide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Collinson</dc:creator>
  <cp:lastModifiedBy>Nav Sidhu (DTF)</cp:lastModifiedBy>
  <cp:revision>6</cp:revision>
  <cp:lastPrinted>2023-11-29T05:50:33Z</cp:lastPrinted>
  <dcterms:created xsi:type="dcterms:W3CDTF">2016-11-03T05:34:14Z</dcterms:created>
  <dcterms:modified xsi:type="dcterms:W3CDTF">2025-12-11T03:59:01Z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0x010100BA0834B273EA344A951C392B0BA299D9</vt:lpwstr>
  </property>
  <property fmtid="{D5CDD505-2E9C-101B-9397-08002B2CF9AE}" pid="3" name="MediaServiceImageTags">
    <vt:lpwstr/>
  </property>
  <property fmtid="{D5CDD505-2E9C-101B-9397-08002B2CF9AE}" pid="4" name="Order">
    <vt:r8>11500</vt:r8>
  </property>
  <property fmtid="{D5CDD505-2E9C-101B-9397-08002B2CF9AE}" pid="5" name="xd_Signature">
    <vt:bool>false</vt:bool>
  </property>
  <property fmtid="{D5CDD505-2E9C-101B-9397-08002B2CF9AE}" pid="6" name="xd_ProgID">
    <vt:lpwstr/>
  </property>
  <property fmtid="{D5CDD505-2E9C-101B-9397-08002B2CF9AE}" pid="7" name="_ColorHex">
    <vt:lpwstr/>
  </property>
  <property fmtid="{D5CDD505-2E9C-101B-9397-08002B2CF9AE}" pid="8" name="_Emoji">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_ColorTag">
    <vt:lpwstr/>
  </property>
  <property fmtid="{D5CDD505-2E9C-101B-9397-08002B2CF9AE}" pid="13" name="TriggerFlowInfo">
    <vt:lpwstr/>
  </property>
  <property fmtid="{D5CDD505-2E9C-101B-9397-08002B2CF9AE}" pid="14" name="MSIP_Label_d00a4df9-c942-4b09-b23a-6c1023f6de27_Enabled">
    <vt:lpwstr>true</vt:lpwstr>
  </property>
  <property fmtid="{D5CDD505-2E9C-101B-9397-08002B2CF9AE}" pid="15" name="MSIP_Label_d00a4df9-c942-4b09-b23a-6c1023f6de27_SetDate">
    <vt:lpwstr>2024-01-18T06:19:44Z</vt:lpwstr>
  </property>
  <property fmtid="{D5CDD505-2E9C-101B-9397-08002B2CF9AE}" pid="16" name="MSIP_Label_d00a4df9-c942-4b09-b23a-6c1023f6de27_Method">
    <vt:lpwstr>Privileged</vt:lpwstr>
  </property>
  <property fmtid="{D5CDD505-2E9C-101B-9397-08002B2CF9AE}" pid="17" name="MSIP_Label_d00a4df9-c942-4b09-b23a-6c1023f6de27_Name">
    <vt:lpwstr>Official (DJPR)</vt:lpwstr>
  </property>
  <property fmtid="{D5CDD505-2E9C-101B-9397-08002B2CF9AE}" pid="18" name="MSIP_Label_d00a4df9-c942-4b09-b23a-6c1023f6de27_SiteId">
    <vt:lpwstr>722ea0be-3e1c-4b11-ad6f-9401d6856e24</vt:lpwstr>
  </property>
  <property fmtid="{D5CDD505-2E9C-101B-9397-08002B2CF9AE}" pid="19" name="MSIP_Label_d00a4df9-c942-4b09-b23a-6c1023f6de27_ActionId">
    <vt:lpwstr>c1d81034-ca73-4086-8bef-ce729ef38e77</vt:lpwstr>
  </property>
  <property fmtid="{D5CDD505-2E9C-101B-9397-08002B2CF9AE}" pid="20" name="MSIP_Label_d00a4df9-c942-4b09-b23a-6c1023f6de27_ContentBits">
    <vt:lpwstr>3</vt:lpwstr>
  </property>
  <property fmtid="{D5CDD505-2E9C-101B-9397-08002B2CF9AE}" pid="21" name="Completedproject?">
    <vt:bool>false</vt:bool>
  </property>
</Properties>
</file>