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6" r:id="rId4"/>
  </p:sldMasterIdLst>
  <p:notesMasterIdLst>
    <p:notesMasterId r:id="rId7"/>
  </p:notesMasterIdLst>
  <p:handoutMasterIdLst>
    <p:handoutMasterId r:id="rId8"/>
  </p:handoutMasterIdLst>
  <p:sldIdLst>
    <p:sldId id="3536" r:id="rId5"/>
    <p:sldId id="3534" r:id="rId6"/>
  </p:sldIdLst>
  <p:sldSz cx="7559675" cy="10691813"/>
  <p:notesSz cx="6797675" cy="9926638"/>
  <p:custDataLst>
    <p:tags r:id="rId9"/>
  </p:custDataLst>
  <p:defaultTextStyle>
    <a:defPPr>
      <a:defRPr lang="en-US"/>
    </a:defPPr>
    <a:lvl1pPr marL="0" algn="l" defTabSz="1205478" rtl="0" eaLnBrk="1" latinLnBrk="0" hangingPunct="1">
      <a:defRPr sz="2373" kern="1200">
        <a:solidFill>
          <a:schemeClr val="tx1"/>
        </a:solidFill>
        <a:latin typeface="+mn-lt"/>
        <a:ea typeface="+mn-ea"/>
        <a:cs typeface="+mn-cs"/>
      </a:defRPr>
    </a:lvl1pPr>
    <a:lvl2pPr marL="602738" algn="l" defTabSz="1205478" rtl="0" eaLnBrk="1" latinLnBrk="0" hangingPunct="1">
      <a:defRPr sz="2373" kern="1200">
        <a:solidFill>
          <a:schemeClr val="tx1"/>
        </a:solidFill>
        <a:latin typeface="+mn-lt"/>
        <a:ea typeface="+mn-ea"/>
        <a:cs typeface="+mn-cs"/>
      </a:defRPr>
    </a:lvl2pPr>
    <a:lvl3pPr marL="1205478" algn="l" defTabSz="1205478" rtl="0" eaLnBrk="1" latinLnBrk="0" hangingPunct="1">
      <a:defRPr sz="2373" kern="1200">
        <a:solidFill>
          <a:schemeClr val="tx1"/>
        </a:solidFill>
        <a:latin typeface="+mn-lt"/>
        <a:ea typeface="+mn-ea"/>
        <a:cs typeface="+mn-cs"/>
      </a:defRPr>
    </a:lvl3pPr>
    <a:lvl4pPr marL="1808216" algn="l" defTabSz="1205478" rtl="0" eaLnBrk="1" latinLnBrk="0" hangingPunct="1">
      <a:defRPr sz="2373" kern="1200">
        <a:solidFill>
          <a:schemeClr val="tx1"/>
        </a:solidFill>
        <a:latin typeface="+mn-lt"/>
        <a:ea typeface="+mn-ea"/>
        <a:cs typeface="+mn-cs"/>
      </a:defRPr>
    </a:lvl4pPr>
    <a:lvl5pPr marL="2410954" algn="l" defTabSz="1205478" rtl="0" eaLnBrk="1" latinLnBrk="0" hangingPunct="1">
      <a:defRPr sz="2373" kern="1200">
        <a:solidFill>
          <a:schemeClr val="tx1"/>
        </a:solidFill>
        <a:latin typeface="+mn-lt"/>
        <a:ea typeface="+mn-ea"/>
        <a:cs typeface="+mn-cs"/>
      </a:defRPr>
    </a:lvl5pPr>
    <a:lvl6pPr marL="3013694" algn="l" defTabSz="1205478" rtl="0" eaLnBrk="1" latinLnBrk="0" hangingPunct="1">
      <a:defRPr sz="2373" kern="1200">
        <a:solidFill>
          <a:schemeClr val="tx1"/>
        </a:solidFill>
        <a:latin typeface="+mn-lt"/>
        <a:ea typeface="+mn-ea"/>
        <a:cs typeface="+mn-cs"/>
      </a:defRPr>
    </a:lvl6pPr>
    <a:lvl7pPr marL="3616432" algn="l" defTabSz="1205478" rtl="0" eaLnBrk="1" latinLnBrk="0" hangingPunct="1">
      <a:defRPr sz="2373" kern="1200">
        <a:solidFill>
          <a:schemeClr val="tx1"/>
        </a:solidFill>
        <a:latin typeface="+mn-lt"/>
        <a:ea typeface="+mn-ea"/>
        <a:cs typeface="+mn-cs"/>
      </a:defRPr>
    </a:lvl7pPr>
    <a:lvl8pPr marL="4219171" algn="l" defTabSz="1205478" rtl="0" eaLnBrk="1" latinLnBrk="0" hangingPunct="1">
      <a:defRPr sz="2373" kern="1200">
        <a:solidFill>
          <a:schemeClr val="tx1"/>
        </a:solidFill>
        <a:latin typeface="+mn-lt"/>
        <a:ea typeface="+mn-ea"/>
        <a:cs typeface="+mn-cs"/>
      </a:defRPr>
    </a:lvl8pPr>
    <a:lvl9pPr marL="4821910" algn="l" defTabSz="1205478" rtl="0" eaLnBrk="1" latinLnBrk="0" hangingPunct="1">
      <a:defRPr sz="237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3" userDrawn="1">
          <p15:clr>
            <a:srgbClr val="A4A3A4"/>
          </p15:clr>
        </p15:guide>
        <p15:guide id="2" orient="horz" pos="1843" userDrawn="1">
          <p15:clr>
            <a:srgbClr val="A4A3A4"/>
          </p15:clr>
        </p15:guide>
        <p15:guide id="3" orient="horz" pos="8597" userDrawn="1">
          <p15:clr>
            <a:srgbClr val="A4A3A4"/>
          </p15:clr>
        </p15:guide>
        <p15:guide id="4" orient="horz" pos="1610" userDrawn="1">
          <p15:clr>
            <a:srgbClr val="A4A3A4"/>
          </p15:clr>
        </p15:guide>
        <p15:guide id="5" orient="horz" pos="290" userDrawn="1">
          <p15:clr>
            <a:srgbClr val="A4A3A4"/>
          </p15:clr>
        </p15:guide>
        <p15:guide id="6" orient="horz" pos="7589" userDrawn="1">
          <p15:clr>
            <a:srgbClr val="A4A3A4"/>
          </p15:clr>
        </p15:guide>
        <p15:guide id="7" orient="horz" pos="7644" userDrawn="1">
          <p15:clr>
            <a:srgbClr val="A4A3A4"/>
          </p15:clr>
        </p15:guide>
        <p15:guide id="8" pos="3174" userDrawn="1">
          <p15:clr>
            <a:srgbClr val="A4A3A4"/>
          </p15:clr>
        </p15:guide>
        <p15:guide id="9" pos="192" userDrawn="1">
          <p15:clr>
            <a:srgbClr val="A4A3A4"/>
          </p15:clr>
        </p15:guide>
        <p15:guide id="10" pos="6156" userDrawn="1">
          <p15:clr>
            <a:srgbClr val="A4A3A4"/>
          </p15:clr>
        </p15:guide>
        <p15:guide id="11" orient="horz" pos="135" userDrawn="1">
          <p15:clr>
            <a:srgbClr val="A4A3A4"/>
          </p15:clr>
        </p15:guide>
        <p15:guide id="12" orient="horz" pos="91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D7F623-293C-59A9-822A-28DD74343B60}" name="Georgia Marett (DPC)" initials="GM" userId="S::georgia.marett@dpc.vic.gov.au::73affcdb-4f9b-4d3e-abc5-5675451f8b18" providerId="AD"/>
  <p188:author id="{DBB9124D-2926-B2D4-BCB1-951C7BAAC7F5}" name="Leanne M Bolton (DJSIR)" initials="LMB(" userId="S::leanne.bolton@ecodev.vic.gov.au::6736d8de-e8e5-4d1a-88c9-6ccf4f4d80d5" providerId="AD"/>
  <p188:author id="{44A5A760-CA01-35EC-50A2-6F6491A0137C}" name="Jennifer Chow (DPC)" initials="JC" userId="S::jennifer.chow@dpc.vic.gov.au::cd75a0bb-fbc0-4608-ab0c-e690a910a680" providerId="AD"/>
  <p188:author id="{56C5BBB1-FEE1-31CB-5E0A-AC1F933CD2B8}" name="Dan X Cahill (DJSIR)" initials="DC" userId="S::dan.x.cahill@ecodev.vic.gov.au::eef166f1-3451-415c-9173-2f5ed4f09da7" providerId="AD"/>
  <p188:author id="{B0FFBEB4-95BC-A61B-AE43-5CDAC6CB23F3}" name="Simonne Wood" initials="SW" userId="S::simonne.wood@nousgroup.com.au::937be51e-8265-4c0d-b9e4-c6c50cc49820" providerId="AD"/>
  <p188:author id="{A6F267D9-98A3-986D-844E-794F4F6D17EF}" name="Corey M Limon-Durand (DJSIR)" initials="CL" userId="S::Corey.Limon-Durand@ecodev.vic.gov.au::5f7d8c28-afe0-435a-9004-0bc8eec86b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kye Jackson" initials="SJ" lastIdx="6" clrIdx="0">
    <p:extLst>
      <p:ext uri="{19B8F6BF-5375-455C-9EA6-DF929625EA0E}">
        <p15:presenceInfo xmlns:p15="http://schemas.microsoft.com/office/powerpoint/2012/main" userId="S-1-5-21-3938509385-1553159766-2531653488-3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547"/>
    <a:srgbClr val="005B37"/>
    <a:srgbClr val="E5AF01"/>
    <a:srgbClr val="D9A601"/>
    <a:srgbClr val="FF4B4F"/>
    <a:srgbClr val="EDEDE8"/>
    <a:srgbClr val="E9E9E4"/>
    <a:srgbClr val="DCDCD7"/>
    <a:srgbClr val="E6E6E1"/>
    <a:srgbClr val="E1E1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2260" y="52"/>
      </p:cViewPr>
      <p:guideLst>
        <p:guide orient="horz" pos="4313"/>
        <p:guide orient="horz" pos="1843"/>
        <p:guide orient="horz" pos="8597"/>
        <p:guide orient="horz" pos="1610"/>
        <p:guide orient="horz" pos="290"/>
        <p:guide orient="horz" pos="7589"/>
        <p:guide orient="horz" pos="7644"/>
        <p:guide pos="3174"/>
        <p:guide pos="192"/>
        <p:guide pos="6156"/>
        <p:guide orient="horz" pos="135"/>
        <p:guide orient="horz" pos="91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tags" Target="tags/tag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286" tIns="45643" rIns="91286" bIns="45643" rtlCol="0"/>
          <a:lstStyle>
            <a:lvl1pPr algn="l">
              <a:defRPr sz="1200"/>
            </a:lvl1pPr>
          </a:lstStyle>
          <a:p>
            <a:endParaRPr lang="en-AU"/>
          </a:p>
        </p:txBody>
      </p:sp>
      <p:sp>
        <p:nvSpPr>
          <p:cNvPr id="3" name="Date Placeholder 2"/>
          <p:cNvSpPr>
            <a:spLocks noGrp="1"/>
          </p:cNvSpPr>
          <p:nvPr>
            <p:ph type="dt" sz="quarter" idx="1"/>
          </p:nvPr>
        </p:nvSpPr>
        <p:spPr>
          <a:xfrm>
            <a:off x="3850444" y="1"/>
            <a:ext cx="2945659" cy="496332"/>
          </a:xfrm>
          <a:prstGeom prst="rect">
            <a:avLst/>
          </a:prstGeom>
        </p:spPr>
        <p:txBody>
          <a:bodyPr vert="horz" lIns="91286" tIns="45643" rIns="91286" bIns="45643" rtlCol="0"/>
          <a:lstStyle>
            <a:lvl1pPr algn="r">
              <a:defRPr sz="1200"/>
            </a:lvl1pPr>
          </a:lstStyle>
          <a:p>
            <a:fld id="{49A2865F-B372-43D2-8255-7FA4007EBB59}" type="datetimeFigureOut">
              <a:rPr lang="en-AU" smtClean="0"/>
              <a:t>11/12/2025</a:t>
            </a:fld>
            <a:endParaRPr lang="en-AU"/>
          </a:p>
        </p:txBody>
      </p:sp>
      <p:sp>
        <p:nvSpPr>
          <p:cNvPr id="4" name="Footer Placeholder 3"/>
          <p:cNvSpPr>
            <a:spLocks noGrp="1"/>
          </p:cNvSpPr>
          <p:nvPr>
            <p:ph type="ftr" sz="quarter" idx="2"/>
          </p:nvPr>
        </p:nvSpPr>
        <p:spPr>
          <a:xfrm>
            <a:off x="1" y="9428586"/>
            <a:ext cx="2945659" cy="496332"/>
          </a:xfrm>
          <a:prstGeom prst="rect">
            <a:avLst/>
          </a:prstGeom>
        </p:spPr>
        <p:txBody>
          <a:bodyPr vert="horz" lIns="91286" tIns="45643" rIns="91286" bIns="45643" rtlCol="0" anchor="b"/>
          <a:lstStyle>
            <a:lvl1pPr algn="l">
              <a:defRPr sz="1200"/>
            </a:lvl1pPr>
          </a:lstStyle>
          <a:p>
            <a:endParaRPr lang="en-AU"/>
          </a:p>
        </p:txBody>
      </p:sp>
      <p:sp>
        <p:nvSpPr>
          <p:cNvPr id="5" name="Slide Number Placeholder 4"/>
          <p:cNvSpPr>
            <a:spLocks noGrp="1"/>
          </p:cNvSpPr>
          <p:nvPr>
            <p:ph type="sldNum" sz="quarter" idx="3"/>
          </p:nvPr>
        </p:nvSpPr>
        <p:spPr>
          <a:xfrm>
            <a:off x="3850444" y="9428586"/>
            <a:ext cx="2945659" cy="496332"/>
          </a:xfrm>
          <a:prstGeom prst="rect">
            <a:avLst/>
          </a:prstGeom>
        </p:spPr>
        <p:txBody>
          <a:bodyPr vert="horz" lIns="91286" tIns="45643" rIns="91286" bIns="45643" rtlCol="0" anchor="b"/>
          <a:lstStyle>
            <a:lvl1pPr algn="r">
              <a:defRPr sz="1200"/>
            </a:lvl1pPr>
          </a:lstStyle>
          <a:p>
            <a:fld id="{484F6DAE-8937-4BD8-96F6-7DF4B65EF419}" type="slidenum">
              <a:rPr lang="en-AU" smtClean="0"/>
              <a:t>‹#›</a:t>
            </a:fld>
            <a:endParaRPr lang="en-AU"/>
          </a:p>
        </p:txBody>
      </p:sp>
    </p:spTree>
    <p:extLst>
      <p:ext uri="{BB962C8B-B14F-4D97-AF65-F5344CB8AC3E}">
        <p14:creationId xmlns:p14="http://schemas.microsoft.com/office/powerpoint/2010/main" val="1651732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286" tIns="45643" rIns="91286" bIns="45643" rtlCol="0"/>
          <a:lstStyle>
            <a:lvl1pPr algn="l">
              <a:defRPr sz="1200"/>
            </a:lvl1pPr>
          </a:lstStyle>
          <a:p>
            <a:endParaRPr lang="en-AU"/>
          </a:p>
        </p:txBody>
      </p:sp>
      <p:sp>
        <p:nvSpPr>
          <p:cNvPr id="3" name="Date Placeholder 2"/>
          <p:cNvSpPr>
            <a:spLocks noGrp="1"/>
          </p:cNvSpPr>
          <p:nvPr>
            <p:ph type="dt" idx="1"/>
          </p:nvPr>
        </p:nvSpPr>
        <p:spPr>
          <a:xfrm>
            <a:off x="3850444" y="1"/>
            <a:ext cx="2945659" cy="496332"/>
          </a:xfrm>
          <a:prstGeom prst="rect">
            <a:avLst/>
          </a:prstGeom>
        </p:spPr>
        <p:txBody>
          <a:bodyPr vert="horz" lIns="91286" tIns="45643" rIns="91286" bIns="45643" rtlCol="0"/>
          <a:lstStyle>
            <a:lvl1pPr algn="r">
              <a:defRPr sz="1200"/>
            </a:lvl1pPr>
          </a:lstStyle>
          <a:p>
            <a:fld id="{0834D938-244D-4739-949C-2C3FCC68DC46}" type="datetimeFigureOut">
              <a:rPr lang="en-AU" smtClean="0"/>
              <a:t>11/12/2025</a:t>
            </a:fld>
            <a:endParaRPr lang="en-AU"/>
          </a:p>
        </p:txBody>
      </p:sp>
      <p:sp>
        <p:nvSpPr>
          <p:cNvPr id="4" name="Slide Image Placeholder 3"/>
          <p:cNvSpPr>
            <a:spLocks noGrp="1" noRot="1" noChangeAspect="1"/>
          </p:cNvSpPr>
          <p:nvPr>
            <p:ph type="sldImg" idx="2"/>
          </p:nvPr>
        </p:nvSpPr>
        <p:spPr>
          <a:xfrm>
            <a:off x="2084388" y="744538"/>
            <a:ext cx="2628900" cy="3721100"/>
          </a:xfrm>
          <a:prstGeom prst="rect">
            <a:avLst/>
          </a:prstGeom>
          <a:noFill/>
          <a:ln w="12700">
            <a:solidFill>
              <a:prstClr val="black"/>
            </a:solidFill>
          </a:ln>
        </p:spPr>
        <p:txBody>
          <a:bodyPr vert="horz" lIns="91286" tIns="45643" rIns="91286" bIns="45643"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286" tIns="45643" rIns="91286" bIns="456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6"/>
            <a:ext cx="2945659" cy="496332"/>
          </a:xfrm>
          <a:prstGeom prst="rect">
            <a:avLst/>
          </a:prstGeom>
        </p:spPr>
        <p:txBody>
          <a:bodyPr vert="horz" lIns="91286" tIns="45643" rIns="91286" bIns="45643"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6"/>
            <a:ext cx="2945659" cy="496332"/>
          </a:xfrm>
          <a:prstGeom prst="rect">
            <a:avLst/>
          </a:prstGeom>
        </p:spPr>
        <p:txBody>
          <a:bodyPr vert="horz" lIns="91286" tIns="45643" rIns="91286" bIns="45643" rtlCol="0" anchor="b"/>
          <a:lstStyle>
            <a:lvl1pPr algn="r">
              <a:defRPr sz="1200"/>
            </a:lvl1pPr>
          </a:lstStyle>
          <a:p>
            <a:fld id="{4E2C0CB5-59E8-4F90-B170-7BD09AD757BA}" type="slidenum">
              <a:rPr lang="en-AU" smtClean="0"/>
              <a:t>‹#›</a:t>
            </a:fld>
            <a:endParaRPr lang="en-AU"/>
          </a:p>
        </p:txBody>
      </p:sp>
    </p:spTree>
    <p:extLst>
      <p:ext uri="{BB962C8B-B14F-4D97-AF65-F5344CB8AC3E}">
        <p14:creationId xmlns:p14="http://schemas.microsoft.com/office/powerpoint/2010/main" val="1806720416"/>
      </p:ext>
    </p:extLst>
  </p:cSld>
  <p:clrMap bg1="lt1" tx1="dk1" bg2="lt2" tx2="dk2" accent1="accent1" accent2="accent2" accent3="accent3" accent4="accent4" accent5="accent5" accent6="accent6" hlink="hlink" folHlink="folHlink"/>
  <p:notesStyle>
    <a:lvl1pPr marL="0" algn="l" defTabSz="1205478" rtl="0" eaLnBrk="1" latinLnBrk="0" hangingPunct="1">
      <a:defRPr sz="1582" kern="1200">
        <a:solidFill>
          <a:schemeClr val="tx1"/>
        </a:solidFill>
        <a:latin typeface="+mn-lt"/>
        <a:ea typeface="+mn-ea"/>
        <a:cs typeface="+mn-cs"/>
      </a:defRPr>
    </a:lvl1pPr>
    <a:lvl2pPr marL="602738" algn="l" defTabSz="1205478" rtl="0" eaLnBrk="1" latinLnBrk="0" hangingPunct="1">
      <a:defRPr sz="1582" kern="1200">
        <a:solidFill>
          <a:schemeClr val="tx1"/>
        </a:solidFill>
        <a:latin typeface="+mn-lt"/>
        <a:ea typeface="+mn-ea"/>
        <a:cs typeface="+mn-cs"/>
      </a:defRPr>
    </a:lvl2pPr>
    <a:lvl3pPr marL="1205478" algn="l" defTabSz="1205478" rtl="0" eaLnBrk="1" latinLnBrk="0" hangingPunct="1">
      <a:defRPr sz="1582" kern="1200">
        <a:solidFill>
          <a:schemeClr val="tx1"/>
        </a:solidFill>
        <a:latin typeface="+mn-lt"/>
        <a:ea typeface="+mn-ea"/>
        <a:cs typeface="+mn-cs"/>
      </a:defRPr>
    </a:lvl3pPr>
    <a:lvl4pPr marL="1808216" algn="l" defTabSz="1205478" rtl="0" eaLnBrk="1" latinLnBrk="0" hangingPunct="1">
      <a:defRPr sz="1582" kern="1200">
        <a:solidFill>
          <a:schemeClr val="tx1"/>
        </a:solidFill>
        <a:latin typeface="+mn-lt"/>
        <a:ea typeface="+mn-ea"/>
        <a:cs typeface="+mn-cs"/>
      </a:defRPr>
    </a:lvl4pPr>
    <a:lvl5pPr marL="2410954" algn="l" defTabSz="1205478" rtl="0" eaLnBrk="1" latinLnBrk="0" hangingPunct="1">
      <a:defRPr sz="1582" kern="1200">
        <a:solidFill>
          <a:schemeClr val="tx1"/>
        </a:solidFill>
        <a:latin typeface="+mn-lt"/>
        <a:ea typeface="+mn-ea"/>
        <a:cs typeface="+mn-cs"/>
      </a:defRPr>
    </a:lvl5pPr>
    <a:lvl6pPr marL="3013694" algn="l" defTabSz="1205478" rtl="0" eaLnBrk="1" latinLnBrk="0" hangingPunct="1">
      <a:defRPr sz="1582" kern="1200">
        <a:solidFill>
          <a:schemeClr val="tx1"/>
        </a:solidFill>
        <a:latin typeface="+mn-lt"/>
        <a:ea typeface="+mn-ea"/>
        <a:cs typeface="+mn-cs"/>
      </a:defRPr>
    </a:lvl6pPr>
    <a:lvl7pPr marL="3616432" algn="l" defTabSz="1205478" rtl="0" eaLnBrk="1" latinLnBrk="0" hangingPunct="1">
      <a:defRPr sz="1582" kern="1200">
        <a:solidFill>
          <a:schemeClr val="tx1"/>
        </a:solidFill>
        <a:latin typeface="+mn-lt"/>
        <a:ea typeface="+mn-ea"/>
        <a:cs typeface="+mn-cs"/>
      </a:defRPr>
    </a:lvl7pPr>
    <a:lvl8pPr marL="4219171" algn="l" defTabSz="1205478" rtl="0" eaLnBrk="1" latinLnBrk="0" hangingPunct="1">
      <a:defRPr sz="1582" kern="1200">
        <a:solidFill>
          <a:schemeClr val="tx1"/>
        </a:solidFill>
        <a:latin typeface="+mn-lt"/>
        <a:ea typeface="+mn-ea"/>
        <a:cs typeface="+mn-cs"/>
      </a:defRPr>
    </a:lvl8pPr>
    <a:lvl9pPr marL="4821910" algn="l" defTabSz="1205478" rtl="0" eaLnBrk="1" latinLnBrk="0" hangingPunct="1">
      <a:defRPr sz="158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423100C-4B69-1F4D-A2C6-30BD272BEB18}" type="slidenum">
              <a:rPr lang="en-AU" smtClean="0"/>
              <a:pPr/>
              <a:t>2</a:t>
            </a:fld>
            <a:endParaRPr lang="en-AU" dirty="0"/>
          </a:p>
        </p:txBody>
      </p:sp>
    </p:spTree>
    <p:extLst>
      <p:ext uri="{BB962C8B-B14F-4D97-AF65-F5344CB8AC3E}">
        <p14:creationId xmlns:p14="http://schemas.microsoft.com/office/powerpoint/2010/main" val="3270227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Grey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8CF88F-6C6B-80DD-624B-8D1F13087200}"/>
              </a:ext>
            </a:extLst>
          </p:cNvPr>
          <p:cNvPicPr>
            <a:picLocks noChangeAspect="1"/>
          </p:cNvPicPr>
          <p:nvPr userDrawn="1"/>
        </p:nvPicPr>
        <p:blipFill>
          <a:blip r:embed="rId2"/>
          <a:srcRect/>
          <a:stretch/>
        </p:blipFill>
        <p:spPr>
          <a:xfrm>
            <a:off x="1" y="3314"/>
            <a:ext cx="7559674" cy="10685187"/>
          </a:xfrm>
          <a:prstGeom prst="rect">
            <a:avLst/>
          </a:prstGeom>
        </p:spPr>
      </p:pic>
      <p:sp>
        <p:nvSpPr>
          <p:cNvPr id="8" name="Title 1">
            <a:extLst>
              <a:ext uri="{FF2B5EF4-FFF2-40B4-BE49-F238E27FC236}">
                <a16:creationId xmlns:a16="http://schemas.microsoft.com/office/drawing/2014/main" id="{311A5AF1-FE76-994B-9196-26845DF678EA}"/>
              </a:ext>
            </a:extLst>
          </p:cNvPr>
          <p:cNvSpPr>
            <a:spLocks noGrp="1"/>
          </p:cNvSpPr>
          <p:nvPr>
            <p:ph type="ctrTitle" hasCustomPrompt="1"/>
          </p:nvPr>
        </p:nvSpPr>
        <p:spPr>
          <a:xfrm>
            <a:off x="3223405" y="540001"/>
            <a:ext cx="3796271" cy="3108125"/>
          </a:xfrm>
        </p:spPr>
        <p:txBody>
          <a:bodyPr anchor="b">
            <a:noAutofit/>
          </a:bodyPr>
          <a:lstStyle>
            <a:lvl1pPr algn="r">
              <a:defRPr sz="2355">
                <a:solidFill>
                  <a:schemeClr val="tx2"/>
                </a:solidFill>
              </a:defRPr>
            </a:lvl1pPr>
          </a:lstStyle>
          <a:p>
            <a:r>
              <a:rPr lang="en-AU" noProof="0" dirty="0"/>
              <a:t>Grey Title Slide</a:t>
            </a:r>
          </a:p>
        </p:txBody>
      </p:sp>
      <p:sp>
        <p:nvSpPr>
          <p:cNvPr id="9" name="Subtitle 2">
            <a:extLst>
              <a:ext uri="{FF2B5EF4-FFF2-40B4-BE49-F238E27FC236}">
                <a16:creationId xmlns:a16="http://schemas.microsoft.com/office/drawing/2014/main" id="{7B1A7824-9C37-1E45-B919-CE811A6725B6}"/>
              </a:ext>
            </a:extLst>
          </p:cNvPr>
          <p:cNvSpPr>
            <a:spLocks noGrp="1"/>
          </p:cNvSpPr>
          <p:nvPr>
            <p:ph type="subTitle" idx="1"/>
          </p:nvPr>
        </p:nvSpPr>
        <p:spPr>
          <a:xfrm>
            <a:off x="3223404" y="3932225"/>
            <a:ext cx="3796273" cy="3648125"/>
          </a:xfrm>
        </p:spPr>
        <p:txBody>
          <a:bodyPr>
            <a:noAutofit/>
          </a:bodyPr>
          <a:lstStyle>
            <a:lvl1pPr marL="0" indent="0" algn="r">
              <a:buNone/>
              <a:defRPr sz="1177" b="0">
                <a:solidFill>
                  <a:schemeClr val="tx2"/>
                </a:solidFill>
              </a:defRPr>
            </a:lvl1pPr>
            <a:lvl2pPr marL="278224" indent="0" algn="ctr">
              <a:buNone/>
              <a:defRPr sz="1217"/>
            </a:lvl2pPr>
            <a:lvl3pPr marL="556447" indent="0" algn="ctr">
              <a:buNone/>
              <a:defRPr sz="1095"/>
            </a:lvl3pPr>
            <a:lvl4pPr marL="834672" indent="0" algn="ctr">
              <a:buNone/>
              <a:defRPr sz="973"/>
            </a:lvl4pPr>
            <a:lvl5pPr marL="1112896" indent="0" algn="ctr">
              <a:buNone/>
              <a:defRPr sz="973"/>
            </a:lvl5pPr>
            <a:lvl6pPr marL="1391121" indent="0" algn="ctr">
              <a:buNone/>
              <a:defRPr sz="973"/>
            </a:lvl6pPr>
            <a:lvl7pPr marL="1669344" indent="0" algn="ctr">
              <a:buNone/>
              <a:defRPr sz="973"/>
            </a:lvl7pPr>
            <a:lvl8pPr marL="1947567" indent="0" algn="ctr">
              <a:buNone/>
              <a:defRPr sz="973"/>
            </a:lvl8pPr>
            <a:lvl9pPr marL="2225791" indent="0" algn="ctr">
              <a:buNone/>
              <a:defRPr sz="973"/>
            </a:lvl9pPr>
          </a:lstStyle>
          <a:p>
            <a:r>
              <a:rPr lang="en-AU" noProof="0"/>
              <a:t>Click to edit Master subtitle style</a:t>
            </a:r>
          </a:p>
        </p:txBody>
      </p:sp>
      <p:pic>
        <p:nvPicPr>
          <p:cNvPr id="4" name="Graphic 3">
            <a:extLst>
              <a:ext uri="{FF2B5EF4-FFF2-40B4-BE49-F238E27FC236}">
                <a16:creationId xmlns:a16="http://schemas.microsoft.com/office/drawing/2014/main" id="{EDB2D74E-2E2B-A033-1216-FC6090AE89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64119" y="9719813"/>
            <a:ext cx="755556" cy="432000"/>
          </a:xfrm>
          <a:prstGeom prst="rect">
            <a:avLst/>
          </a:prstGeom>
        </p:spPr>
      </p:pic>
    </p:spTree>
    <p:extLst>
      <p:ext uri="{BB962C8B-B14F-4D97-AF65-F5344CB8AC3E}">
        <p14:creationId xmlns:p14="http://schemas.microsoft.com/office/powerpoint/2010/main" val="62266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2"/>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3" name="Title 2">
            <a:extLst>
              <a:ext uri="{FF2B5EF4-FFF2-40B4-BE49-F238E27FC236}">
                <a16:creationId xmlns:a16="http://schemas.microsoft.com/office/drawing/2014/main" id="{A92261C8-B522-3FC4-80C1-C6E0F7A3A79C}"/>
              </a:ext>
            </a:extLst>
          </p:cNvPr>
          <p:cNvSpPr>
            <a:spLocks noGrp="1"/>
          </p:cNvSpPr>
          <p:nvPr>
            <p:ph type="title" hasCustomPrompt="1"/>
          </p:nvPr>
        </p:nvSpPr>
        <p:spPr/>
        <p:txBody>
          <a:bodyPr/>
          <a:lstStyle/>
          <a:p>
            <a:r>
              <a:rPr lang="en-AU" noProof="0"/>
              <a:t>Text Slide 2</a:t>
            </a:r>
          </a:p>
        </p:txBody>
      </p:sp>
      <p:sp>
        <p:nvSpPr>
          <p:cNvPr id="5" name="Text Placeholder 2">
            <a:extLst>
              <a:ext uri="{FF2B5EF4-FFF2-40B4-BE49-F238E27FC236}">
                <a16:creationId xmlns:a16="http://schemas.microsoft.com/office/drawing/2014/main" id="{E73EEE2E-2E5D-457E-2208-A0E1B51926BC}"/>
              </a:ext>
            </a:extLst>
          </p:cNvPr>
          <p:cNvSpPr>
            <a:spLocks noGrp="1"/>
          </p:cNvSpPr>
          <p:nvPr>
            <p:ph idx="1"/>
          </p:nvPr>
        </p:nvSpPr>
        <p:spPr>
          <a:xfrm>
            <a:off x="540001" y="1620000"/>
            <a:ext cx="6479999" cy="7920001"/>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97498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2"/>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3" name="Title 2">
            <a:extLst>
              <a:ext uri="{FF2B5EF4-FFF2-40B4-BE49-F238E27FC236}">
                <a16:creationId xmlns:a16="http://schemas.microsoft.com/office/drawing/2014/main" id="{1A4D9FBD-B7AA-726A-A6C1-C80F84A32FFA}"/>
              </a:ext>
            </a:extLst>
          </p:cNvPr>
          <p:cNvSpPr>
            <a:spLocks noGrp="1"/>
          </p:cNvSpPr>
          <p:nvPr>
            <p:ph type="title" hasCustomPrompt="1"/>
          </p:nvPr>
        </p:nvSpPr>
        <p:spPr/>
        <p:txBody>
          <a:bodyPr/>
          <a:lstStyle/>
          <a:p>
            <a:r>
              <a:rPr lang="en-AU" noProof="0"/>
              <a:t>Text Slide 3</a:t>
            </a:r>
          </a:p>
        </p:txBody>
      </p:sp>
      <p:sp>
        <p:nvSpPr>
          <p:cNvPr id="5" name="Text Placeholder 2">
            <a:extLst>
              <a:ext uri="{FF2B5EF4-FFF2-40B4-BE49-F238E27FC236}">
                <a16:creationId xmlns:a16="http://schemas.microsoft.com/office/drawing/2014/main" id="{C795B514-866A-8608-C9E6-9F1278600E9A}"/>
              </a:ext>
            </a:extLst>
          </p:cNvPr>
          <p:cNvSpPr>
            <a:spLocks noGrp="1"/>
          </p:cNvSpPr>
          <p:nvPr>
            <p:ph idx="1"/>
          </p:nvPr>
        </p:nvSpPr>
        <p:spPr>
          <a:xfrm>
            <a:off x="540001" y="1620000"/>
            <a:ext cx="6479999" cy="7920001"/>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361067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6627"/>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3" name="Title 2">
            <a:extLst>
              <a:ext uri="{FF2B5EF4-FFF2-40B4-BE49-F238E27FC236}">
                <a16:creationId xmlns:a16="http://schemas.microsoft.com/office/drawing/2014/main" id="{B0A17B07-4BAE-50E0-4E44-50F440F81FD2}"/>
              </a:ext>
            </a:extLst>
          </p:cNvPr>
          <p:cNvSpPr>
            <a:spLocks noGrp="1"/>
          </p:cNvSpPr>
          <p:nvPr>
            <p:ph type="title" hasCustomPrompt="1"/>
          </p:nvPr>
        </p:nvSpPr>
        <p:spPr/>
        <p:txBody>
          <a:bodyPr/>
          <a:lstStyle/>
          <a:p>
            <a:r>
              <a:rPr lang="en-AU" noProof="0"/>
              <a:t>Text Slide 4</a:t>
            </a:r>
          </a:p>
        </p:txBody>
      </p:sp>
      <p:sp>
        <p:nvSpPr>
          <p:cNvPr id="5" name="Text Placeholder 2">
            <a:extLst>
              <a:ext uri="{FF2B5EF4-FFF2-40B4-BE49-F238E27FC236}">
                <a16:creationId xmlns:a16="http://schemas.microsoft.com/office/drawing/2014/main" id="{633DD1E6-8EB6-3249-8C0E-4DB8D09657C4}"/>
              </a:ext>
            </a:extLst>
          </p:cNvPr>
          <p:cNvSpPr>
            <a:spLocks noGrp="1"/>
          </p:cNvSpPr>
          <p:nvPr>
            <p:ph idx="1"/>
          </p:nvPr>
        </p:nvSpPr>
        <p:spPr>
          <a:xfrm>
            <a:off x="540001" y="1620000"/>
            <a:ext cx="6479999" cy="7920001"/>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524127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Image R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471099-6ACB-A63C-1BE6-1E5F3F02D846}"/>
              </a:ext>
            </a:extLst>
          </p:cNvPr>
          <p:cNvPicPr>
            <a:picLocks noChangeAspect="1"/>
          </p:cNvPicPr>
          <p:nvPr userDrawn="1"/>
        </p:nvPicPr>
        <p:blipFill>
          <a:blip r:embed="rId2"/>
          <a:srcRect/>
          <a:stretch/>
        </p:blipFill>
        <p:spPr>
          <a:xfrm>
            <a:off x="0" y="6627"/>
            <a:ext cx="7559675" cy="10685187"/>
          </a:xfrm>
          <a:prstGeom prst="rect">
            <a:avLst/>
          </a:prstGeom>
        </p:spPr>
      </p:pic>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3"/>
          <a:srcRect/>
          <a:stretch/>
        </p:blipFill>
        <p:spPr>
          <a:xfrm>
            <a:off x="0" y="1"/>
            <a:ext cx="7564496" cy="10692000"/>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lvl1pPr>
              <a:defRPr>
                <a:solidFill>
                  <a:schemeClr val="bg1"/>
                </a:solidFill>
              </a:defRPr>
            </a:lvl1pPr>
          </a:lstStyle>
          <a:p>
            <a:fld id="{10F38EA1-A2B3-734E-8FE4-2A14DB32A8FE}" type="slidenum">
              <a:rPr lang="en-AU" smtClean="0"/>
              <a:pPr/>
              <a:t>‹#›</a:t>
            </a:fld>
            <a:endParaRPr lang="en-AU" dirty="0"/>
          </a:p>
        </p:txBody>
      </p:sp>
      <p:sp>
        <p:nvSpPr>
          <p:cNvPr id="4" name="Title 3">
            <a:extLst>
              <a:ext uri="{FF2B5EF4-FFF2-40B4-BE49-F238E27FC236}">
                <a16:creationId xmlns:a16="http://schemas.microsoft.com/office/drawing/2014/main" id="{ED78FD9D-190A-AD46-99E6-AEABD3E1363D}"/>
              </a:ext>
            </a:extLst>
          </p:cNvPr>
          <p:cNvSpPr>
            <a:spLocks noGrp="1"/>
          </p:cNvSpPr>
          <p:nvPr>
            <p:ph type="title" hasCustomPrompt="1"/>
          </p:nvPr>
        </p:nvSpPr>
        <p:spPr>
          <a:xfrm>
            <a:off x="540001" y="540000"/>
            <a:ext cx="3419225" cy="1079999"/>
          </a:xfrm>
        </p:spPr>
        <p:txBody>
          <a:bodyPr/>
          <a:lstStyle/>
          <a:p>
            <a:r>
              <a:rPr lang="en-AU" noProof="0"/>
              <a:t>Text Slide with Image Right</a:t>
            </a:r>
          </a:p>
        </p:txBody>
      </p:sp>
      <p:sp>
        <p:nvSpPr>
          <p:cNvPr id="7" name="Text Placeholder 2">
            <a:extLst>
              <a:ext uri="{FF2B5EF4-FFF2-40B4-BE49-F238E27FC236}">
                <a16:creationId xmlns:a16="http://schemas.microsoft.com/office/drawing/2014/main" id="{1AFAD3D0-C342-A31D-8AE1-314FF649372C}"/>
              </a:ext>
            </a:extLst>
          </p:cNvPr>
          <p:cNvSpPr>
            <a:spLocks noGrp="1"/>
          </p:cNvSpPr>
          <p:nvPr>
            <p:ph idx="13"/>
          </p:nvPr>
        </p:nvSpPr>
        <p:spPr>
          <a:xfrm>
            <a:off x="540001" y="1620000"/>
            <a:ext cx="3419225" cy="7920001"/>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025880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Image 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4D199-C030-9996-CCDA-543E6B49696F}"/>
              </a:ext>
            </a:extLst>
          </p:cNvPr>
          <p:cNvPicPr>
            <a:picLocks noChangeAspect="1"/>
          </p:cNvPicPr>
          <p:nvPr userDrawn="1"/>
        </p:nvPicPr>
        <p:blipFill>
          <a:blip r:embed="rId2"/>
          <a:srcRect/>
          <a:stretch/>
        </p:blipFill>
        <p:spPr>
          <a:xfrm>
            <a:off x="0" y="2"/>
            <a:ext cx="7559675" cy="10685187"/>
          </a:xfrm>
          <a:prstGeom prst="rect">
            <a:avLst/>
          </a:prstGeom>
        </p:spPr>
      </p:pic>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3"/>
          <a:srcRect/>
          <a:stretch/>
        </p:blipFill>
        <p:spPr>
          <a:xfrm>
            <a:off x="-4819" y="1"/>
            <a:ext cx="7564496" cy="10692000"/>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4" name="Title 3">
            <a:extLst>
              <a:ext uri="{FF2B5EF4-FFF2-40B4-BE49-F238E27FC236}">
                <a16:creationId xmlns:a16="http://schemas.microsoft.com/office/drawing/2014/main" id="{A5BC9007-4759-96DB-1783-D91B37F5420B}"/>
              </a:ext>
            </a:extLst>
          </p:cNvPr>
          <p:cNvSpPr>
            <a:spLocks noGrp="1"/>
          </p:cNvSpPr>
          <p:nvPr>
            <p:ph type="title" hasCustomPrompt="1"/>
          </p:nvPr>
        </p:nvSpPr>
        <p:spPr>
          <a:xfrm>
            <a:off x="3597277" y="3459664"/>
            <a:ext cx="3422723" cy="1079999"/>
          </a:xfrm>
        </p:spPr>
        <p:txBody>
          <a:bodyPr/>
          <a:lstStyle/>
          <a:p>
            <a:r>
              <a:rPr lang="en-AU" noProof="0" dirty="0"/>
              <a:t>Text Slide with Image Left</a:t>
            </a:r>
          </a:p>
        </p:txBody>
      </p:sp>
      <p:sp>
        <p:nvSpPr>
          <p:cNvPr id="7" name="Text Placeholder 2">
            <a:extLst>
              <a:ext uri="{FF2B5EF4-FFF2-40B4-BE49-F238E27FC236}">
                <a16:creationId xmlns:a16="http://schemas.microsoft.com/office/drawing/2014/main" id="{A6204734-C2E8-4880-04FD-811D8D02AF5D}"/>
              </a:ext>
            </a:extLst>
          </p:cNvPr>
          <p:cNvSpPr>
            <a:spLocks noGrp="1"/>
          </p:cNvSpPr>
          <p:nvPr>
            <p:ph idx="13"/>
          </p:nvPr>
        </p:nvSpPr>
        <p:spPr>
          <a:xfrm>
            <a:off x="3597277" y="4539665"/>
            <a:ext cx="3422723" cy="5326231"/>
          </a:xfrm>
          <a:prstGeom prst="rect">
            <a:avLst/>
          </a:prstGeom>
        </p:spPr>
        <p:txBody>
          <a:bodyPr vert="horz" lIns="0" tIns="0" rIns="0" bIns="0" spcCol="360000" rtlCol="0">
            <a:no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4188618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image at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A17B07-4BAE-50E0-4E44-50F440F81FD2}"/>
              </a:ext>
            </a:extLst>
          </p:cNvPr>
          <p:cNvSpPr>
            <a:spLocks noGrp="1"/>
          </p:cNvSpPr>
          <p:nvPr>
            <p:ph type="title" hasCustomPrompt="1"/>
          </p:nvPr>
        </p:nvSpPr>
        <p:spPr/>
        <p:txBody>
          <a:bodyPr/>
          <a:lstStyle/>
          <a:p>
            <a:r>
              <a:rPr lang="en-AU" noProof="0" dirty="0"/>
              <a:t>Text Slide with image at bottom</a:t>
            </a:r>
          </a:p>
        </p:txBody>
      </p:sp>
      <p:sp>
        <p:nvSpPr>
          <p:cNvPr id="5" name="Text Placeholder 2">
            <a:extLst>
              <a:ext uri="{FF2B5EF4-FFF2-40B4-BE49-F238E27FC236}">
                <a16:creationId xmlns:a16="http://schemas.microsoft.com/office/drawing/2014/main" id="{633DD1E6-8EB6-3249-8C0E-4DB8D09657C4}"/>
              </a:ext>
            </a:extLst>
          </p:cNvPr>
          <p:cNvSpPr>
            <a:spLocks noGrp="1"/>
          </p:cNvSpPr>
          <p:nvPr>
            <p:ph idx="1"/>
          </p:nvPr>
        </p:nvSpPr>
        <p:spPr>
          <a:xfrm>
            <a:off x="540001" y="1619999"/>
            <a:ext cx="6479999" cy="3882442"/>
          </a:xfrm>
          <a:prstGeom prst="rect">
            <a:avLst/>
          </a:prstGeom>
        </p:spPr>
        <p:txBody>
          <a:bodyPr vert="horz" lIns="0" tIns="0" rIns="0" bIns="0" spcCol="360000" rtlCol="0">
            <a:no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6" name="Picture Placeholder 5">
            <a:extLst>
              <a:ext uri="{FF2B5EF4-FFF2-40B4-BE49-F238E27FC236}">
                <a16:creationId xmlns:a16="http://schemas.microsoft.com/office/drawing/2014/main" id="{7B7A9F2F-1F28-D20D-F950-10B80F9342E7}"/>
              </a:ext>
            </a:extLst>
          </p:cNvPr>
          <p:cNvSpPr>
            <a:spLocks noGrp="1"/>
          </p:cNvSpPr>
          <p:nvPr>
            <p:ph type="pic" sz="quarter" idx="10"/>
          </p:nvPr>
        </p:nvSpPr>
        <p:spPr>
          <a:xfrm>
            <a:off x="0" y="6011814"/>
            <a:ext cx="7559675" cy="4680000"/>
          </a:xfrm>
          <a:solidFill>
            <a:schemeClr val="tx2"/>
          </a:solidFill>
        </p:spPr>
        <p:txBody>
          <a:bodyPr anchor="ctr"/>
          <a:lstStyle>
            <a:lvl1pPr algn="ctr">
              <a:defRPr>
                <a:solidFill>
                  <a:schemeClr val="bg1"/>
                </a:solidFill>
              </a:defRPr>
            </a:lvl1pPr>
          </a:lstStyle>
          <a:p>
            <a:endParaRPr lang="en-AU"/>
          </a:p>
        </p:txBody>
      </p:sp>
    </p:spTree>
    <p:extLst>
      <p:ext uri="{BB962C8B-B14F-4D97-AF65-F5344CB8AC3E}">
        <p14:creationId xmlns:p14="http://schemas.microsoft.com/office/powerpoint/2010/main" val="2818834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eatur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3314"/>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4" name="Title 3">
            <a:extLst>
              <a:ext uri="{FF2B5EF4-FFF2-40B4-BE49-F238E27FC236}">
                <a16:creationId xmlns:a16="http://schemas.microsoft.com/office/drawing/2014/main" id="{BD625440-A583-E945-70E7-0BE0C66B98CC}"/>
              </a:ext>
            </a:extLst>
          </p:cNvPr>
          <p:cNvSpPr>
            <a:spLocks noGrp="1"/>
          </p:cNvSpPr>
          <p:nvPr>
            <p:ph type="title" hasCustomPrompt="1"/>
          </p:nvPr>
        </p:nvSpPr>
        <p:spPr>
          <a:xfrm>
            <a:off x="540001" y="540000"/>
            <a:ext cx="5417740" cy="1079999"/>
          </a:xfrm>
        </p:spPr>
        <p:txBody>
          <a:bodyPr/>
          <a:lstStyle/>
          <a:p>
            <a:r>
              <a:rPr lang="en-AU" noProof="0"/>
              <a:t>Feature Slide 1</a:t>
            </a:r>
          </a:p>
        </p:txBody>
      </p:sp>
      <p:sp>
        <p:nvSpPr>
          <p:cNvPr id="5" name="Text Placeholder 2">
            <a:extLst>
              <a:ext uri="{FF2B5EF4-FFF2-40B4-BE49-F238E27FC236}">
                <a16:creationId xmlns:a16="http://schemas.microsoft.com/office/drawing/2014/main" id="{075C58B1-5AC7-584C-A558-07C0D0250005}"/>
              </a:ext>
            </a:extLst>
          </p:cNvPr>
          <p:cNvSpPr>
            <a:spLocks noGrp="1"/>
          </p:cNvSpPr>
          <p:nvPr>
            <p:ph idx="1"/>
          </p:nvPr>
        </p:nvSpPr>
        <p:spPr>
          <a:xfrm>
            <a:off x="539999" y="1620000"/>
            <a:ext cx="4320001" cy="7920001"/>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839374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atur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3314"/>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4" name="Title 3">
            <a:extLst>
              <a:ext uri="{FF2B5EF4-FFF2-40B4-BE49-F238E27FC236}">
                <a16:creationId xmlns:a16="http://schemas.microsoft.com/office/drawing/2014/main" id="{5B104291-7AE7-788D-9131-EDFFB212DB11}"/>
              </a:ext>
            </a:extLst>
          </p:cNvPr>
          <p:cNvSpPr>
            <a:spLocks noGrp="1"/>
          </p:cNvSpPr>
          <p:nvPr>
            <p:ph type="title" hasCustomPrompt="1"/>
          </p:nvPr>
        </p:nvSpPr>
        <p:spPr/>
        <p:txBody>
          <a:bodyPr/>
          <a:lstStyle/>
          <a:p>
            <a:r>
              <a:rPr lang="en-AU" noProof="0"/>
              <a:t>Feature Slide 2</a:t>
            </a:r>
          </a:p>
        </p:txBody>
      </p:sp>
      <p:sp>
        <p:nvSpPr>
          <p:cNvPr id="5" name="Text Placeholder 2">
            <a:extLst>
              <a:ext uri="{FF2B5EF4-FFF2-40B4-BE49-F238E27FC236}">
                <a16:creationId xmlns:a16="http://schemas.microsoft.com/office/drawing/2014/main" id="{EFDBFC7B-8EFB-A8EB-5728-85FD93D67123}"/>
              </a:ext>
            </a:extLst>
          </p:cNvPr>
          <p:cNvSpPr>
            <a:spLocks noGrp="1"/>
          </p:cNvSpPr>
          <p:nvPr>
            <p:ph idx="1"/>
          </p:nvPr>
        </p:nvSpPr>
        <p:spPr>
          <a:xfrm>
            <a:off x="540000" y="1620000"/>
            <a:ext cx="5220000" cy="7920001"/>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458355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ature text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9EF45-C415-10CC-916B-B6A5AE43F3FE}"/>
              </a:ext>
            </a:extLst>
          </p:cNvPr>
          <p:cNvPicPr>
            <a:picLocks noChangeAspect="1"/>
          </p:cNvPicPr>
          <p:nvPr userDrawn="1"/>
        </p:nvPicPr>
        <p:blipFill>
          <a:blip r:embed="rId2"/>
          <a:srcRect/>
          <a:stretch/>
        </p:blipFill>
        <p:spPr>
          <a:xfrm>
            <a:off x="0" y="3312"/>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a:xfrm>
            <a:off x="5318749" y="10331814"/>
            <a:ext cx="1700927" cy="359999"/>
          </a:xfrm>
        </p:spPr>
        <p:txBody>
          <a:bodyPr/>
          <a:lstStyle/>
          <a:p>
            <a:fld id="{10F38EA1-A2B3-734E-8FE4-2A14DB32A8FE}" type="slidenum">
              <a:rPr lang="en-AU" noProof="0" smtClean="0"/>
              <a:pPr/>
              <a:t>‹#›</a:t>
            </a:fld>
            <a:endParaRPr lang="en-AU" noProof="0"/>
          </a:p>
        </p:txBody>
      </p:sp>
      <p:sp>
        <p:nvSpPr>
          <p:cNvPr id="4" name="Title 3">
            <a:extLst>
              <a:ext uri="{FF2B5EF4-FFF2-40B4-BE49-F238E27FC236}">
                <a16:creationId xmlns:a16="http://schemas.microsoft.com/office/drawing/2014/main" id="{7CD9AC7E-4A83-D1E6-1D49-6E736DE24ABF}"/>
              </a:ext>
            </a:extLst>
          </p:cNvPr>
          <p:cNvSpPr>
            <a:spLocks noGrp="1"/>
          </p:cNvSpPr>
          <p:nvPr>
            <p:ph type="title" hasCustomPrompt="1"/>
          </p:nvPr>
        </p:nvSpPr>
        <p:spPr>
          <a:xfrm>
            <a:off x="2951675" y="540000"/>
            <a:ext cx="4068000" cy="1079999"/>
          </a:xfrm>
        </p:spPr>
        <p:txBody>
          <a:bodyPr/>
          <a:lstStyle/>
          <a:p>
            <a:r>
              <a:rPr lang="en-AU" noProof="0"/>
              <a:t>Feature Slide 3</a:t>
            </a:r>
          </a:p>
        </p:txBody>
      </p:sp>
      <p:sp>
        <p:nvSpPr>
          <p:cNvPr id="5" name="Text Placeholder 2">
            <a:extLst>
              <a:ext uri="{FF2B5EF4-FFF2-40B4-BE49-F238E27FC236}">
                <a16:creationId xmlns:a16="http://schemas.microsoft.com/office/drawing/2014/main" id="{DD482FDE-40B4-2032-23DC-24BE0ED6FAE1}"/>
              </a:ext>
            </a:extLst>
          </p:cNvPr>
          <p:cNvSpPr>
            <a:spLocks noGrp="1"/>
          </p:cNvSpPr>
          <p:nvPr>
            <p:ph idx="13"/>
          </p:nvPr>
        </p:nvSpPr>
        <p:spPr>
          <a:xfrm>
            <a:off x="2951675" y="1620000"/>
            <a:ext cx="4068000" cy="7920001"/>
          </a:xfrm>
          <a:prstGeom prst="rect">
            <a:avLst/>
          </a:prstGeom>
        </p:spPr>
        <p:txBody>
          <a:bodyPr vert="horz" lIns="0" tIns="0" rIns="0" bIns="0" spcCol="360000" rtlCol="0">
            <a:no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339624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 text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3314"/>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a:xfrm>
            <a:off x="5318749" y="10331814"/>
            <a:ext cx="1700927" cy="359999"/>
          </a:xfrm>
        </p:spPr>
        <p:txBody>
          <a:bodyPr/>
          <a:lstStyle/>
          <a:p>
            <a:fld id="{10F38EA1-A2B3-734E-8FE4-2A14DB32A8FE}" type="slidenum">
              <a:rPr lang="en-AU" noProof="0" smtClean="0"/>
              <a:pPr/>
              <a:t>‹#›</a:t>
            </a:fld>
            <a:endParaRPr lang="en-AU" noProof="0"/>
          </a:p>
        </p:txBody>
      </p:sp>
      <p:sp>
        <p:nvSpPr>
          <p:cNvPr id="4" name="Title 3">
            <a:extLst>
              <a:ext uri="{FF2B5EF4-FFF2-40B4-BE49-F238E27FC236}">
                <a16:creationId xmlns:a16="http://schemas.microsoft.com/office/drawing/2014/main" id="{8D350AD2-888D-5643-E41E-C3A5EF751C18}"/>
              </a:ext>
            </a:extLst>
          </p:cNvPr>
          <p:cNvSpPr>
            <a:spLocks noGrp="1"/>
          </p:cNvSpPr>
          <p:nvPr>
            <p:ph type="title" hasCustomPrompt="1"/>
          </p:nvPr>
        </p:nvSpPr>
        <p:spPr>
          <a:xfrm>
            <a:off x="1907675" y="540000"/>
            <a:ext cx="5112000" cy="1079999"/>
          </a:xfrm>
        </p:spPr>
        <p:txBody>
          <a:bodyPr/>
          <a:lstStyle/>
          <a:p>
            <a:r>
              <a:rPr lang="en-AU" noProof="0" dirty="0"/>
              <a:t>Feature Slide 4</a:t>
            </a:r>
          </a:p>
        </p:txBody>
      </p:sp>
      <p:sp>
        <p:nvSpPr>
          <p:cNvPr id="5" name="Text Placeholder 2">
            <a:extLst>
              <a:ext uri="{FF2B5EF4-FFF2-40B4-BE49-F238E27FC236}">
                <a16:creationId xmlns:a16="http://schemas.microsoft.com/office/drawing/2014/main" id="{1D668572-1449-33C4-A3B8-986B183FDE91}"/>
              </a:ext>
            </a:extLst>
          </p:cNvPr>
          <p:cNvSpPr>
            <a:spLocks noGrp="1"/>
          </p:cNvSpPr>
          <p:nvPr>
            <p:ph idx="13"/>
          </p:nvPr>
        </p:nvSpPr>
        <p:spPr>
          <a:xfrm>
            <a:off x="1907675" y="1620000"/>
            <a:ext cx="5112000" cy="7920001"/>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362019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f Blue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CACE5-557D-74D5-73FE-256324F5764B}"/>
              </a:ext>
            </a:extLst>
          </p:cNvPr>
          <p:cNvPicPr>
            <a:picLocks noChangeAspect="1"/>
          </p:cNvPicPr>
          <p:nvPr userDrawn="1"/>
        </p:nvPicPr>
        <p:blipFill>
          <a:blip r:embed="rId2"/>
          <a:srcRect/>
          <a:stretch/>
        </p:blipFill>
        <p:spPr>
          <a:xfrm>
            <a:off x="0" y="3314"/>
            <a:ext cx="7559675" cy="10685187"/>
          </a:xfrm>
          <a:prstGeom prst="rect">
            <a:avLst/>
          </a:prstGeom>
        </p:spPr>
      </p:pic>
      <p:sp>
        <p:nvSpPr>
          <p:cNvPr id="8" name="Title 1">
            <a:extLst>
              <a:ext uri="{FF2B5EF4-FFF2-40B4-BE49-F238E27FC236}">
                <a16:creationId xmlns:a16="http://schemas.microsoft.com/office/drawing/2014/main" id="{8AFDE26D-2254-CB41-B959-5EBE585B43FD}"/>
              </a:ext>
            </a:extLst>
          </p:cNvPr>
          <p:cNvSpPr>
            <a:spLocks noGrp="1"/>
          </p:cNvSpPr>
          <p:nvPr>
            <p:ph type="ctrTitle" hasCustomPrompt="1"/>
          </p:nvPr>
        </p:nvSpPr>
        <p:spPr>
          <a:xfrm>
            <a:off x="3223405" y="-1"/>
            <a:ext cx="3796271" cy="2724315"/>
          </a:xfrm>
        </p:spPr>
        <p:txBody>
          <a:bodyPr anchor="b">
            <a:noAutofit/>
          </a:bodyPr>
          <a:lstStyle>
            <a:lvl1pPr algn="r">
              <a:defRPr sz="2355">
                <a:solidFill>
                  <a:schemeClr val="tx2"/>
                </a:solidFill>
              </a:defRPr>
            </a:lvl1pPr>
          </a:lstStyle>
          <a:p>
            <a:r>
              <a:rPr lang="en-AU" noProof="0" dirty="0"/>
              <a:t>Half Blue Title Slide</a:t>
            </a:r>
          </a:p>
        </p:txBody>
      </p:sp>
      <p:sp>
        <p:nvSpPr>
          <p:cNvPr id="9" name="Subtitle 2">
            <a:extLst>
              <a:ext uri="{FF2B5EF4-FFF2-40B4-BE49-F238E27FC236}">
                <a16:creationId xmlns:a16="http://schemas.microsoft.com/office/drawing/2014/main" id="{C038090E-80CB-674C-BFE5-17C31335E527}"/>
              </a:ext>
            </a:extLst>
          </p:cNvPr>
          <p:cNvSpPr>
            <a:spLocks noGrp="1"/>
          </p:cNvSpPr>
          <p:nvPr>
            <p:ph type="subTitle" idx="1"/>
          </p:nvPr>
        </p:nvSpPr>
        <p:spPr>
          <a:xfrm>
            <a:off x="3223404" y="2930651"/>
            <a:ext cx="3796273" cy="1240479"/>
          </a:xfrm>
        </p:spPr>
        <p:txBody>
          <a:bodyPr>
            <a:noAutofit/>
          </a:bodyPr>
          <a:lstStyle>
            <a:lvl1pPr marL="0" indent="0" algn="r">
              <a:buNone/>
              <a:defRPr sz="1177" b="0">
                <a:solidFill>
                  <a:schemeClr val="tx2"/>
                </a:solidFill>
              </a:defRPr>
            </a:lvl1pPr>
            <a:lvl2pPr marL="278224" indent="0" algn="ctr">
              <a:buNone/>
              <a:defRPr sz="1217"/>
            </a:lvl2pPr>
            <a:lvl3pPr marL="556447" indent="0" algn="ctr">
              <a:buNone/>
              <a:defRPr sz="1095"/>
            </a:lvl3pPr>
            <a:lvl4pPr marL="834672" indent="0" algn="ctr">
              <a:buNone/>
              <a:defRPr sz="973"/>
            </a:lvl4pPr>
            <a:lvl5pPr marL="1112896" indent="0" algn="ctr">
              <a:buNone/>
              <a:defRPr sz="973"/>
            </a:lvl5pPr>
            <a:lvl6pPr marL="1391121" indent="0" algn="ctr">
              <a:buNone/>
              <a:defRPr sz="973"/>
            </a:lvl6pPr>
            <a:lvl7pPr marL="1669344" indent="0" algn="ctr">
              <a:buNone/>
              <a:defRPr sz="973"/>
            </a:lvl7pPr>
            <a:lvl8pPr marL="1947567" indent="0" algn="ctr">
              <a:buNone/>
              <a:defRPr sz="973"/>
            </a:lvl8pPr>
            <a:lvl9pPr marL="2225791" indent="0" algn="ctr">
              <a:buNone/>
              <a:defRPr sz="973"/>
            </a:lvl9pPr>
          </a:lstStyle>
          <a:p>
            <a:r>
              <a:rPr lang="en-AU" noProof="0"/>
              <a:t>Click to edit Master subtitle style</a:t>
            </a:r>
          </a:p>
        </p:txBody>
      </p:sp>
      <p:pic>
        <p:nvPicPr>
          <p:cNvPr id="2" name="Graphic 1">
            <a:extLst>
              <a:ext uri="{FF2B5EF4-FFF2-40B4-BE49-F238E27FC236}">
                <a16:creationId xmlns:a16="http://schemas.microsoft.com/office/drawing/2014/main" id="{8BB5E8A8-622D-EB12-9DD0-4E13AB4D9D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64119" y="9719813"/>
            <a:ext cx="755556" cy="432000"/>
          </a:xfrm>
          <a:prstGeom prst="rect">
            <a:avLst/>
          </a:prstGeom>
        </p:spPr>
      </p:pic>
    </p:spTree>
    <p:extLst>
      <p:ext uri="{BB962C8B-B14F-4D97-AF65-F5344CB8AC3E}">
        <p14:creationId xmlns:p14="http://schemas.microsoft.com/office/powerpoint/2010/main" val="160106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Slide with Image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710355-D4E3-6D78-73DC-9BB4ED9433D5}"/>
              </a:ext>
            </a:extLst>
          </p:cNvPr>
          <p:cNvPicPr>
            <a:picLocks noChangeAspect="1"/>
          </p:cNvPicPr>
          <p:nvPr userDrawn="1"/>
        </p:nvPicPr>
        <p:blipFill>
          <a:blip r:embed="rId2"/>
          <a:srcRect/>
          <a:stretch/>
        </p:blipFill>
        <p:spPr>
          <a:xfrm>
            <a:off x="0" y="3314"/>
            <a:ext cx="7559675" cy="10685187"/>
          </a:xfrm>
          <a:prstGeom prst="rect">
            <a:avLst/>
          </a:prstGeom>
        </p:spPr>
      </p:pic>
      <p:pic>
        <p:nvPicPr>
          <p:cNvPr id="4" name="Picture 3">
            <a:extLst>
              <a:ext uri="{FF2B5EF4-FFF2-40B4-BE49-F238E27FC236}">
                <a16:creationId xmlns:a16="http://schemas.microsoft.com/office/drawing/2014/main" id="{92870802-106E-C294-44C9-84D53161B31F}"/>
              </a:ext>
            </a:extLst>
          </p:cNvPr>
          <p:cNvPicPr>
            <a:picLocks noChangeAspect="1"/>
          </p:cNvPicPr>
          <p:nvPr userDrawn="1"/>
        </p:nvPicPr>
        <p:blipFill>
          <a:blip r:embed="rId3"/>
          <a:srcRect/>
          <a:stretch/>
        </p:blipFill>
        <p:spPr>
          <a:xfrm>
            <a:off x="-743" y="2264"/>
            <a:ext cx="7560418" cy="10686238"/>
          </a:xfrm>
          <a:prstGeom prst="rect">
            <a:avLst/>
          </a:prstGeom>
        </p:spPr>
      </p:pic>
      <p:sp>
        <p:nvSpPr>
          <p:cNvPr id="8" name="Title 1">
            <a:extLst>
              <a:ext uri="{FF2B5EF4-FFF2-40B4-BE49-F238E27FC236}">
                <a16:creationId xmlns:a16="http://schemas.microsoft.com/office/drawing/2014/main" id="{EF572701-7D31-C545-8D14-60EBB663C498}"/>
              </a:ext>
            </a:extLst>
          </p:cNvPr>
          <p:cNvSpPr>
            <a:spLocks noGrp="1"/>
          </p:cNvSpPr>
          <p:nvPr>
            <p:ph type="ctrTitle" hasCustomPrompt="1"/>
          </p:nvPr>
        </p:nvSpPr>
        <p:spPr>
          <a:xfrm>
            <a:off x="3499701" y="1"/>
            <a:ext cx="3519974" cy="2497187"/>
          </a:xfrm>
        </p:spPr>
        <p:txBody>
          <a:bodyPr anchor="b" anchorCtr="0"/>
          <a:lstStyle>
            <a:lvl1pPr algn="r">
              <a:defRPr sz="2355">
                <a:solidFill>
                  <a:schemeClr val="bg1"/>
                </a:solidFill>
              </a:defRPr>
            </a:lvl1pPr>
          </a:lstStyle>
          <a:p>
            <a:r>
              <a:rPr lang="en-AU" noProof="0" dirty="0"/>
              <a:t>Image Title Slide</a:t>
            </a:r>
          </a:p>
        </p:txBody>
      </p:sp>
      <p:sp>
        <p:nvSpPr>
          <p:cNvPr id="9" name="Subtitle 2">
            <a:extLst>
              <a:ext uri="{FF2B5EF4-FFF2-40B4-BE49-F238E27FC236}">
                <a16:creationId xmlns:a16="http://schemas.microsoft.com/office/drawing/2014/main" id="{418C4A0E-E162-E748-8927-0A014340221A}"/>
              </a:ext>
            </a:extLst>
          </p:cNvPr>
          <p:cNvSpPr>
            <a:spLocks noGrp="1"/>
          </p:cNvSpPr>
          <p:nvPr>
            <p:ph type="subTitle" idx="1"/>
          </p:nvPr>
        </p:nvSpPr>
        <p:spPr>
          <a:xfrm>
            <a:off x="3499701" y="2829401"/>
            <a:ext cx="3519974" cy="2180968"/>
          </a:xfrm>
        </p:spPr>
        <p:txBody>
          <a:bodyPr/>
          <a:lstStyle>
            <a:lvl1pPr algn="r">
              <a:defRPr sz="1177" b="0">
                <a:solidFill>
                  <a:schemeClr val="bg1"/>
                </a:solidFill>
              </a:defRPr>
            </a:lvl1pPr>
          </a:lstStyle>
          <a:p>
            <a:r>
              <a:rPr lang="en-AU" noProof="0" dirty="0"/>
              <a:t>Click to edit Master subtitle style</a:t>
            </a:r>
          </a:p>
        </p:txBody>
      </p:sp>
      <p:pic>
        <p:nvPicPr>
          <p:cNvPr id="3" name="Graphic 2">
            <a:extLst>
              <a:ext uri="{FF2B5EF4-FFF2-40B4-BE49-F238E27FC236}">
                <a16:creationId xmlns:a16="http://schemas.microsoft.com/office/drawing/2014/main" id="{0CA3B773-E531-8499-D202-3722EDCD86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62100" y="10042156"/>
            <a:ext cx="755556" cy="432000"/>
          </a:xfrm>
          <a:prstGeom prst="rect">
            <a:avLst/>
          </a:prstGeom>
        </p:spPr>
      </p:pic>
    </p:spTree>
    <p:extLst>
      <p:ext uri="{BB962C8B-B14F-4D97-AF65-F5344CB8AC3E}">
        <p14:creationId xmlns:p14="http://schemas.microsoft.com/office/powerpoint/2010/main" val="129293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Graphic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B2FC55-0757-E241-8048-578DC6712371}"/>
              </a:ext>
            </a:extLst>
          </p:cNvPr>
          <p:cNvPicPr>
            <a:picLocks noChangeAspect="1"/>
          </p:cNvPicPr>
          <p:nvPr userDrawn="1"/>
        </p:nvPicPr>
        <p:blipFill>
          <a:blip r:embed="rId2"/>
          <a:srcRect/>
          <a:stretch/>
        </p:blipFill>
        <p:spPr>
          <a:xfrm>
            <a:off x="-2410" y="-94"/>
            <a:ext cx="7564494" cy="10692000"/>
          </a:xfrm>
          <a:prstGeom prst="rect">
            <a:avLst/>
          </a:prstGeom>
        </p:spPr>
      </p:pic>
      <p:sp>
        <p:nvSpPr>
          <p:cNvPr id="3" name="Title 1">
            <a:extLst>
              <a:ext uri="{FF2B5EF4-FFF2-40B4-BE49-F238E27FC236}">
                <a16:creationId xmlns:a16="http://schemas.microsoft.com/office/drawing/2014/main" id="{D4A22398-5C50-FC49-A4FA-731A84FF3F61}"/>
              </a:ext>
            </a:extLst>
          </p:cNvPr>
          <p:cNvSpPr>
            <a:spLocks noGrp="1"/>
          </p:cNvSpPr>
          <p:nvPr>
            <p:ph type="ctrTitle" hasCustomPrompt="1"/>
          </p:nvPr>
        </p:nvSpPr>
        <p:spPr>
          <a:xfrm>
            <a:off x="539750" y="1284503"/>
            <a:ext cx="3519974" cy="3648125"/>
          </a:xfrm>
        </p:spPr>
        <p:txBody>
          <a:bodyPr anchor="b" anchorCtr="0"/>
          <a:lstStyle>
            <a:lvl1pPr>
              <a:defRPr sz="2355">
                <a:solidFill>
                  <a:schemeClr val="bg1"/>
                </a:solidFill>
              </a:defRPr>
            </a:lvl1pPr>
          </a:lstStyle>
          <a:p>
            <a:r>
              <a:rPr lang="en-AU" noProof="0" dirty="0"/>
              <a:t>Full Graphic Title Slide</a:t>
            </a:r>
          </a:p>
        </p:txBody>
      </p:sp>
      <p:sp>
        <p:nvSpPr>
          <p:cNvPr id="4" name="Subtitle 2">
            <a:extLst>
              <a:ext uri="{FF2B5EF4-FFF2-40B4-BE49-F238E27FC236}">
                <a16:creationId xmlns:a16="http://schemas.microsoft.com/office/drawing/2014/main" id="{28776D6B-6154-E44C-BA0E-7A2E7D9182C8}"/>
              </a:ext>
            </a:extLst>
          </p:cNvPr>
          <p:cNvSpPr>
            <a:spLocks noGrp="1"/>
          </p:cNvSpPr>
          <p:nvPr>
            <p:ph type="subTitle" idx="1"/>
          </p:nvPr>
        </p:nvSpPr>
        <p:spPr>
          <a:xfrm>
            <a:off x="539750" y="5345908"/>
            <a:ext cx="3519974" cy="3648125"/>
          </a:xfrm>
        </p:spPr>
        <p:txBody>
          <a:bodyPr/>
          <a:lstStyle>
            <a:lvl1pPr>
              <a:defRPr sz="1177" b="0">
                <a:solidFill>
                  <a:schemeClr val="bg1"/>
                </a:solidFill>
              </a:defRPr>
            </a:lvl1pPr>
          </a:lstStyle>
          <a:p>
            <a:r>
              <a:rPr lang="en-AU" noProof="0"/>
              <a:t>Click to edit Master subtitle style</a:t>
            </a:r>
          </a:p>
        </p:txBody>
      </p:sp>
      <p:sp>
        <p:nvSpPr>
          <p:cNvPr id="7" name="TextBox 6">
            <a:extLst>
              <a:ext uri="{FF2B5EF4-FFF2-40B4-BE49-F238E27FC236}">
                <a16:creationId xmlns:a16="http://schemas.microsoft.com/office/drawing/2014/main" id="{0AA68A1A-DA2D-4579-8B8E-C7319667E231}"/>
              </a:ext>
            </a:extLst>
          </p:cNvPr>
          <p:cNvSpPr txBox="1"/>
          <p:nvPr userDrawn="1"/>
        </p:nvSpPr>
        <p:spPr>
          <a:xfrm>
            <a:off x="4546304" y="-4197527"/>
            <a:ext cx="0" cy="0"/>
          </a:xfrm>
          <a:prstGeom prst="rect">
            <a:avLst/>
          </a:prstGeom>
          <a:noFill/>
        </p:spPr>
        <p:txBody>
          <a:bodyPr wrap="none" lIns="0" tIns="0" rIns="0" bIns="0" rtlCol="0">
            <a:noAutofit/>
          </a:bodyPr>
          <a:lstStyle/>
          <a:p>
            <a:pPr algn="l"/>
            <a:endParaRPr lang="en-AU" sz="1095" noProof="0"/>
          </a:p>
        </p:txBody>
      </p:sp>
      <p:pic>
        <p:nvPicPr>
          <p:cNvPr id="6" name="Graphic 5">
            <a:extLst>
              <a:ext uri="{FF2B5EF4-FFF2-40B4-BE49-F238E27FC236}">
                <a16:creationId xmlns:a16="http://schemas.microsoft.com/office/drawing/2014/main" id="{9A2DFB66-37A9-4101-6CB5-8B883085C9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64119" y="9719813"/>
            <a:ext cx="755556" cy="432000"/>
          </a:xfrm>
          <a:prstGeom prst="rect">
            <a:avLst/>
          </a:prstGeom>
        </p:spPr>
      </p:pic>
    </p:spTree>
    <p:extLst>
      <p:ext uri="{BB962C8B-B14F-4D97-AF65-F5344CB8AC3E}">
        <p14:creationId xmlns:p14="http://schemas.microsoft.com/office/powerpoint/2010/main" val="8592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Graphic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2"/>
          <a:srcRect/>
          <a:stretch/>
        </p:blipFill>
        <p:spPr>
          <a:xfrm>
            <a:off x="0" y="3314"/>
            <a:ext cx="7559675" cy="10685187"/>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539751" y="1284504"/>
            <a:ext cx="5580469" cy="2076489"/>
          </a:xfrm>
        </p:spPr>
        <p:txBody>
          <a:bodyPr anchor="ctr"/>
          <a:lstStyle>
            <a:lvl1pPr>
              <a:defRPr sz="2355">
                <a:solidFill>
                  <a:schemeClr val="tx2"/>
                </a:solidFill>
              </a:defRPr>
            </a:lvl1pPr>
          </a:lstStyle>
          <a:p>
            <a:r>
              <a:rPr lang="en-AU" noProof="0" dirty="0"/>
              <a:t>Divider slide Graphic 1</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hasCustomPrompt="1"/>
          </p:nvPr>
        </p:nvSpPr>
        <p:spPr>
          <a:xfrm>
            <a:off x="539750" y="5140577"/>
            <a:ext cx="5580469" cy="4288039"/>
          </a:xfrm>
        </p:spPr>
        <p:txBody>
          <a:bodyPr/>
          <a:lstStyle>
            <a:lvl1pPr>
              <a:defRPr sz="1177" b="0">
                <a:solidFill>
                  <a:schemeClr val="bg1"/>
                </a:solidFill>
              </a:defRPr>
            </a:lvl1pPr>
          </a:lstStyle>
          <a:p>
            <a:r>
              <a:rPr lang="en-AU" noProof="0"/>
              <a:t>Click to edit Master subtitle style</a:t>
            </a:r>
          </a:p>
        </p:txBody>
      </p:sp>
    </p:spTree>
    <p:extLst>
      <p:ext uri="{BB962C8B-B14F-4D97-AF65-F5344CB8AC3E}">
        <p14:creationId xmlns:p14="http://schemas.microsoft.com/office/powerpoint/2010/main" val="86294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Graphic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2"/>
          <a:srcRect/>
          <a:stretch/>
        </p:blipFill>
        <p:spPr>
          <a:xfrm>
            <a:off x="0" y="-94"/>
            <a:ext cx="7564496" cy="10692000"/>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539751" y="1284504"/>
            <a:ext cx="5580469" cy="2076489"/>
          </a:xfrm>
        </p:spPr>
        <p:txBody>
          <a:bodyPr anchor="ctr"/>
          <a:lstStyle>
            <a:lvl1pPr>
              <a:defRPr sz="2355">
                <a:solidFill>
                  <a:schemeClr val="tx2"/>
                </a:solidFill>
              </a:defRPr>
            </a:lvl1pPr>
          </a:lstStyle>
          <a:p>
            <a:r>
              <a:rPr lang="en-AU" noProof="0" dirty="0"/>
              <a:t>Divider slide Graphic 2</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hasCustomPrompt="1"/>
          </p:nvPr>
        </p:nvSpPr>
        <p:spPr>
          <a:xfrm>
            <a:off x="539750" y="5140577"/>
            <a:ext cx="5580469" cy="4288039"/>
          </a:xfrm>
        </p:spPr>
        <p:txBody>
          <a:bodyPr/>
          <a:lstStyle>
            <a:lvl1pPr>
              <a:defRPr sz="1177" b="0">
                <a:solidFill>
                  <a:schemeClr val="bg1"/>
                </a:solidFill>
              </a:defRPr>
            </a:lvl1pPr>
          </a:lstStyle>
          <a:p>
            <a:r>
              <a:rPr lang="en-AU" noProof="0"/>
              <a:t>Click to edit Master subtitle style</a:t>
            </a:r>
          </a:p>
        </p:txBody>
      </p:sp>
    </p:spTree>
    <p:extLst>
      <p:ext uri="{BB962C8B-B14F-4D97-AF65-F5344CB8AC3E}">
        <p14:creationId xmlns:p14="http://schemas.microsoft.com/office/powerpoint/2010/main" val="36028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Imag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DD47CA-5559-3256-5752-4C96C3D3441E}"/>
              </a:ext>
            </a:extLst>
          </p:cNvPr>
          <p:cNvPicPr>
            <a:picLocks noChangeAspect="1"/>
          </p:cNvPicPr>
          <p:nvPr userDrawn="1"/>
        </p:nvPicPr>
        <p:blipFill rotWithShape="1">
          <a:blip r:embed="rId2"/>
          <a:srcRect t="4108" b="24368"/>
          <a:stretch/>
        </p:blipFill>
        <p:spPr>
          <a:xfrm>
            <a:off x="0" y="3237627"/>
            <a:ext cx="7559675" cy="7450874"/>
          </a:xfrm>
          <a:prstGeom prst="rect">
            <a:avLst/>
          </a:prstGeom>
        </p:spPr>
      </p:pic>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3"/>
          <a:srcRect/>
          <a:stretch/>
        </p:blipFill>
        <p:spPr>
          <a:xfrm>
            <a:off x="-1" y="3314"/>
            <a:ext cx="7559675" cy="10685187"/>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539750" y="541338"/>
            <a:ext cx="6697400" cy="1232455"/>
          </a:xfrm>
        </p:spPr>
        <p:txBody>
          <a:bodyPr anchor="ctr"/>
          <a:lstStyle>
            <a:lvl1pPr>
              <a:defRPr sz="2355">
                <a:solidFill>
                  <a:schemeClr val="tx2"/>
                </a:solidFill>
              </a:defRPr>
            </a:lvl1pPr>
          </a:lstStyle>
          <a:p>
            <a:r>
              <a:rPr lang="en-AU" noProof="0" dirty="0"/>
              <a:t>Divider slide with Image 1</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p:nvPr>
        </p:nvSpPr>
        <p:spPr>
          <a:xfrm>
            <a:off x="539753" y="1884073"/>
            <a:ext cx="6697398" cy="733757"/>
          </a:xfrm>
        </p:spPr>
        <p:txBody>
          <a:bodyPr/>
          <a:lstStyle>
            <a:lvl1pPr>
              <a:defRPr sz="1177" b="0">
                <a:solidFill>
                  <a:schemeClr val="tx2"/>
                </a:solidFill>
              </a:defRPr>
            </a:lvl1pPr>
          </a:lstStyle>
          <a:p>
            <a:pPr lvl="0"/>
            <a:r>
              <a:rPr lang="en-AU" noProof="0"/>
              <a:t>Click to edit Master text styles</a:t>
            </a:r>
          </a:p>
        </p:txBody>
      </p:sp>
      <p:sp>
        <p:nvSpPr>
          <p:cNvPr id="5" name="TextBox 4">
            <a:extLst>
              <a:ext uri="{FF2B5EF4-FFF2-40B4-BE49-F238E27FC236}">
                <a16:creationId xmlns:a16="http://schemas.microsoft.com/office/drawing/2014/main" id="{6BAB2E30-9305-B246-847D-A95F11F85B71}"/>
              </a:ext>
            </a:extLst>
          </p:cNvPr>
          <p:cNvSpPr txBox="1"/>
          <p:nvPr userDrawn="1"/>
        </p:nvSpPr>
        <p:spPr>
          <a:xfrm>
            <a:off x="2425396" y="-3405540"/>
            <a:ext cx="0" cy="0"/>
          </a:xfrm>
          <a:prstGeom prst="rect">
            <a:avLst/>
          </a:prstGeom>
          <a:noFill/>
        </p:spPr>
        <p:txBody>
          <a:bodyPr wrap="none" lIns="0" tIns="0" rIns="0" bIns="0" rtlCol="0">
            <a:noAutofit/>
          </a:bodyPr>
          <a:lstStyle/>
          <a:p>
            <a:pPr algn="l"/>
            <a:endParaRPr lang="en-AU" sz="1095" noProof="0"/>
          </a:p>
        </p:txBody>
      </p:sp>
      <p:pic>
        <p:nvPicPr>
          <p:cNvPr id="6" name="Picture 5">
            <a:extLst>
              <a:ext uri="{FF2B5EF4-FFF2-40B4-BE49-F238E27FC236}">
                <a16:creationId xmlns:a16="http://schemas.microsoft.com/office/drawing/2014/main" id="{DE549C26-4F08-4AC2-647A-315302DD52E2}"/>
              </a:ext>
            </a:extLst>
          </p:cNvPr>
          <p:cNvPicPr>
            <a:picLocks noChangeAspect="1"/>
          </p:cNvPicPr>
          <p:nvPr userDrawn="1"/>
        </p:nvPicPr>
        <p:blipFill>
          <a:blip r:embed="rId4"/>
          <a:stretch>
            <a:fillRect/>
          </a:stretch>
        </p:blipFill>
        <p:spPr>
          <a:xfrm>
            <a:off x="6593174" y="10150475"/>
            <a:ext cx="643977" cy="367986"/>
          </a:xfrm>
          <a:prstGeom prst="rect">
            <a:avLst/>
          </a:prstGeom>
        </p:spPr>
      </p:pic>
      <p:sp>
        <p:nvSpPr>
          <p:cNvPr id="7" name="Rectangle 6">
            <a:extLst>
              <a:ext uri="{FF2B5EF4-FFF2-40B4-BE49-F238E27FC236}">
                <a16:creationId xmlns:a16="http://schemas.microsoft.com/office/drawing/2014/main" id="{63B8BEA9-0230-DB61-0F74-7AD376CCD53C}"/>
              </a:ext>
            </a:extLst>
          </p:cNvPr>
          <p:cNvSpPr/>
          <p:nvPr userDrawn="1"/>
        </p:nvSpPr>
        <p:spPr>
          <a:xfrm>
            <a:off x="5290263" y="10150476"/>
            <a:ext cx="980388" cy="36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5" dirty="0">
                <a:solidFill>
                  <a:schemeClr val="tx1"/>
                </a:solidFill>
              </a:rPr>
              <a:t>Insert black Council logo here</a:t>
            </a:r>
          </a:p>
        </p:txBody>
      </p:sp>
    </p:spTree>
    <p:extLst>
      <p:ext uri="{BB962C8B-B14F-4D97-AF65-F5344CB8AC3E}">
        <p14:creationId xmlns:p14="http://schemas.microsoft.com/office/powerpoint/2010/main" val="2780049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Imag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F35DE-BA88-07F7-17C4-0EFC872A6202}"/>
              </a:ext>
            </a:extLst>
          </p:cNvPr>
          <p:cNvPicPr>
            <a:picLocks noChangeAspect="1"/>
          </p:cNvPicPr>
          <p:nvPr userDrawn="1"/>
        </p:nvPicPr>
        <p:blipFill rotWithShape="1">
          <a:blip r:embed="rId2"/>
          <a:srcRect t="-14031" b="14031"/>
          <a:stretch/>
        </p:blipFill>
        <p:spPr>
          <a:xfrm>
            <a:off x="0" y="3314"/>
            <a:ext cx="7559675" cy="10685187"/>
          </a:xfrm>
          <a:prstGeom prst="rect">
            <a:avLst/>
          </a:prstGeom>
        </p:spPr>
      </p:pic>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3"/>
          <a:srcRect/>
          <a:stretch/>
        </p:blipFill>
        <p:spPr>
          <a:xfrm>
            <a:off x="0" y="3314"/>
            <a:ext cx="7559675" cy="10685187"/>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539750" y="541338"/>
            <a:ext cx="6697400" cy="1232455"/>
          </a:xfrm>
        </p:spPr>
        <p:txBody>
          <a:bodyPr anchor="ctr"/>
          <a:lstStyle>
            <a:lvl1pPr>
              <a:defRPr sz="2355">
                <a:solidFill>
                  <a:schemeClr val="tx2"/>
                </a:solidFill>
              </a:defRPr>
            </a:lvl1pPr>
          </a:lstStyle>
          <a:p>
            <a:r>
              <a:rPr lang="en-AU" noProof="0" dirty="0"/>
              <a:t>Divider slide with Image 2</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p:nvPr>
        </p:nvSpPr>
        <p:spPr>
          <a:xfrm>
            <a:off x="539753" y="1884073"/>
            <a:ext cx="6697398" cy="733757"/>
          </a:xfrm>
        </p:spPr>
        <p:txBody>
          <a:bodyPr/>
          <a:lstStyle>
            <a:lvl1pPr>
              <a:defRPr sz="1177" b="0">
                <a:solidFill>
                  <a:schemeClr val="tx2"/>
                </a:solidFill>
              </a:defRPr>
            </a:lvl1pPr>
          </a:lstStyle>
          <a:p>
            <a:pPr lvl="0"/>
            <a:r>
              <a:rPr lang="en-AU" noProof="0"/>
              <a:t>Click to edit Master text styles</a:t>
            </a:r>
          </a:p>
        </p:txBody>
      </p:sp>
      <p:sp>
        <p:nvSpPr>
          <p:cNvPr id="5" name="TextBox 4">
            <a:extLst>
              <a:ext uri="{FF2B5EF4-FFF2-40B4-BE49-F238E27FC236}">
                <a16:creationId xmlns:a16="http://schemas.microsoft.com/office/drawing/2014/main" id="{6BAB2E30-9305-B246-847D-A95F11F85B71}"/>
              </a:ext>
            </a:extLst>
          </p:cNvPr>
          <p:cNvSpPr txBox="1"/>
          <p:nvPr userDrawn="1"/>
        </p:nvSpPr>
        <p:spPr>
          <a:xfrm>
            <a:off x="2425396" y="-3405540"/>
            <a:ext cx="0" cy="0"/>
          </a:xfrm>
          <a:prstGeom prst="rect">
            <a:avLst/>
          </a:prstGeom>
          <a:noFill/>
        </p:spPr>
        <p:txBody>
          <a:bodyPr wrap="none" lIns="0" tIns="0" rIns="0" bIns="0" rtlCol="0">
            <a:noAutofit/>
          </a:bodyPr>
          <a:lstStyle/>
          <a:p>
            <a:pPr algn="l"/>
            <a:endParaRPr lang="en-AU" sz="1095" noProof="0"/>
          </a:p>
        </p:txBody>
      </p:sp>
    </p:spTree>
    <p:extLst>
      <p:ext uri="{BB962C8B-B14F-4D97-AF65-F5344CB8AC3E}">
        <p14:creationId xmlns:p14="http://schemas.microsoft.com/office/powerpoint/2010/main" val="85014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B565CF3-C798-2741-BB13-ECC6CEDC7F56}"/>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2" name="Title 1">
            <a:extLst>
              <a:ext uri="{FF2B5EF4-FFF2-40B4-BE49-F238E27FC236}">
                <a16:creationId xmlns:a16="http://schemas.microsoft.com/office/drawing/2014/main" id="{2217A1E8-F38D-5AA0-5466-60348CCBCE03}"/>
              </a:ext>
            </a:extLst>
          </p:cNvPr>
          <p:cNvSpPr>
            <a:spLocks noGrp="1"/>
          </p:cNvSpPr>
          <p:nvPr>
            <p:ph type="title" hasCustomPrompt="1"/>
          </p:nvPr>
        </p:nvSpPr>
        <p:spPr/>
        <p:txBody>
          <a:bodyPr/>
          <a:lstStyle/>
          <a:p>
            <a:pPr marL="0" marR="0" lvl="0" indent="0" algn="l" defTabSz="1398972" rtl="0" eaLnBrk="1" fontAlgn="auto" latinLnBrk="0" hangingPunct="1">
              <a:lnSpc>
                <a:spcPct val="110000"/>
              </a:lnSpc>
              <a:spcBef>
                <a:spcPts val="0"/>
              </a:spcBef>
              <a:spcAft>
                <a:spcPts val="589"/>
              </a:spcAft>
              <a:buClrTx/>
              <a:buSzTx/>
              <a:buFont typeface="Arial" panose="020B0604020202020204" pitchFamily="34" charset="0"/>
              <a:buNone/>
              <a:tabLst/>
              <a:defRPr/>
            </a:pPr>
            <a:r>
              <a:rPr lang="en-AU" sz="2355" b="0" dirty="0">
                <a:solidFill>
                  <a:schemeClr val="tx2"/>
                </a:solidFill>
                <a:latin typeface="+mj-lt"/>
                <a:cs typeface="Segoe UI Semibold"/>
              </a:rPr>
              <a:t>Communication Guidelines to support collaboration across Council</a:t>
            </a:r>
            <a:br>
              <a:rPr lang="en-AU" sz="2355" b="0" dirty="0">
                <a:solidFill>
                  <a:schemeClr val="tx2"/>
                </a:solidFill>
                <a:latin typeface="+mj-lt"/>
                <a:cs typeface="Segoe UI Semibold"/>
              </a:rPr>
            </a:br>
            <a:endParaRPr lang="en-US" sz="1079" kern="1200" dirty="0">
              <a:solidFill>
                <a:schemeClr val="bg2">
                  <a:lumMod val="25000"/>
                </a:schemeClr>
              </a:solidFill>
              <a:latin typeface="+mn-lt"/>
              <a:ea typeface="+mn-ea"/>
              <a:cs typeface="Arial" panose="020B0604020202020204" pitchFamily="34" charset="0"/>
            </a:endParaRPr>
          </a:p>
        </p:txBody>
      </p:sp>
      <p:sp>
        <p:nvSpPr>
          <p:cNvPr id="6" name="Text Placeholder 2">
            <a:extLst>
              <a:ext uri="{FF2B5EF4-FFF2-40B4-BE49-F238E27FC236}">
                <a16:creationId xmlns:a16="http://schemas.microsoft.com/office/drawing/2014/main" id="{4B6908FC-12B5-0E91-52ED-5158C8501070}"/>
              </a:ext>
            </a:extLst>
          </p:cNvPr>
          <p:cNvSpPr>
            <a:spLocks noGrp="1"/>
          </p:cNvSpPr>
          <p:nvPr>
            <p:ph idx="1"/>
          </p:nvPr>
        </p:nvSpPr>
        <p:spPr>
          <a:xfrm>
            <a:off x="540001" y="1620000"/>
            <a:ext cx="6479999" cy="7920001"/>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343200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3E04D-CCF1-8EF9-AE35-1A4EB9676C3B}"/>
              </a:ext>
            </a:extLst>
          </p:cNvPr>
          <p:cNvSpPr>
            <a:spLocks noGrp="1"/>
          </p:cNvSpPr>
          <p:nvPr>
            <p:ph type="title"/>
          </p:nvPr>
        </p:nvSpPr>
        <p:spPr>
          <a:xfrm>
            <a:off x="540001" y="540000"/>
            <a:ext cx="6479999" cy="1079999"/>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3499D46-76BF-940A-9051-00C382399ACC}"/>
              </a:ext>
            </a:extLst>
          </p:cNvPr>
          <p:cNvSpPr>
            <a:spLocks noGrp="1"/>
          </p:cNvSpPr>
          <p:nvPr>
            <p:ph type="body" idx="1"/>
          </p:nvPr>
        </p:nvSpPr>
        <p:spPr>
          <a:xfrm>
            <a:off x="540001" y="1620000"/>
            <a:ext cx="6479999" cy="7920001"/>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 name="Slide Number Placeholder 5">
            <a:extLst>
              <a:ext uri="{FF2B5EF4-FFF2-40B4-BE49-F238E27FC236}">
                <a16:creationId xmlns:a16="http://schemas.microsoft.com/office/drawing/2014/main" id="{871C1C27-01B0-1601-1F6A-31BEC23121A3}"/>
              </a:ext>
            </a:extLst>
          </p:cNvPr>
          <p:cNvSpPr>
            <a:spLocks noGrp="1"/>
          </p:cNvSpPr>
          <p:nvPr>
            <p:ph type="sldNum" sz="quarter" idx="4"/>
          </p:nvPr>
        </p:nvSpPr>
        <p:spPr>
          <a:xfrm>
            <a:off x="5318749" y="10331814"/>
            <a:ext cx="1700927" cy="359999"/>
          </a:xfrm>
          <a:prstGeom prst="rect">
            <a:avLst/>
          </a:prstGeom>
        </p:spPr>
        <p:txBody>
          <a:bodyPr vert="horz" lIns="0" tIns="0" rIns="180000" bIns="0" rtlCol="0" anchor="ctr"/>
          <a:lstStyle>
            <a:lvl1pPr algn="r">
              <a:defRPr sz="785">
                <a:solidFill>
                  <a:schemeClr val="tx2"/>
                </a:solidFill>
                <a:latin typeface="Arial" panose="020B0604020202020204" pitchFamily="34" charset="0"/>
                <a:cs typeface="Arial" panose="020B0604020202020204" pitchFamily="34" charset="0"/>
              </a:defRPr>
            </a:lvl1pPr>
          </a:lstStyle>
          <a:p>
            <a:fld id="{6801A963-13CF-5D40-A9DA-73B03551EE40}" type="slidenum">
              <a:rPr lang="en-AU" smtClean="0"/>
              <a:pPr/>
              <a:t>‹#›</a:t>
            </a:fld>
            <a:endParaRPr lang="en-AU" dirty="0"/>
          </a:p>
        </p:txBody>
      </p:sp>
      <p:grpSp>
        <p:nvGrpSpPr>
          <p:cNvPr id="18" name="Group 17" hidden="1">
            <a:extLst>
              <a:ext uri="{FF2B5EF4-FFF2-40B4-BE49-F238E27FC236}">
                <a16:creationId xmlns:a16="http://schemas.microsoft.com/office/drawing/2014/main" id="{60DFAEF1-A60F-794C-949B-0A331835FF44}"/>
              </a:ext>
            </a:extLst>
          </p:cNvPr>
          <p:cNvGrpSpPr/>
          <p:nvPr userDrawn="1"/>
        </p:nvGrpSpPr>
        <p:grpSpPr>
          <a:xfrm>
            <a:off x="0" y="0"/>
            <a:ext cx="7559675" cy="10691813"/>
            <a:chOff x="0" y="0"/>
            <a:chExt cx="7559675" cy="10691813"/>
          </a:xfrm>
        </p:grpSpPr>
        <p:sp>
          <p:nvSpPr>
            <p:cNvPr id="10" name="Rectangle 9">
              <a:extLst>
                <a:ext uri="{FF2B5EF4-FFF2-40B4-BE49-F238E27FC236}">
                  <a16:creationId xmlns:a16="http://schemas.microsoft.com/office/drawing/2014/main" id="{26511E6B-53E0-3742-9B8E-BA6730F6D01B}"/>
                </a:ext>
              </a:extLst>
            </p:cNvPr>
            <p:cNvSpPr>
              <a:spLocks noChangeAspect="1"/>
            </p:cNvSpPr>
            <p:nvPr userDrawn="1"/>
          </p:nvSpPr>
          <p:spPr>
            <a:xfrm>
              <a:off x="0" y="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66"/>
            </a:p>
          </p:txBody>
        </p:sp>
        <p:sp>
          <p:nvSpPr>
            <p:cNvPr id="13" name="Rectangle 12">
              <a:extLst>
                <a:ext uri="{FF2B5EF4-FFF2-40B4-BE49-F238E27FC236}">
                  <a16:creationId xmlns:a16="http://schemas.microsoft.com/office/drawing/2014/main" id="{9D02790B-037D-6246-983C-5F94013ED45B}"/>
                </a:ext>
              </a:extLst>
            </p:cNvPr>
            <p:cNvSpPr>
              <a:spLocks noChangeAspect="1"/>
            </p:cNvSpPr>
            <p:nvPr userDrawn="1"/>
          </p:nvSpPr>
          <p:spPr>
            <a:xfrm>
              <a:off x="7019675" y="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66"/>
            </a:p>
          </p:txBody>
        </p:sp>
        <p:sp>
          <p:nvSpPr>
            <p:cNvPr id="14" name="Rectangle 13">
              <a:extLst>
                <a:ext uri="{FF2B5EF4-FFF2-40B4-BE49-F238E27FC236}">
                  <a16:creationId xmlns:a16="http://schemas.microsoft.com/office/drawing/2014/main" id="{83DA604C-B8A8-A645-9E89-759346499D1E}"/>
                </a:ext>
              </a:extLst>
            </p:cNvPr>
            <p:cNvSpPr>
              <a:spLocks noChangeAspect="1"/>
            </p:cNvSpPr>
            <p:nvPr userDrawn="1"/>
          </p:nvSpPr>
          <p:spPr>
            <a:xfrm>
              <a:off x="0" y="10151813"/>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66"/>
            </a:p>
          </p:txBody>
        </p:sp>
        <p:sp>
          <p:nvSpPr>
            <p:cNvPr id="15" name="Rectangle 14">
              <a:extLst>
                <a:ext uri="{FF2B5EF4-FFF2-40B4-BE49-F238E27FC236}">
                  <a16:creationId xmlns:a16="http://schemas.microsoft.com/office/drawing/2014/main" id="{F32F4AF1-52C9-E142-BD8B-396AD4A3D361}"/>
                </a:ext>
              </a:extLst>
            </p:cNvPr>
            <p:cNvSpPr>
              <a:spLocks noChangeAspect="1"/>
            </p:cNvSpPr>
            <p:nvPr userDrawn="1"/>
          </p:nvSpPr>
          <p:spPr>
            <a:xfrm>
              <a:off x="7019675" y="10151813"/>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66"/>
            </a:p>
          </p:txBody>
        </p:sp>
        <p:sp>
          <p:nvSpPr>
            <p:cNvPr id="16" name="Rectangle 15">
              <a:extLst>
                <a:ext uri="{FF2B5EF4-FFF2-40B4-BE49-F238E27FC236}">
                  <a16:creationId xmlns:a16="http://schemas.microsoft.com/office/drawing/2014/main" id="{507BC16A-D808-8E4D-BE27-90B0F076DBB3}"/>
                </a:ext>
              </a:extLst>
            </p:cNvPr>
            <p:cNvSpPr>
              <a:spLocks noChangeAspect="1"/>
            </p:cNvSpPr>
            <p:nvPr userDrawn="1"/>
          </p:nvSpPr>
          <p:spPr>
            <a:xfrm>
              <a:off x="3599837" y="0"/>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66"/>
            </a:p>
          </p:txBody>
        </p:sp>
      </p:grpSp>
      <p:sp>
        <p:nvSpPr>
          <p:cNvPr id="19" name="TextBox 18">
            <a:extLst>
              <a:ext uri="{FF2B5EF4-FFF2-40B4-BE49-F238E27FC236}">
                <a16:creationId xmlns:a16="http://schemas.microsoft.com/office/drawing/2014/main" id="{DA5A33AB-ABF8-D849-A73C-4FEED380F6E3}"/>
              </a:ext>
            </a:extLst>
          </p:cNvPr>
          <p:cNvSpPr txBox="1"/>
          <p:nvPr userDrawn="1"/>
        </p:nvSpPr>
        <p:spPr>
          <a:xfrm>
            <a:off x="13895883" y="6310859"/>
            <a:ext cx="0" cy="0"/>
          </a:xfrm>
          <a:prstGeom prst="rect">
            <a:avLst/>
          </a:prstGeom>
          <a:noFill/>
        </p:spPr>
        <p:txBody>
          <a:bodyPr wrap="none" lIns="0" tIns="0" rIns="0" bIns="0" rtlCol="0">
            <a:noAutofit/>
          </a:bodyPr>
          <a:lstStyle/>
          <a:p>
            <a:pPr algn="l">
              <a:lnSpc>
                <a:spcPct val="110000"/>
              </a:lnSpc>
              <a:spcAft>
                <a:spcPts val="589"/>
              </a:spcAft>
            </a:pPr>
            <a:endParaRPr lang="en-AU" sz="1079" noProof="0"/>
          </a:p>
        </p:txBody>
      </p:sp>
      <p:sp>
        <p:nvSpPr>
          <p:cNvPr id="7" name="TextBox 6" hidden="1">
            <a:extLst>
              <a:ext uri="{FF2B5EF4-FFF2-40B4-BE49-F238E27FC236}">
                <a16:creationId xmlns:a16="http://schemas.microsoft.com/office/drawing/2014/main" id="{0E132C02-1CC5-9373-874F-EFD60AE4C1C3}"/>
              </a:ext>
            </a:extLst>
          </p:cNvPr>
          <p:cNvSpPr txBox="1"/>
          <p:nvPr userDrawn="1">
            <p:extLst>
              <p:ext uri="{1162E1C5-73C7-4A58-AE30-91384D911F3F}">
                <p184:classification xmlns:p184="http://schemas.microsoft.com/office/powerpoint/2018/4/main" val="hdr"/>
              </p:ext>
            </p:extLst>
          </p:nvPr>
        </p:nvSpPr>
        <p:spPr>
          <a:xfrm>
            <a:off x="3436112" y="190501"/>
            <a:ext cx="730250" cy="181140"/>
          </a:xfrm>
          <a:prstGeom prst="rect">
            <a:avLst/>
          </a:prstGeom>
        </p:spPr>
        <p:txBody>
          <a:bodyPr horzOverflow="overflow" lIns="0" tIns="0" rIns="0" bIns="0">
            <a:spAutoFit/>
          </a:bodyPr>
          <a:lstStyle/>
          <a:p>
            <a:pPr algn="l"/>
            <a:r>
              <a:rPr lang="en-AU" sz="1177" dirty="0">
                <a:solidFill>
                  <a:srgbClr val="000000"/>
                </a:solidFill>
                <a:latin typeface="Arial" panose="020B0604020202020204" pitchFamily="34" charset="0"/>
                <a:cs typeface="Arial" panose="020B0604020202020204" pitchFamily="34" charset="0"/>
              </a:rPr>
              <a:t>OFFICIAL</a:t>
            </a:r>
          </a:p>
        </p:txBody>
      </p:sp>
      <p:sp>
        <p:nvSpPr>
          <p:cNvPr id="8" name="TextBox 7" hidden="1">
            <a:extLst>
              <a:ext uri="{FF2B5EF4-FFF2-40B4-BE49-F238E27FC236}">
                <a16:creationId xmlns:a16="http://schemas.microsoft.com/office/drawing/2014/main" id="{0A247B64-E9C9-B26B-E8AE-1385AC091C0E}"/>
              </a:ext>
            </a:extLst>
          </p:cNvPr>
          <p:cNvSpPr txBox="1"/>
          <p:nvPr userDrawn="1">
            <p:extLst>
              <p:ext uri="{1162E1C5-73C7-4A58-AE30-91384D911F3F}">
                <p184:classification xmlns:p184="http://schemas.microsoft.com/office/powerpoint/2018/4/main" val="ftr"/>
              </p:ext>
            </p:extLst>
          </p:nvPr>
        </p:nvSpPr>
        <p:spPr>
          <a:xfrm>
            <a:off x="3436112" y="10318434"/>
            <a:ext cx="730250" cy="181140"/>
          </a:xfrm>
          <a:prstGeom prst="rect">
            <a:avLst/>
          </a:prstGeom>
        </p:spPr>
        <p:txBody>
          <a:bodyPr horzOverflow="overflow" lIns="0" tIns="0" rIns="0" bIns="0">
            <a:spAutoFit/>
          </a:bodyPr>
          <a:lstStyle/>
          <a:p>
            <a:pPr algn="l"/>
            <a:r>
              <a:rPr lang="en-AU" sz="1177">
                <a:solidFill>
                  <a:srgbClr val="000000"/>
                </a:solidFill>
                <a:latin typeface="Arial" panose="020B0604020202020204" pitchFamily="34" charset="0"/>
                <a:cs typeface="Arial" panose="020B0604020202020204" pitchFamily="34" charset="0"/>
              </a:rPr>
              <a:t>OFFICIAL</a:t>
            </a:r>
          </a:p>
        </p:txBody>
      </p:sp>
      <p:sp>
        <p:nvSpPr>
          <p:cNvPr id="9" name="TextBox 8">
            <a:extLst>
              <a:ext uri="{FF2B5EF4-FFF2-40B4-BE49-F238E27FC236}">
                <a16:creationId xmlns:a16="http://schemas.microsoft.com/office/drawing/2014/main" id="{1ABD859F-4561-47E5-4F0C-CCEF1ECC0B03}"/>
              </a:ext>
            </a:extLst>
          </p:cNvPr>
          <p:cNvSpPr txBox="1"/>
          <p:nvPr userDrawn="1"/>
        </p:nvSpPr>
        <p:spPr>
          <a:xfrm>
            <a:off x="2438400" y="866274"/>
            <a:ext cx="0" cy="0"/>
          </a:xfrm>
          <a:prstGeom prst="rect">
            <a:avLst/>
          </a:prstGeom>
          <a:noFill/>
        </p:spPr>
        <p:txBody>
          <a:bodyPr wrap="none" lIns="0" tIns="0" rIns="0" bIns="0" rtlCol="0">
            <a:noAutofit/>
          </a:bodyPr>
          <a:lstStyle/>
          <a:p>
            <a:pPr algn="l">
              <a:lnSpc>
                <a:spcPct val="110000"/>
              </a:lnSpc>
              <a:spcAft>
                <a:spcPts val="589"/>
              </a:spcAft>
            </a:pPr>
            <a:endParaRPr lang="en-AU" sz="1079" noProof="0"/>
          </a:p>
        </p:txBody>
      </p:sp>
    </p:spTree>
    <p:extLst>
      <p:ext uri="{BB962C8B-B14F-4D97-AF65-F5344CB8AC3E}">
        <p14:creationId xmlns:p14="http://schemas.microsoft.com/office/powerpoint/2010/main" val="256328265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Lst>
  <p:hf hdr="0" ftr="0" dt="0"/>
  <p:txStyles>
    <p:titleStyle>
      <a:lvl1pPr algn="l" defTabSz="1398972" rtl="0" eaLnBrk="1" latinLnBrk="0" hangingPunct="1">
        <a:lnSpc>
          <a:spcPct val="90000"/>
        </a:lnSpc>
        <a:spcBef>
          <a:spcPct val="0"/>
        </a:spcBef>
        <a:buNone/>
        <a:defRPr sz="2355" kern="1200">
          <a:solidFill>
            <a:schemeClr val="tx2"/>
          </a:solidFill>
          <a:latin typeface="+mj-lt"/>
          <a:ea typeface="+mj-ea"/>
          <a:cs typeface="Arial" panose="020B0604020202020204" pitchFamily="34" charset="0"/>
        </a:defRPr>
      </a:lvl1pPr>
    </p:titleStyle>
    <p:bodyStyle>
      <a:lvl1pPr marL="0" indent="0" algn="l" defTabSz="1398972" rtl="0" eaLnBrk="1" latinLnBrk="0" hangingPunct="1">
        <a:lnSpc>
          <a:spcPct val="110000"/>
        </a:lnSpc>
        <a:spcBef>
          <a:spcPts val="0"/>
        </a:spcBef>
        <a:spcAft>
          <a:spcPts val="589"/>
        </a:spcAft>
        <a:buFont typeface="Arial" panose="020B0604020202020204" pitchFamily="34" charset="0"/>
        <a:buNone/>
        <a:defRPr sz="1079" kern="1200">
          <a:solidFill>
            <a:schemeClr val="bg2">
              <a:lumMod val="25000"/>
            </a:schemeClr>
          </a:solidFill>
          <a:latin typeface="+mn-lt"/>
          <a:ea typeface="+mn-ea"/>
          <a:cs typeface="Arial" panose="020B0604020202020204" pitchFamily="34" charset="0"/>
        </a:defRPr>
      </a:lvl1pPr>
      <a:lvl2pPr marL="176644" indent="-176644" algn="l" defTabSz="1398972" rtl="0" eaLnBrk="1" latinLnBrk="0" hangingPunct="1">
        <a:lnSpc>
          <a:spcPct val="110000"/>
        </a:lnSpc>
        <a:spcBef>
          <a:spcPts val="0"/>
        </a:spcBef>
        <a:spcAft>
          <a:spcPts val="589"/>
        </a:spcAft>
        <a:buFont typeface="Arial" panose="020B0604020202020204" pitchFamily="34" charset="0"/>
        <a:buChar char="•"/>
        <a:defRPr sz="1079" kern="1200">
          <a:solidFill>
            <a:schemeClr val="bg2">
              <a:lumMod val="25000"/>
            </a:schemeClr>
          </a:solidFill>
          <a:latin typeface="+mn-lt"/>
          <a:ea typeface="+mn-ea"/>
          <a:cs typeface="Arial" panose="020B0604020202020204" pitchFamily="34" charset="0"/>
        </a:defRPr>
      </a:lvl2pPr>
      <a:lvl3pPr marL="176644" indent="-176644" algn="l" defTabSz="1398972" rtl="0" eaLnBrk="1" latinLnBrk="0" hangingPunct="1">
        <a:lnSpc>
          <a:spcPct val="110000"/>
        </a:lnSpc>
        <a:spcBef>
          <a:spcPts val="0"/>
        </a:spcBef>
        <a:spcAft>
          <a:spcPts val="589"/>
        </a:spcAft>
        <a:buFont typeface="+mj-lt"/>
        <a:buAutoNum type="arabicPeriod"/>
        <a:defRPr sz="1079" kern="1200">
          <a:solidFill>
            <a:schemeClr val="bg2">
              <a:lumMod val="25000"/>
            </a:schemeClr>
          </a:solidFill>
          <a:latin typeface="+mn-lt"/>
          <a:ea typeface="+mn-ea"/>
          <a:cs typeface="Arial" panose="020B0604020202020204" pitchFamily="34" charset="0"/>
        </a:defRPr>
      </a:lvl3pPr>
      <a:lvl4pPr marL="176644" indent="-176644" algn="l" defTabSz="1398972" rtl="0" eaLnBrk="1" latinLnBrk="0" hangingPunct="1">
        <a:lnSpc>
          <a:spcPct val="110000"/>
        </a:lnSpc>
        <a:spcBef>
          <a:spcPts val="0"/>
        </a:spcBef>
        <a:spcAft>
          <a:spcPts val="589"/>
        </a:spcAft>
        <a:buFont typeface="+mj-lt"/>
        <a:buAutoNum type="alphaLcParenR"/>
        <a:defRPr sz="1079" kern="1200">
          <a:solidFill>
            <a:schemeClr val="bg2">
              <a:lumMod val="25000"/>
            </a:schemeClr>
          </a:solidFill>
          <a:latin typeface="+mn-lt"/>
          <a:ea typeface="+mn-ea"/>
          <a:cs typeface="Arial" panose="020B0604020202020204" pitchFamily="34" charset="0"/>
        </a:defRPr>
      </a:lvl4pPr>
      <a:lvl5pPr marL="353288" indent="-176644" algn="l" defTabSz="1398972" rtl="0" eaLnBrk="1" latinLnBrk="0" hangingPunct="1">
        <a:lnSpc>
          <a:spcPct val="110000"/>
        </a:lnSpc>
        <a:spcBef>
          <a:spcPts val="0"/>
        </a:spcBef>
        <a:spcAft>
          <a:spcPts val="589"/>
        </a:spcAft>
        <a:buFont typeface="Arial" panose="020B0604020202020204" pitchFamily="34" charset="0"/>
        <a:buChar char="•"/>
        <a:defRPr sz="1079" kern="1200">
          <a:solidFill>
            <a:schemeClr val="bg2">
              <a:lumMod val="25000"/>
            </a:schemeClr>
          </a:solidFill>
          <a:latin typeface="+mn-lt"/>
          <a:ea typeface="+mn-ea"/>
          <a:cs typeface="Arial" panose="020B0604020202020204" pitchFamily="34" charset="0"/>
        </a:defRPr>
      </a:lvl5pPr>
      <a:lvl6pPr marL="3847171" indent="-349743" algn="l" defTabSz="1398972" rtl="0" eaLnBrk="1" latinLnBrk="0" hangingPunct="1">
        <a:lnSpc>
          <a:spcPct val="90000"/>
        </a:lnSpc>
        <a:spcBef>
          <a:spcPts val="765"/>
        </a:spcBef>
        <a:buFont typeface="Arial" panose="020B0604020202020204" pitchFamily="34" charset="0"/>
        <a:buChar char="•"/>
        <a:defRPr sz="2754" kern="1200">
          <a:solidFill>
            <a:schemeClr val="tx1"/>
          </a:solidFill>
          <a:latin typeface="+mn-lt"/>
          <a:ea typeface="+mn-ea"/>
          <a:cs typeface="+mn-cs"/>
        </a:defRPr>
      </a:lvl6pPr>
      <a:lvl7pPr marL="4546656" indent="-349743" algn="l" defTabSz="1398972" rtl="0" eaLnBrk="1" latinLnBrk="0" hangingPunct="1">
        <a:lnSpc>
          <a:spcPct val="90000"/>
        </a:lnSpc>
        <a:spcBef>
          <a:spcPts val="765"/>
        </a:spcBef>
        <a:buFont typeface="Arial" panose="020B0604020202020204" pitchFamily="34" charset="0"/>
        <a:buChar char="•"/>
        <a:defRPr sz="2754" kern="1200">
          <a:solidFill>
            <a:schemeClr val="tx1"/>
          </a:solidFill>
          <a:latin typeface="+mn-lt"/>
          <a:ea typeface="+mn-ea"/>
          <a:cs typeface="+mn-cs"/>
        </a:defRPr>
      </a:lvl7pPr>
      <a:lvl8pPr marL="5246143" indent="-349743" algn="l" defTabSz="1398972" rtl="0" eaLnBrk="1" latinLnBrk="0" hangingPunct="1">
        <a:lnSpc>
          <a:spcPct val="90000"/>
        </a:lnSpc>
        <a:spcBef>
          <a:spcPts val="765"/>
        </a:spcBef>
        <a:buFont typeface="Arial" panose="020B0604020202020204" pitchFamily="34" charset="0"/>
        <a:buChar char="•"/>
        <a:defRPr sz="2754" kern="1200">
          <a:solidFill>
            <a:schemeClr val="tx1"/>
          </a:solidFill>
          <a:latin typeface="+mn-lt"/>
          <a:ea typeface="+mn-ea"/>
          <a:cs typeface="+mn-cs"/>
        </a:defRPr>
      </a:lvl8pPr>
      <a:lvl9pPr marL="5945628" indent="-349743" algn="l" defTabSz="1398972" rtl="0" eaLnBrk="1" latinLnBrk="0" hangingPunct="1">
        <a:lnSpc>
          <a:spcPct val="90000"/>
        </a:lnSpc>
        <a:spcBef>
          <a:spcPts val="765"/>
        </a:spcBef>
        <a:buFont typeface="Arial" panose="020B0604020202020204" pitchFamily="34" charset="0"/>
        <a:buChar char="•"/>
        <a:defRPr sz="2754" kern="1200">
          <a:solidFill>
            <a:schemeClr val="tx1"/>
          </a:solidFill>
          <a:latin typeface="+mn-lt"/>
          <a:ea typeface="+mn-ea"/>
          <a:cs typeface="+mn-cs"/>
        </a:defRPr>
      </a:lvl9pPr>
    </p:bodyStyle>
    <p:otherStyle>
      <a:defPPr>
        <a:defRPr lang="en-US"/>
      </a:defPPr>
      <a:lvl1pPr marL="0" algn="l" defTabSz="1398972" rtl="0" eaLnBrk="1" latinLnBrk="0" hangingPunct="1">
        <a:defRPr sz="2754" kern="1200">
          <a:solidFill>
            <a:schemeClr val="tx1"/>
          </a:solidFill>
          <a:latin typeface="+mn-lt"/>
          <a:ea typeface="+mn-ea"/>
          <a:cs typeface="+mn-cs"/>
        </a:defRPr>
      </a:lvl1pPr>
      <a:lvl2pPr marL="699487" algn="l" defTabSz="1398972" rtl="0" eaLnBrk="1" latinLnBrk="0" hangingPunct="1">
        <a:defRPr sz="2754" kern="1200">
          <a:solidFill>
            <a:schemeClr val="tx1"/>
          </a:solidFill>
          <a:latin typeface="+mn-lt"/>
          <a:ea typeface="+mn-ea"/>
          <a:cs typeface="+mn-cs"/>
        </a:defRPr>
      </a:lvl2pPr>
      <a:lvl3pPr marL="1398972" algn="l" defTabSz="1398972" rtl="0" eaLnBrk="1" latinLnBrk="0" hangingPunct="1">
        <a:defRPr sz="2754" kern="1200">
          <a:solidFill>
            <a:schemeClr val="tx1"/>
          </a:solidFill>
          <a:latin typeface="+mn-lt"/>
          <a:ea typeface="+mn-ea"/>
          <a:cs typeface="+mn-cs"/>
        </a:defRPr>
      </a:lvl3pPr>
      <a:lvl4pPr marL="2098457" algn="l" defTabSz="1398972" rtl="0" eaLnBrk="1" latinLnBrk="0" hangingPunct="1">
        <a:defRPr sz="2754" kern="1200">
          <a:solidFill>
            <a:schemeClr val="tx1"/>
          </a:solidFill>
          <a:latin typeface="+mn-lt"/>
          <a:ea typeface="+mn-ea"/>
          <a:cs typeface="+mn-cs"/>
        </a:defRPr>
      </a:lvl4pPr>
      <a:lvl5pPr marL="2797942" algn="l" defTabSz="1398972" rtl="0" eaLnBrk="1" latinLnBrk="0" hangingPunct="1">
        <a:defRPr sz="2754" kern="1200">
          <a:solidFill>
            <a:schemeClr val="tx1"/>
          </a:solidFill>
          <a:latin typeface="+mn-lt"/>
          <a:ea typeface="+mn-ea"/>
          <a:cs typeface="+mn-cs"/>
        </a:defRPr>
      </a:lvl5pPr>
      <a:lvl6pPr marL="3497429" algn="l" defTabSz="1398972" rtl="0" eaLnBrk="1" latinLnBrk="0" hangingPunct="1">
        <a:defRPr sz="2754" kern="1200">
          <a:solidFill>
            <a:schemeClr val="tx1"/>
          </a:solidFill>
          <a:latin typeface="+mn-lt"/>
          <a:ea typeface="+mn-ea"/>
          <a:cs typeface="+mn-cs"/>
        </a:defRPr>
      </a:lvl6pPr>
      <a:lvl7pPr marL="4196914" algn="l" defTabSz="1398972" rtl="0" eaLnBrk="1" latinLnBrk="0" hangingPunct="1">
        <a:defRPr sz="2754" kern="1200">
          <a:solidFill>
            <a:schemeClr val="tx1"/>
          </a:solidFill>
          <a:latin typeface="+mn-lt"/>
          <a:ea typeface="+mn-ea"/>
          <a:cs typeface="+mn-cs"/>
        </a:defRPr>
      </a:lvl7pPr>
      <a:lvl8pPr marL="4896400" algn="l" defTabSz="1398972" rtl="0" eaLnBrk="1" latinLnBrk="0" hangingPunct="1">
        <a:defRPr sz="2754" kern="1200">
          <a:solidFill>
            <a:schemeClr val="tx1"/>
          </a:solidFill>
          <a:latin typeface="+mn-lt"/>
          <a:ea typeface="+mn-ea"/>
          <a:cs typeface="+mn-cs"/>
        </a:defRPr>
      </a:lvl8pPr>
      <a:lvl9pPr marL="5595886" algn="l" defTabSz="1398972" rtl="0" eaLnBrk="1" latinLnBrk="0" hangingPunct="1">
        <a:defRPr sz="275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83" userDrawn="1">
          <p15:clr>
            <a:srgbClr val="F26B43"/>
          </p15:clr>
        </p15:guide>
        <p15:guide id="2" pos="604" userDrawn="1">
          <p15:clr>
            <a:srgbClr val="F26B43"/>
          </p15:clr>
        </p15:guide>
        <p15:guide id="3" pos="4027" userDrawn="1">
          <p15:clr>
            <a:srgbClr val="F26B43"/>
          </p15:clr>
        </p15:guide>
        <p15:guide id="4" pos="4433" userDrawn="1">
          <p15:clr>
            <a:srgbClr val="F26B43"/>
          </p15:clr>
        </p15:guide>
        <p15:guide id="5" pos="7862" userDrawn="1">
          <p15:clr>
            <a:srgbClr val="F26B43"/>
          </p15:clr>
        </p15:guide>
        <p15:guide id="6" orient="horz" pos="17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BBD7-50EC-B883-E6CA-72F3CE611B22}"/>
              </a:ext>
            </a:extLst>
          </p:cNvPr>
          <p:cNvSpPr>
            <a:spLocks noGrp="1"/>
          </p:cNvSpPr>
          <p:nvPr>
            <p:ph type="ctrTitle"/>
          </p:nvPr>
        </p:nvSpPr>
        <p:spPr>
          <a:xfrm>
            <a:off x="2364759" y="1129920"/>
            <a:ext cx="4646967" cy="1034800"/>
          </a:xfrm>
        </p:spPr>
        <p:txBody>
          <a:bodyPr/>
          <a:lstStyle/>
          <a:p>
            <a:pPr>
              <a:spcAft>
                <a:spcPts val="600"/>
              </a:spcAft>
            </a:pPr>
            <a:r>
              <a:rPr lang="en-GB" sz="2200" b="1" dirty="0">
                <a:solidFill>
                  <a:srgbClr val="004C97"/>
                </a:solidFill>
                <a:latin typeface="Arial" panose="020B0604020202020204" pitchFamily="34" charset="0"/>
              </a:rPr>
              <a:t>Communication Guidelines </a:t>
            </a:r>
            <a:br>
              <a:rPr lang="en-AU" dirty="0">
                <a:solidFill>
                  <a:srgbClr val="002060"/>
                </a:solidFill>
              </a:rPr>
            </a:br>
            <a:br>
              <a:rPr lang="en-AU" dirty="0">
                <a:solidFill>
                  <a:srgbClr val="002060"/>
                </a:solidFill>
              </a:rPr>
            </a:br>
            <a:r>
              <a:rPr lang="en-AU" sz="2000" dirty="0"/>
              <a:t>Council User Guide</a:t>
            </a:r>
          </a:p>
        </p:txBody>
      </p:sp>
      <p:sp>
        <p:nvSpPr>
          <p:cNvPr id="4" name="Subtitle 2">
            <a:extLst>
              <a:ext uri="{FF2B5EF4-FFF2-40B4-BE49-F238E27FC236}">
                <a16:creationId xmlns:a16="http://schemas.microsoft.com/office/drawing/2014/main" id="{B37DCD2A-D8A0-C2B9-4861-9180BC829966}"/>
              </a:ext>
            </a:extLst>
          </p:cNvPr>
          <p:cNvSpPr>
            <a:spLocks noGrp="1"/>
          </p:cNvSpPr>
          <p:nvPr>
            <p:ph type="subTitle" idx="1"/>
          </p:nvPr>
        </p:nvSpPr>
        <p:spPr>
          <a:xfrm>
            <a:off x="3001160" y="4122739"/>
            <a:ext cx="3989126" cy="4767261"/>
          </a:xfrm>
        </p:spPr>
        <p:txBody>
          <a:bodyPr/>
          <a:lstStyle/>
          <a:p>
            <a:pPr algn="just">
              <a:spcBef>
                <a:spcPts val="600"/>
              </a:spcBef>
              <a:spcAft>
                <a:spcPts val="600"/>
              </a:spcAft>
            </a:pPr>
            <a:r>
              <a:rPr lang="en-AU" sz="1000" dirty="0"/>
              <a:t>The BFC products and processes were developed collaboratively with councils and tested with businesses through pilot projects led by the Victorian Government Department of Jobs, Skills, Industry and Regions (DJSIR). Application of the BFC products and processes benefits both councils and their business customers by providing more consistent and timely regulatory permit advice, enabling better quality applications and improving communication between council regulatory areas involved in the business approvals process.</a:t>
            </a:r>
          </a:p>
          <a:p>
            <a:pPr algn="just">
              <a:spcBef>
                <a:spcPts val="600"/>
              </a:spcBef>
              <a:spcAft>
                <a:spcPts val="600"/>
              </a:spcAft>
            </a:pPr>
            <a:r>
              <a:rPr lang="en-AU" sz="1000" b="1" dirty="0"/>
              <a:t>Note: </a:t>
            </a:r>
            <a:r>
              <a:rPr lang="en-AU" sz="1000" dirty="0"/>
              <a:t>The BFC products are designed for individual councils to adopt and customise according to their individual local government area requirements. Councils should determine any necessary disclaimers and privacy statements that are necessary to be applied prior to publication. </a:t>
            </a:r>
          </a:p>
          <a:p>
            <a:pPr algn="just">
              <a:spcAft>
                <a:spcPts val="600"/>
              </a:spcAft>
            </a:pPr>
            <a:r>
              <a:rPr lang="en-AU" sz="1000" dirty="0"/>
              <a:t>It is intended that once this product is ready for implementation within your Council this title page should be deleted or replaced with equivalent Council instructions. </a:t>
            </a:r>
          </a:p>
          <a:p>
            <a:pPr algn="just">
              <a:spcAft>
                <a:spcPts val="600"/>
              </a:spcAft>
            </a:pPr>
            <a:r>
              <a:rPr lang="en-AU" sz="900" b="1" i="1" dirty="0"/>
              <a:t>Disclaimer: </a:t>
            </a:r>
            <a:r>
              <a:rPr lang="en-AU" sz="900" i="1" dirty="0"/>
              <a:t>This resource has been developed for the Business Friendly Councils initiative. This resource may be of assistance to you but the State of Victoria and its employees do not guarantee that the resource is without flaw of any kind or is wholly appropriate for your particular purposes and therefore disclaims all liability for any error, loss or other consequence which may arise from you relying on any information in this resource.  While every effort has been made to ensure the currency, accuracy or completeness of the content we endeavour to keep the content relevant and up to date and reserve the right to make changes as required. The Victorian Government and other authors do not accept any liability to any person for the information (or the use of the information) which is provided or referred to in the resource. </a:t>
            </a:r>
            <a:endParaRPr lang="en-AU" sz="900" dirty="0"/>
          </a:p>
          <a:p>
            <a:endParaRPr lang="en-AU" dirty="0">
              <a:solidFill>
                <a:srgbClr val="FF0000"/>
              </a:solidFill>
            </a:endParaRPr>
          </a:p>
        </p:txBody>
      </p:sp>
      <p:sp>
        <p:nvSpPr>
          <p:cNvPr id="5" name="TextBox 4">
            <a:extLst>
              <a:ext uri="{FF2B5EF4-FFF2-40B4-BE49-F238E27FC236}">
                <a16:creationId xmlns:a16="http://schemas.microsoft.com/office/drawing/2014/main" id="{62479E17-D997-83D6-5449-986B569952D8}"/>
              </a:ext>
            </a:extLst>
          </p:cNvPr>
          <p:cNvSpPr txBox="1"/>
          <p:nvPr/>
        </p:nvSpPr>
        <p:spPr>
          <a:xfrm>
            <a:off x="3022600" y="2460776"/>
            <a:ext cx="3989126" cy="917366"/>
          </a:xfrm>
          <a:prstGeom prst="rect">
            <a:avLst/>
          </a:prstGeom>
          <a:noFill/>
        </p:spPr>
        <p:txBody>
          <a:bodyPr wrap="square" lIns="0" tIns="0" rIns="0" bIns="0" rtlCol="0">
            <a:noAutofit/>
          </a:bodyPr>
          <a:lstStyle/>
          <a:p>
            <a:pPr marL="0" indent="0" algn="just" defTabSz="1425550" rtl="0" eaLnBrk="1" latinLnBrk="0" hangingPunct="1">
              <a:lnSpc>
                <a:spcPct val="110000"/>
              </a:lnSpc>
              <a:spcBef>
                <a:spcPts val="0"/>
              </a:spcBef>
              <a:spcAft>
                <a:spcPts val="600"/>
              </a:spcAft>
              <a:buFont typeface="Arial" panose="020B0604020202020204" pitchFamily="34" charset="0"/>
              <a:buNone/>
            </a:pPr>
            <a:r>
              <a:rPr lang="en-AU" sz="1000" b="1" kern="1200" dirty="0">
                <a:latin typeface="+mn-lt"/>
                <a:ea typeface="+mn-ea"/>
                <a:cs typeface="Arial" panose="020B0604020202020204" pitchFamily="34" charset="0"/>
              </a:rPr>
              <a:t>The </a:t>
            </a:r>
            <a:r>
              <a:rPr lang="en-AU" sz="1000" b="1" dirty="0">
                <a:cs typeface="Arial" panose="020B0604020202020204" pitchFamily="34" charset="0"/>
              </a:rPr>
              <a:t>Communication Guidelines </a:t>
            </a:r>
            <a:r>
              <a:rPr lang="en-AU" sz="1000" b="1" kern="1200" dirty="0">
                <a:latin typeface="+mn-lt"/>
                <a:ea typeface="+mn-ea"/>
                <a:cs typeface="Arial" panose="020B0604020202020204" pitchFamily="34" charset="0"/>
              </a:rPr>
              <a:t>template is part of the Business Friendly Councils (BFC) product suite.</a:t>
            </a:r>
            <a:r>
              <a:rPr lang="en-AU" sz="1000" b="1" dirty="0">
                <a:cs typeface="Arial" panose="020B0604020202020204" pitchFamily="34" charset="0"/>
              </a:rPr>
              <a:t> This template provides simple guidelines and standards to help council staff get the most out of working with colleagues to help support businesses through the permit approvals process. </a:t>
            </a:r>
            <a:endParaRPr lang="en-AU" sz="1000" b="1" kern="1200" dirty="0">
              <a:latin typeface="+mn-lt"/>
              <a:ea typeface="+mn-ea"/>
              <a:cs typeface="Arial" panose="020B0604020202020204" pitchFamily="34" charset="0"/>
            </a:endParaRPr>
          </a:p>
        </p:txBody>
      </p:sp>
      <p:sp>
        <p:nvSpPr>
          <p:cNvPr id="6" name="TextBox 5">
            <a:extLst>
              <a:ext uri="{FF2B5EF4-FFF2-40B4-BE49-F238E27FC236}">
                <a16:creationId xmlns:a16="http://schemas.microsoft.com/office/drawing/2014/main" id="{455A3358-B291-8A82-1B9C-9A4E4ED1A85A}"/>
              </a:ext>
            </a:extLst>
          </p:cNvPr>
          <p:cNvSpPr txBox="1"/>
          <p:nvPr/>
        </p:nvSpPr>
        <p:spPr>
          <a:xfrm>
            <a:off x="3022600" y="9068264"/>
            <a:ext cx="2926316" cy="341363"/>
          </a:xfrm>
          <a:prstGeom prst="rect">
            <a:avLst/>
          </a:prstGeom>
          <a:noFill/>
        </p:spPr>
        <p:txBody>
          <a:bodyPr wrap="square" lIns="0" tIns="0" rIns="0" bIns="0" rtlCol="0">
            <a:noAutofit/>
          </a:bodyPr>
          <a:lstStyle/>
          <a:p>
            <a:pPr marL="0" indent="0" algn="l" defTabSz="1425550" rtl="0" eaLnBrk="1" latinLnBrk="0" hangingPunct="1">
              <a:spcBef>
                <a:spcPts val="0"/>
              </a:spcBef>
              <a:buFont typeface="Arial" panose="020B0604020202020204" pitchFamily="34" charset="0"/>
              <a:buNone/>
            </a:pPr>
            <a:r>
              <a:rPr lang="en-AU" sz="900" dirty="0">
                <a:solidFill>
                  <a:schemeClr val="bg2">
                    <a:lumMod val="25000"/>
                  </a:schemeClr>
                </a:solidFill>
                <a:cs typeface="Arial" panose="020B0604020202020204" pitchFamily="34" charset="0"/>
              </a:rPr>
              <a:t>Communication Guidelines template – Nov </a:t>
            </a:r>
            <a:r>
              <a:rPr lang="en-AU" sz="900" dirty="0">
                <a:solidFill>
                  <a:srgbClr val="201547"/>
                </a:solidFill>
                <a:cs typeface="Arial" panose="020B0604020202020204" pitchFamily="34" charset="0"/>
              </a:rPr>
              <a:t>2025</a:t>
            </a:r>
          </a:p>
          <a:p>
            <a:pPr marL="0" indent="0" algn="l" defTabSz="1425550" rtl="0" eaLnBrk="1" latinLnBrk="0" hangingPunct="1">
              <a:spcBef>
                <a:spcPts val="0"/>
              </a:spcBef>
              <a:buFont typeface="Arial" panose="020B0604020202020204" pitchFamily="34" charset="0"/>
              <a:buNone/>
            </a:pPr>
            <a:r>
              <a:rPr lang="en-AU" sz="900" kern="1200" dirty="0">
                <a:solidFill>
                  <a:schemeClr val="bg2">
                    <a:lumMod val="25000"/>
                  </a:schemeClr>
                </a:solidFill>
                <a:latin typeface="+mn-lt"/>
                <a:ea typeface="+mn-ea"/>
                <a:cs typeface="Arial" panose="020B0604020202020204" pitchFamily="34" charset="0"/>
              </a:rPr>
              <a:t>Contact: RegulationReform@ecodev.vic.gov.au</a:t>
            </a:r>
          </a:p>
        </p:txBody>
      </p:sp>
    </p:spTree>
    <p:extLst>
      <p:ext uri="{BB962C8B-B14F-4D97-AF65-F5344CB8AC3E}">
        <p14:creationId xmlns:p14="http://schemas.microsoft.com/office/powerpoint/2010/main" val="107352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EA522-1CBA-BF9F-4F90-2554106EABEF}"/>
              </a:ext>
            </a:extLst>
          </p:cNvPr>
          <p:cNvSpPr>
            <a:spLocks noGrp="1"/>
          </p:cNvSpPr>
          <p:nvPr>
            <p:ph type="sldNum" sz="quarter" idx="12"/>
          </p:nvPr>
        </p:nvSpPr>
        <p:spPr/>
        <p:txBody>
          <a:bodyPr/>
          <a:lstStyle/>
          <a:p>
            <a:r>
              <a:rPr lang="en-AU" dirty="0"/>
              <a:t>1/1</a:t>
            </a:r>
            <a:endParaRPr lang="en-AU" noProof="0" dirty="0"/>
          </a:p>
        </p:txBody>
      </p:sp>
      <p:graphicFrame>
        <p:nvGraphicFramePr>
          <p:cNvPr id="7" name="Table 6">
            <a:extLst>
              <a:ext uri="{FF2B5EF4-FFF2-40B4-BE49-F238E27FC236}">
                <a16:creationId xmlns:a16="http://schemas.microsoft.com/office/drawing/2014/main" id="{F619A6BC-5878-53E0-B717-17E2EDBEE40A}"/>
              </a:ext>
            </a:extLst>
          </p:cNvPr>
          <p:cNvGraphicFramePr>
            <a:graphicFrameLocks noGrp="1"/>
          </p:cNvGraphicFramePr>
          <p:nvPr>
            <p:extLst>
              <p:ext uri="{D42A27DB-BD31-4B8C-83A1-F6EECF244321}">
                <p14:modId xmlns:p14="http://schemas.microsoft.com/office/powerpoint/2010/main" val="3824095241"/>
              </p:ext>
            </p:extLst>
          </p:nvPr>
        </p:nvGraphicFramePr>
        <p:xfrm>
          <a:off x="540000" y="3012977"/>
          <a:ext cx="6481514" cy="6582741"/>
        </p:xfrm>
        <a:graphic>
          <a:graphicData uri="http://schemas.openxmlformats.org/drawingml/2006/table">
            <a:tbl>
              <a:tblPr firstRow="1" bandRow="1">
                <a:tableStyleId>{5C22544A-7EE6-4342-B048-85BDC9FD1C3A}</a:tableStyleId>
              </a:tblPr>
              <a:tblGrid>
                <a:gridCol w="3240757">
                  <a:extLst>
                    <a:ext uri="{9D8B030D-6E8A-4147-A177-3AD203B41FA5}">
                      <a16:colId xmlns:a16="http://schemas.microsoft.com/office/drawing/2014/main" val="3484358797"/>
                    </a:ext>
                  </a:extLst>
                </a:gridCol>
                <a:gridCol w="3240757">
                  <a:extLst>
                    <a:ext uri="{9D8B030D-6E8A-4147-A177-3AD203B41FA5}">
                      <a16:colId xmlns:a16="http://schemas.microsoft.com/office/drawing/2014/main" val="4159471437"/>
                    </a:ext>
                  </a:extLst>
                </a:gridCol>
              </a:tblGrid>
              <a:tr h="477720">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AU" sz="1400" b="1" dirty="0">
                          <a:solidFill>
                            <a:schemeClr val="bg1"/>
                          </a:solidFill>
                        </a:rPr>
                        <a:t>Our Behaviours</a:t>
                      </a:r>
                      <a:endParaRPr lang="en-AU" sz="1400" b="1" dirty="0"/>
                    </a:p>
                  </a:txBody>
                  <a:tcPr marL="216000" marR="216000" marT="72000" marB="72000"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5"/>
                    </a:solidFill>
                  </a:tcPr>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AU" sz="1400" b="1" dirty="0"/>
                        <a:t>Contact Standards</a:t>
                      </a:r>
                    </a:p>
                  </a:txBody>
                  <a:tcPr marL="216000" marR="216000" marT="72000" marB="72000"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661158677"/>
                  </a:ext>
                </a:extLst>
              </a:tr>
              <a:tr h="6105021">
                <a:tc>
                  <a:txBody>
                    <a:bodyPr/>
                    <a:lstStyle/>
                    <a:p>
                      <a:pPr marL="176213" indent="-176213">
                        <a:lnSpc>
                          <a:spcPct val="130000"/>
                        </a:lnSpc>
                        <a:spcBef>
                          <a:spcPts val="600"/>
                        </a:spcBef>
                        <a:spcAft>
                          <a:spcPts val="600"/>
                        </a:spcAft>
                        <a:buFont typeface="Arial" panose="020B0604020202020204" pitchFamily="34" charset="0"/>
                        <a:buChar char="•"/>
                        <a:defRPr/>
                      </a:pPr>
                      <a:r>
                        <a:rPr lang="en-AU" sz="1000" b="0" dirty="0">
                          <a:solidFill>
                            <a:srgbClr val="201547"/>
                          </a:solidFill>
                          <a:cs typeface="Segoe UI"/>
                        </a:rPr>
                        <a:t>We</a:t>
                      </a:r>
                      <a:r>
                        <a:rPr lang="en-AU" sz="1000" b="0" dirty="0">
                          <a:solidFill>
                            <a:srgbClr val="FF0000"/>
                          </a:solidFill>
                          <a:cs typeface="Segoe UI"/>
                        </a:rPr>
                        <a:t> </a:t>
                      </a:r>
                      <a:r>
                        <a:rPr lang="en-AU" sz="1000" b="1" dirty="0">
                          <a:solidFill>
                            <a:schemeClr val="tx1"/>
                          </a:solidFill>
                          <a:cs typeface="Segoe UI"/>
                        </a:rPr>
                        <a:t>work together </a:t>
                      </a:r>
                      <a:r>
                        <a:rPr lang="en-AU" sz="1000" dirty="0">
                          <a:solidFill>
                            <a:schemeClr val="tx1"/>
                          </a:solidFill>
                          <a:cs typeface="Segoe UI"/>
                        </a:rPr>
                        <a:t>to support</a:t>
                      </a:r>
                      <a:r>
                        <a:rPr kumimoji="0" lang="en-AU" sz="1000" b="0" i="0" u="none" strike="noStrike" kern="1200" cap="none" spc="0" normalizeH="0" baseline="0" noProof="0" dirty="0">
                          <a:ln>
                            <a:noFill/>
                          </a:ln>
                          <a:solidFill>
                            <a:schemeClr val="tx1"/>
                          </a:solidFill>
                          <a:effectLst/>
                          <a:uLnTx/>
                          <a:uFillTx/>
                          <a:cs typeface="Segoe UI"/>
                        </a:rPr>
                        <a:t> local </a:t>
                      </a:r>
                      <a:r>
                        <a:rPr lang="en-AU" sz="1000" dirty="0">
                          <a:solidFill>
                            <a:schemeClr val="tx1"/>
                          </a:solidFill>
                          <a:cs typeface="Segoe UI"/>
                        </a:rPr>
                        <a:t>businesses </a:t>
                      </a:r>
                      <a:r>
                        <a:rPr kumimoji="0" lang="en-AU" sz="1000" b="0" i="0" u="none" strike="noStrike" kern="1200" cap="none" spc="0" normalizeH="0" baseline="0" noProof="0" dirty="0">
                          <a:ln>
                            <a:noFill/>
                          </a:ln>
                          <a:solidFill>
                            <a:schemeClr val="tx1"/>
                          </a:solidFill>
                          <a:effectLst/>
                          <a:uLnTx/>
                          <a:uFillTx/>
                          <a:cs typeface="Segoe UI"/>
                        </a:rPr>
                        <a:t>efficiently. </a:t>
                      </a:r>
                    </a:p>
                    <a:p>
                      <a:pPr marL="176213" indent="-176213">
                        <a:lnSpc>
                          <a:spcPct val="130000"/>
                        </a:lnSpc>
                        <a:spcBef>
                          <a:spcPts val="600"/>
                        </a:spcBef>
                        <a:spcAft>
                          <a:spcPts val="600"/>
                        </a:spcAft>
                        <a:buFont typeface="Arial" panose="020B0604020202020204" pitchFamily="34" charset="0"/>
                        <a:buChar char="•"/>
                        <a:defRPr/>
                      </a:pPr>
                      <a:r>
                        <a:rPr lang="en-AU" sz="1000" dirty="0">
                          <a:solidFill>
                            <a:schemeClr val="tx1"/>
                          </a:solidFill>
                          <a:cs typeface="Segoe UI"/>
                        </a:rPr>
                        <a:t>We care deeply about the business experience and are keen to </a:t>
                      </a:r>
                      <a:r>
                        <a:rPr lang="en-AU" sz="1000" b="1" dirty="0">
                          <a:solidFill>
                            <a:schemeClr val="tx1"/>
                          </a:solidFill>
                          <a:cs typeface="Segoe UI"/>
                        </a:rPr>
                        <a:t>collaborate</a:t>
                      </a:r>
                      <a:r>
                        <a:rPr lang="en-AU" sz="1000" dirty="0">
                          <a:solidFill>
                            <a:schemeClr val="tx1"/>
                          </a:solidFill>
                          <a:cs typeface="Segoe UI"/>
                        </a:rPr>
                        <a:t> with other staff to make the approvals process easy. </a:t>
                      </a:r>
                      <a:r>
                        <a:rPr kumimoji="0" lang="en-AU" sz="1000" b="0" i="0" u="none" strike="noStrike" kern="1200" cap="none" spc="0" normalizeH="0" baseline="0" noProof="0" dirty="0">
                          <a:ln>
                            <a:noFill/>
                          </a:ln>
                          <a:solidFill>
                            <a:schemeClr val="tx1"/>
                          </a:solidFill>
                          <a:effectLst/>
                          <a:uLnTx/>
                          <a:uFillTx/>
                          <a:cs typeface="Segoe UI"/>
                        </a:rPr>
                        <a:t> </a:t>
                      </a:r>
                    </a:p>
                    <a:p>
                      <a:pPr marL="176213" indent="-176213">
                        <a:lnSpc>
                          <a:spcPct val="130000"/>
                        </a:lnSpc>
                        <a:spcBef>
                          <a:spcPts val="600"/>
                        </a:spcBef>
                        <a:spcAft>
                          <a:spcPts val="600"/>
                        </a:spcAft>
                        <a:buFont typeface="Arial" panose="020B0604020202020204" pitchFamily="34" charset="0"/>
                        <a:buChar char="•"/>
                        <a:defRPr/>
                      </a:pPr>
                      <a:r>
                        <a:rPr kumimoji="0" lang="en-AU" sz="1000" b="0" i="0" u="none" strike="noStrike" kern="1200" cap="none" spc="0" normalizeH="0" baseline="0" noProof="0" dirty="0">
                          <a:ln>
                            <a:noFill/>
                          </a:ln>
                          <a:solidFill>
                            <a:schemeClr val="tx1"/>
                          </a:solidFill>
                          <a:effectLst/>
                          <a:uLnTx/>
                          <a:uFillTx/>
                          <a:cs typeface="Segoe UI"/>
                        </a:rPr>
                        <a:t>We provide </a:t>
                      </a:r>
                      <a:r>
                        <a:rPr kumimoji="0" lang="en-AU" sz="1000" b="1" i="0" u="none" strike="noStrike" kern="1200" cap="none" spc="0" normalizeH="0" baseline="0" noProof="0" dirty="0">
                          <a:ln>
                            <a:noFill/>
                          </a:ln>
                          <a:solidFill>
                            <a:schemeClr val="tx1"/>
                          </a:solidFill>
                          <a:effectLst/>
                          <a:uLnTx/>
                          <a:uFillTx/>
                          <a:cs typeface="Segoe UI"/>
                        </a:rPr>
                        <a:t>open, honest and consultive </a:t>
                      </a:r>
                      <a:r>
                        <a:rPr kumimoji="0" lang="en-AU" sz="1000" b="0" i="0" u="none" strike="noStrike" kern="1200" cap="none" spc="0" normalizeH="0" baseline="0" noProof="0" dirty="0">
                          <a:ln>
                            <a:noFill/>
                          </a:ln>
                          <a:solidFill>
                            <a:schemeClr val="tx1"/>
                          </a:solidFill>
                          <a:effectLst/>
                          <a:uLnTx/>
                          <a:uFillTx/>
                          <a:cs typeface="Segoe UI"/>
                        </a:rPr>
                        <a:t>local government </a:t>
                      </a:r>
                      <a:r>
                        <a:rPr lang="en-AU" sz="1000" dirty="0">
                          <a:solidFill>
                            <a:schemeClr val="tx1"/>
                          </a:solidFill>
                          <a:cs typeface="Segoe UI"/>
                        </a:rPr>
                        <a:t>services – both internally and externally. </a:t>
                      </a:r>
                      <a:endParaRPr kumimoji="0" lang="en-AU" sz="1000" b="0" i="0" u="none" strike="noStrike" kern="1200" cap="none" spc="0" normalizeH="0" baseline="0" noProof="0" dirty="0">
                        <a:ln>
                          <a:noFill/>
                        </a:ln>
                        <a:solidFill>
                          <a:schemeClr val="tx1"/>
                        </a:solidFill>
                        <a:effectLst/>
                        <a:uLnTx/>
                        <a:uFillTx/>
                        <a:cs typeface="Segoe UI" panose="020B0502040204020203" pitchFamily="34" charset="0"/>
                      </a:endParaRPr>
                    </a:p>
                    <a:p>
                      <a:pPr marL="176213" indent="-176213">
                        <a:lnSpc>
                          <a:spcPct val="130000"/>
                        </a:lnSpc>
                        <a:spcBef>
                          <a:spcPts val="600"/>
                        </a:spcBef>
                        <a:spcAft>
                          <a:spcPts val="600"/>
                        </a:spcAft>
                        <a:buFont typeface="Arial" panose="020B0604020202020204" pitchFamily="34" charset="0"/>
                        <a:buChar char="•"/>
                        <a:defRPr/>
                      </a:pPr>
                      <a:r>
                        <a:rPr kumimoji="0" lang="en-AU" sz="1000" b="0" i="0" u="none" strike="noStrike" kern="1200" cap="none" spc="0" normalizeH="0" baseline="0" noProof="0" dirty="0">
                          <a:ln>
                            <a:noFill/>
                          </a:ln>
                          <a:solidFill>
                            <a:schemeClr val="tx1"/>
                          </a:solidFill>
                          <a:effectLst/>
                          <a:uLnTx/>
                          <a:uFillTx/>
                          <a:cs typeface="Segoe UI"/>
                        </a:rPr>
                        <a:t>We</a:t>
                      </a:r>
                      <a:r>
                        <a:rPr lang="en-AU" sz="1000" dirty="0">
                          <a:solidFill>
                            <a:schemeClr val="tx1"/>
                          </a:solidFill>
                          <a:cs typeface="Segoe UI"/>
                        </a:rPr>
                        <a:t> </a:t>
                      </a:r>
                      <a:r>
                        <a:rPr kumimoji="0" lang="en-AU" sz="1000" b="0" i="0" u="none" strike="noStrike" kern="1200" cap="none" spc="0" normalizeH="0" baseline="0" noProof="0" dirty="0">
                          <a:ln>
                            <a:noFill/>
                          </a:ln>
                          <a:solidFill>
                            <a:schemeClr val="tx1"/>
                          </a:solidFill>
                          <a:effectLst/>
                          <a:uLnTx/>
                          <a:uFillTx/>
                          <a:cs typeface="Segoe UI"/>
                        </a:rPr>
                        <a:t>provide our colleagues with a </a:t>
                      </a:r>
                      <a:r>
                        <a:rPr kumimoji="0" lang="en-AU" sz="1000" b="1" i="0" u="none" strike="noStrike" kern="1200" cap="none" spc="0" normalizeH="0" baseline="0" noProof="0" dirty="0">
                          <a:ln>
                            <a:noFill/>
                          </a:ln>
                          <a:solidFill>
                            <a:schemeClr val="tx1"/>
                          </a:solidFill>
                          <a:effectLst/>
                          <a:uLnTx/>
                          <a:uFillTx/>
                          <a:cs typeface="Segoe UI"/>
                        </a:rPr>
                        <a:t>consistent experience </a:t>
                      </a:r>
                      <a:r>
                        <a:rPr kumimoji="0" lang="en-AU" sz="1000" b="0" i="0" u="none" strike="noStrike" kern="1200" cap="none" spc="0" normalizeH="0" baseline="0" noProof="0" dirty="0">
                          <a:ln>
                            <a:noFill/>
                          </a:ln>
                          <a:solidFill>
                            <a:schemeClr val="tx1"/>
                          </a:solidFill>
                          <a:effectLst/>
                          <a:uLnTx/>
                          <a:uFillTx/>
                          <a:cs typeface="Segoe UI"/>
                        </a:rPr>
                        <a:t>each time they contact us.</a:t>
                      </a:r>
                      <a:endParaRPr lang="en-AU" sz="1000" b="0" i="0" u="none" strike="noStrike" kern="1200" cap="none" spc="0" normalizeH="0" baseline="0" noProof="0" dirty="0">
                        <a:ln>
                          <a:noFill/>
                        </a:ln>
                        <a:solidFill>
                          <a:schemeClr val="tx1"/>
                        </a:solidFill>
                        <a:effectLst/>
                        <a:uLnTx/>
                        <a:uFillTx/>
                        <a:cs typeface="Segoe UI"/>
                      </a:endParaRPr>
                    </a:p>
                    <a:p>
                      <a:pPr marL="176213" indent="-176213">
                        <a:lnSpc>
                          <a:spcPct val="130000"/>
                        </a:lnSpc>
                        <a:spcBef>
                          <a:spcPts val="600"/>
                        </a:spcBef>
                        <a:spcAft>
                          <a:spcPts val="600"/>
                        </a:spcAft>
                        <a:buFont typeface="Arial" panose="020B0604020202020204" pitchFamily="34" charset="0"/>
                        <a:buChar char="•"/>
                        <a:defRPr/>
                      </a:pPr>
                      <a:r>
                        <a:rPr kumimoji="0" lang="en-AU" sz="1000" b="0" i="0" u="none" strike="noStrike" kern="1200" cap="none" spc="0" normalizeH="0" baseline="0" noProof="0" dirty="0">
                          <a:ln>
                            <a:noFill/>
                          </a:ln>
                          <a:solidFill>
                            <a:schemeClr val="tx1"/>
                          </a:solidFill>
                          <a:effectLst/>
                          <a:uLnTx/>
                          <a:uFillTx/>
                          <a:cs typeface="Segoe UI"/>
                        </a:rPr>
                        <a:t>We</a:t>
                      </a:r>
                      <a:r>
                        <a:rPr lang="en-AU" sz="1000" dirty="0">
                          <a:solidFill>
                            <a:schemeClr val="tx1"/>
                          </a:solidFill>
                          <a:cs typeface="Segoe UI"/>
                        </a:rPr>
                        <a:t> are</a:t>
                      </a:r>
                      <a:r>
                        <a:rPr kumimoji="0" lang="en-AU" sz="1000" b="0" i="0" u="none" strike="noStrike" kern="1200" cap="none" spc="0" normalizeH="0" baseline="0" noProof="0" dirty="0">
                          <a:ln>
                            <a:noFill/>
                          </a:ln>
                          <a:solidFill>
                            <a:schemeClr val="tx1"/>
                          </a:solidFill>
                          <a:effectLst/>
                          <a:uLnTx/>
                          <a:uFillTx/>
                          <a:cs typeface="Segoe UI"/>
                        </a:rPr>
                        <a:t> </a:t>
                      </a:r>
                      <a:r>
                        <a:rPr kumimoji="0" lang="en-AU" sz="1000" b="1" i="0" u="none" strike="noStrike" kern="1200" cap="none" spc="0" normalizeH="0" baseline="0" noProof="0" dirty="0">
                          <a:ln>
                            <a:noFill/>
                          </a:ln>
                          <a:solidFill>
                            <a:schemeClr val="tx1"/>
                          </a:solidFill>
                          <a:effectLst/>
                          <a:uLnTx/>
                          <a:uFillTx/>
                          <a:cs typeface="Segoe UI"/>
                        </a:rPr>
                        <a:t>transparent</a:t>
                      </a:r>
                      <a:r>
                        <a:rPr kumimoji="0" lang="en-AU" sz="1000" b="0" i="0" u="none" strike="noStrike" kern="1200" cap="none" spc="0" normalizeH="0" baseline="0" noProof="0" dirty="0">
                          <a:ln>
                            <a:noFill/>
                          </a:ln>
                          <a:solidFill>
                            <a:schemeClr val="tx1"/>
                          </a:solidFill>
                          <a:effectLst/>
                          <a:uLnTx/>
                          <a:uFillTx/>
                          <a:cs typeface="Segoe UI"/>
                        </a:rPr>
                        <a:t> about the way we manage requests from colleagues</a:t>
                      </a:r>
                      <a:r>
                        <a:rPr lang="en-AU" sz="1000" dirty="0">
                          <a:solidFill>
                            <a:schemeClr val="tx1"/>
                          </a:solidFill>
                          <a:cs typeface="Segoe UI"/>
                        </a:rPr>
                        <a:t>,</a:t>
                      </a:r>
                      <a:r>
                        <a:rPr kumimoji="0" lang="en-AU" sz="1000" b="0" i="0" u="none" strike="noStrike" kern="1200" cap="none" spc="0" normalizeH="0" baseline="0" noProof="0" dirty="0">
                          <a:ln>
                            <a:noFill/>
                          </a:ln>
                          <a:solidFill>
                            <a:schemeClr val="tx1"/>
                          </a:solidFill>
                          <a:effectLst/>
                          <a:uLnTx/>
                          <a:uFillTx/>
                          <a:cs typeface="Segoe UI"/>
                        </a:rPr>
                        <a:t> and keep each other </a:t>
                      </a:r>
                      <a:r>
                        <a:rPr kumimoji="0" lang="en-AU" sz="1000" b="1" i="0" u="none" strike="noStrike" kern="1200" cap="none" spc="0" normalizeH="0" baseline="0" noProof="0" dirty="0">
                          <a:ln>
                            <a:noFill/>
                          </a:ln>
                          <a:solidFill>
                            <a:schemeClr val="tx1"/>
                          </a:solidFill>
                          <a:effectLst/>
                          <a:uLnTx/>
                          <a:uFillTx/>
                          <a:cs typeface="Segoe UI"/>
                        </a:rPr>
                        <a:t>informed</a:t>
                      </a:r>
                      <a:r>
                        <a:rPr kumimoji="0" lang="en-AU" sz="1000" b="0" i="0" u="none" strike="noStrike" kern="1200" cap="none" spc="0" normalizeH="0" baseline="0" noProof="0" dirty="0">
                          <a:ln>
                            <a:noFill/>
                          </a:ln>
                          <a:solidFill>
                            <a:schemeClr val="tx1"/>
                          </a:solidFill>
                          <a:effectLst/>
                          <a:uLnTx/>
                          <a:uFillTx/>
                          <a:cs typeface="Segoe UI"/>
                        </a:rPr>
                        <a:t> throughout the process.</a:t>
                      </a:r>
                      <a:r>
                        <a:rPr lang="en-AU" sz="1000" dirty="0">
                          <a:solidFill>
                            <a:schemeClr val="tx1"/>
                          </a:solidFill>
                          <a:cs typeface="Segoe UI"/>
                        </a:rPr>
                        <a:t> </a:t>
                      </a:r>
                      <a:endParaRPr lang="en-AU" sz="1000" b="0" i="0" u="none" strike="noStrike" kern="1200" cap="none" spc="0" normalizeH="0" baseline="0" noProof="0" dirty="0">
                        <a:ln>
                          <a:noFill/>
                        </a:ln>
                        <a:solidFill>
                          <a:schemeClr val="tx1"/>
                        </a:solidFill>
                        <a:effectLst/>
                        <a:uLnTx/>
                        <a:uFillTx/>
                        <a:cs typeface="Segoe UI" panose="020B0502040204020203" pitchFamily="34" charset="0"/>
                      </a:endParaRPr>
                    </a:p>
                    <a:p>
                      <a:pPr marL="176213" indent="-176213">
                        <a:lnSpc>
                          <a:spcPct val="130000"/>
                        </a:lnSpc>
                        <a:spcBef>
                          <a:spcPts val="600"/>
                        </a:spcBef>
                        <a:spcAft>
                          <a:spcPts val="600"/>
                        </a:spcAft>
                        <a:buFont typeface="Arial" panose="020B0604020202020204" pitchFamily="34" charset="0"/>
                        <a:buChar char="•"/>
                        <a:defRPr/>
                      </a:pPr>
                      <a:r>
                        <a:rPr kumimoji="0" lang="en-AU" sz="1000" b="0" i="0" u="none" strike="noStrike" kern="1200" cap="none" spc="0" normalizeH="0" baseline="0" noProof="0" dirty="0">
                          <a:ln>
                            <a:noFill/>
                          </a:ln>
                          <a:solidFill>
                            <a:schemeClr val="tx1"/>
                          </a:solidFill>
                          <a:effectLst/>
                          <a:uLnTx/>
                          <a:uFillTx/>
                          <a:cs typeface="Segoe UI"/>
                        </a:rPr>
                        <a:t>We</a:t>
                      </a:r>
                      <a:r>
                        <a:rPr lang="en-AU" sz="1000" dirty="0">
                          <a:solidFill>
                            <a:schemeClr val="tx1"/>
                          </a:solidFill>
                          <a:cs typeface="Segoe UI"/>
                        </a:rPr>
                        <a:t> </a:t>
                      </a:r>
                      <a:r>
                        <a:rPr kumimoji="0" lang="en-AU" sz="1000" b="0" i="0" u="none" strike="noStrike" kern="1200" cap="none" spc="0" normalizeH="0" baseline="0" noProof="0" dirty="0">
                          <a:ln>
                            <a:noFill/>
                          </a:ln>
                          <a:solidFill>
                            <a:schemeClr val="tx1"/>
                          </a:solidFill>
                          <a:effectLst/>
                          <a:uLnTx/>
                          <a:uFillTx/>
                          <a:cs typeface="Segoe UI"/>
                        </a:rPr>
                        <a:t>provide </a:t>
                      </a:r>
                      <a:r>
                        <a:rPr kumimoji="0" lang="en-AU" sz="1000" b="1" i="0" u="none" strike="noStrike" kern="1200" cap="none" spc="0" normalizeH="0" baseline="0" noProof="0" dirty="0">
                          <a:ln>
                            <a:noFill/>
                          </a:ln>
                          <a:solidFill>
                            <a:schemeClr val="tx1"/>
                          </a:solidFill>
                          <a:effectLst/>
                          <a:uLnTx/>
                          <a:uFillTx/>
                          <a:cs typeface="Segoe UI"/>
                        </a:rPr>
                        <a:t>accurate information </a:t>
                      </a:r>
                      <a:r>
                        <a:rPr kumimoji="0" lang="en-AU" sz="1000" b="0" i="0" u="none" strike="noStrike" kern="1200" cap="none" spc="0" normalizeH="0" baseline="0" noProof="0" dirty="0">
                          <a:ln>
                            <a:noFill/>
                          </a:ln>
                          <a:solidFill>
                            <a:schemeClr val="tx1"/>
                          </a:solidFill>
                          <a:effectLst/>
                          <a:uLnTx/>
                          <a:uFillTx/>
                          <a:cs typeface="Segoe UI"/>
                        </a:rPr>
                        <a:t>within an </a:t>
                      </a:r>
                      <a:r>
                        <a:rPr kumimoji="0" lang="en-AU" sz="1000" b="1" i="0" u="none" strike="noStrike" kern="1200" cap="none" spc="0" normalizeH="0" baseline="0" noProof="0" dirty="0">
                          <a:ln>
                            <a:noFill/>
                          </a:ln>
                          <a:solidFill>
                            <a:schemeClr val="tx1"/>
                          </a:solidFill>
                          <a:effectLst/>
                          <a:uLnTx/>
                          <a:uFillTx/>
                          <a:cs typeface="Segoe UI"/>
                        </a:rPr>
                        <a:t>appropriate timeframe</a:t>
                      </a:r>
                      <a:r>
                        <a:rPr kumimoji="0" lang="en-AU" sz="1000" b="0" i="0" u="none" strike="noStrike" kern="1200" cap="none" spc="0" normalizeH="0" baseline="0" noProof="0" dirty="0">
                          <a:ln>
                            <a:noFill/>
                          </a:ln>
                          <a:solidFill>
                            <a:schemeClr val="tx1"/>
                          </a:solidFill>
                          <a:effectLst/>
                          <a:uLnTx/>
                          <a:uFillTx/>
                          <a:cs typeface="Segoe UI"/>
                        </a:rPr>
                        <a:t>.</a:t>
                      </a:r>
                      <a:r>
                        <a:rPr lang="en-AU" sz="1000" dirty="0">
                          <a:solidFill>
                            <a:schemeClr val="tx1"/>
                          </a:solidFill>
                          <a:cs typeface="Segoe UI"/>
                        </a:rPr>
                        <a:t> </a:t>
                      </a:r>
                      <a:endParaRPr lang="en-AU" sz="1000" b="0" i="0" u="none" strike="noStrike" kern="1200" cap="none" spc="0" normalizeH="0" baseline="0" noProof="0" dirty="0">
                        <a:ln>
                          <a:noFill/>
                        </a:ln>
                        <a:solidFill>
                          <a:schemeClr val="tx1"/>
                        </a:solidFill>
                        <a:effectLst/>
                        <a:uLnTx/>
                        <a:uFillTx/>
                        <a:cs typeface="Segoe UI" panose="020B0502040204020203" pitchFamily="34" charset="0"/>
                      </a:endParaRPr>
                    </a:p>
                    <a:p>
                      <a:pPr marL="176213" indent="-176213">
                        <a:lnSpc>
                          <a:spcPct val="130000"/>
                        </a:lnSpc>
                        <a:spcBef>
                          <a:spcPts val="600"/>
                        </a:spcBef>
                        <a:spcAft>
                          <a:spcPts val="600"/>
                        </a:spcAft>
                        <a:buFont typeface="Arial" panose="020B0604020202020204" pitchFamily="34" charset="0"/>
                        <a:buChar char="•"/>
                        <a:defRPr/>
                      </a:pPr>
                      <a:r>
                        <a:rPr kumimoji="0" lang="en-AU" sz="1000" b="0" i="0" u="none" strike="noStrike" kern="1200" cap="none" spc="0" normalizeH="0" baseline="0" noProof="0" dirty="0">
                          <a:ln>
                            <a:noFill/>
                          </a:ln>
                          <a:solidFill>
                            <a:schemeClr val="tx1"/>
                          </a:solidFill>
                          <a:effectLst/>
                          <a:uLnTx/>
                          <a:uFillTx/>
                          <a:cs typeface="Segoe UI"/>
                        </a:rPr>
                        <a:t>We</a:t>
                      </a:r>
                      <a:r>
                        <a:rPr lang="en-AU" sz="1000" dirty="0">
                          <a:solidFill>
                            <a:schemeClr val="tx1"/>
                          </a:solidFill>
                          <a:cs typeface="Segoe UI"/>
                        </a:rPr>
                        <a:t> are </a:t>
                      </a:r>
                      <a:r>
                        <a:rPr lang="en-AU" sz="1000" b="1" dirty="0">
                          <a:solidFill>
                            <a:schemeClr val="tx1"/>
                          </a:solidFill>
                          <a:cs typeface="Segoe UI"/>
                        </a:rPr>
                        <a:t>accountable</a:t>
                      </a:r>
                      <a:r>
                        <a:rPr lang="en-AU" sz="1000" dirty="0">
                          <a:solidFill>
                            <a:schemeClr val="tx1"/>
                          </a:solidFill>
                          <a:cs typeface="Segoe UI"/>
                        </a:rPr>
                        <a:t> </a:t>
                      </a:r>
                      <a:r>
                        <a:rPr kumimoji="0" lang="en-AU" sz="1000" b="0" i="0" u="none" strike="noStrike" kern="1200" cap="none" spc="0" normalizeH="0" baseline="0" noProof="0" dirty="0">
                          <a:ln>
                            <a:noFill/>
                          </a:ln>
                          <a:solidFill>
                            <a:schemeClr val="tx1"/>
                          </a:solidFill>
                          <a:effectLst/>
                          <a:uLnTx/>
                          <a:uFillTx/>
                          <a:cs typeface="Segoe UI"/>
                        </a:rPr>
                        <a:t>and let our colleagues know the </a:t>
                      </a:r>
                      <a:r>
                        <a:rPr lang="en-AU" sz="1000" dirty="0">
                          <a:solidFill>
                            <a:schemeClr val="tx1"/>
                          </a:solidFill>
                          <a:cs typeface="Segoe UI"/>
                        </a:rPr>
                        <a:t>outcome</a:t>
                      </a:r>
                      <a:r>
                        <a:rPr kumimoji="0" lang="en-AU" sz="1000" b="0" i="0" u="none" strike="noStrike" kern="1200" cap="none" spc="0" normalizeH="0" baseline="0" noProof="0" dirty="0">
                          <a:ln>
                            <a:noFill/>
                          </a:ln>
                          <a:solidFill>
                            <a:schemeClr val="tx1"/>
                          </a:solidFill>
                          <a:effectLst/>
                          <a:uLnTx/>
                          <a:uFillTx/>
                          <a:cs typeface="Segoe UI"/>
                        </a:rPr>
                        <a:t> of their </a:t>
                      </a:r>
                      <a:r>
                        <a:rPr lang="en-AU" sz="1000" dirty="0">
                          <a:solidFill>
                            <a:schemeClr val="tx1"/>
                          </a:solidFill>
                          <a:cs typeface="Segoe UI"/>
                        </a:rPr>
                        <a:t>request</a:t>
                      </a:r>
                      <a:r>
                        <a:rPr kumimoji="0" lang="en-AU" sz="1000" b="0" i="0" u="none" strike="noStrike" kern="1200" cap="none" spc="0" normalizeH="0" baseline="0" noProof="0" dirty="0">
                          <a:ln>
                            <a:noFill/>
                          </a:ln>
                          <a:solidFill>
                            <a:schemeClr val="tx1"/>
                          </a:solidFill>
                          <a:effectLst/>
                          <a:uLnTx/>
                          <a:uFillTx/>
                          <a:cs typeface="Segoe UI"/>
                        </a:rPr>
                        <a:t>.</a:t>
                      </a:r>
                      <a:endParaRPr lang="en-AU" sz="1000" b="0" i="0" u="none" strike="noStrike" kern="1200" cap="none" spc="0" normalizeH="0" baseline="0" noProof="0" dirty="0">
                        <a:ln>
                          <a:noFill/>
                        </a:ln>
                        <a:solidFill>
                          <a:schemeClr val="tx1"/>
                        </a:solidFill>
                        <a:effectLst/>
                        <a:uLnTx/>
                        <a:uFillTx/>
                        <a:cs typeface="Segoe UI"/>
                      </a:endParaRPr>
                    </a:p>
                    <a:p>
                      <a:pPr marL="176213" indent="-176213">
                        <a:lnSpc>
                          <a:spcPct val="130000"/>
                        </a:lnSpc>
                        <a:spcBef>
                          <a:spcPts val="600"/>
                        </a:spcBef>
                        <a:spcAft>
                          <a:spcPts val="600"/>
                        </a:spcAft>
                        <a:buFont typeface="Arial" panose="020B0604020202020204" pitchFamily="34" charset="0"/>
                        <a:buChar char="•"/>
                        <a:defRPr/>
                      </a:pPr>
                      <a:r>
                        <a:rPr kumimoji="0" lang="en-AU" sz="1000" b="0" i="0" u="none" strike="noStrike" kern="1200" cap="none" spc="0" normalizeH="0" baseline="0" noProof="0" dirty="0">
                          <a:ln>
                            <a:noFill/>
                          </a:ln>
                          <a:solidFill>
                            <a:schemeClr val="tx1"/>
                          </a:solidFill>
                          <a:effectLst/>
                          <a:uLnTx/>
                          <a:uFillTx/>
                          <a:cs typeface="Segoe UI"/>
                        </a:rPr>
                        <a:t>We</a:t>
                      </a:r>
                      <a:r>
                        <a:rPr lang="en-AU" sz="1000" dirty="0">
                          <a:solidFill>
                            <a:schemeClr val="tx1"/>
                          </a:solidFill>
                          <a:cs typeface="Segoe UI"/>
                        </a:rPr>
                        <a:t> are </a:t>
                      </a:r>
                      <a:r>
                        <a:rPr lang="en-AU" sz="1000" b="1" dirty="0">
                          <a:solidFill>
                            <a:schemeClr val="tx1"/>
                          </a:solidFill>
                          <a:cs typeface="Segoe UI"/>
                        </a:rPr>
                        <a:t>mindful</a:t>
                      </a:r>
                      <a:r>
                        <a:rPr lang="en-AU" sz="1000" dirty="0">
                          <a:solidFill>
                            <a:schemeClr val="tx1"/>
                          </a:solidFill>
                          <a:cs typeface="Segoe UI"/>
                        </a:rPr>
                        <a:t> of our colleagues</a:t>
                      </a:r>
                      <a:r>
                        <a:rPr lang="en-AU" sz="1000" dirty="0">
                          <a:solidFill>
                            <a:srgbClr val="201547"/>
                          </a:solidFill>
                          <a:cs typeface="Segoe UI"/>
                        </a:rPr>
                        <a:t>’</a:t>
                      </a:r>
                      <a:r>
                        <a:rPr lang="en-AU" sz="1000" dirty="0">
                          <a:solidFill>
                            <a:schemeClr val="tx1"/>
                          </a:solidFill>
                          <a:cs typeface="Segoe UI"/>
                        </a:rPr>
                        <a:t> contact preferences.</a:t>
                      </a:r>
                      <a:endParaRPr lang="en-US" sz="1000" dirty="0"/>
                    </a:p>
                  </a:txBody>
                  <a:tcPr marL="288000" marR="288000" marT="288000" marB="288000">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CBD5ED">
                        <a:alpha val="24314"/>
                      </a:srgbClr>
                    </a:solidFill>
                  </a:tcPr>
                </a:tc>
                <a:tc>
                  <a:txBody>
                    <a:bodyPr/>
                    <a:lstStyle/>
                    <a:p>
                      <a:pPr marL="0" marR="0" lvl="0" indent="0" algn="l" defTabSz="914349" rtl="0" eaLnBrk="1" fontAlgn="auto" latinLnBrk="0" hangingPunct="1">
                        <a:lnSpc>
                          <a:spcPct val="130000"/>
                        </a:lnSpc>
                        <a:spcBef>
                          <a:spcPts val="600"/>
                        </a:spcBef>
                        <a:spcAft>
                          <a:spcPts val="600"/>
                        </a:spcAft>
                        <a:buClrTx/>
                        <a:buSzTx/>
                        <a:buFont typeface="Arial" pitchFamily="34" charset="0"/>
                        <a:buNone/>
                        <a:tabLst/>
                        <a:defRPr/>
                      </a:pPr>
                      <a:r>
                        <a:rPr kumimoji="0" lang="en-AU" sz="1000" b="0" u="none" strike="noStrike" kern="1200" cap="none" spc="0" normalizeH="0" baseline="0" noProof="0" dirty="0">
                          <a:ln>
                            <a:noFill/>
                          </a:ln>
                          <a:solidFill>
                            <a:srgbClr val="FF0000"/>
                          </a:solidFill>
                          <a:effectLst/>
                          <a:uLnTx/>
                          <a:uFillTx/>
                          <a:cs typeface="Segoe UI" panose="020B0502040204020203" pitchFamily="34" charset="0"/>
                        </a:rPr>
                        <a:t>[Council name] </a:t>
                      </a:r>
                      <a:r>
                        <a:rPr kumimoji="0" lang="en-AU" sz="1000" b="1" u="none" strike="noStrike" kern="1200" cap="none" spc="0" normalizeH="0" baseline="0" noProof="0" dirty="0">
                          <a:ln>
                            <a:noFill/>
                          </a:ln>
                          <a:solidFill>
                            <a:schemeClr val="tx1"/>
                          </a:solidFill>
                          <a:effectLst/>
                          <a:uLnTx/>
                          <a:uFillTx/>
                          <a:cs typeface="Segoe UI" panose="020B0502040204020203" pitchFamily="34" charset="0"/>
                        </a:rPr>
                        <a:t>uses in-person meetings, phone, email, and</a:t>
                      </a:r>
                      <a:r>
                        <a:rPr lang="en-AU" sz="1000" b="1" dirty="0">
                          <a:solidFill>
                            <a:schemeClr val="tx1"/>
                          </a:solidFill>
                          <a:cs typeface="Segoe UI" panose="020B0502040204020203" pitchFamily="34" charset="0"/>
                        </a:rPr>
                        <a:t> </a:t>
                      </a:r>
                      <a:r>
                        <a:rPr lang="en-AU" sz="1000" b="0" dirty="0">
                          <a:solidFill>
                            <a:srgbClr val="FF0000"/>
                          </a:solidFill>
                          <a:cs typeface="Segoe UI" panose="020B0502040204020203" pitchFamily="34" charset="0"/>
                        </a:rPr>
                        <a:t>[other communication platforms – e.g.</a:t>
                      </a:r>
                      <a:r>
                        <a:rPr kumimoji="0" lang="en-AU" sz="1000" b="0" u="none" strike="noStrike" kern="1200" cap="none" spc="0" normalizeH="0" baseline="0" noProof="0" dirty="0">
                          <a:ln>
                            <a:noFill/>
                          </a:ln>
                          <a:solidFill>
                            <a:srgbClr val="FF0000"/>
                          </a:solidFill>
                          <a:effectLst/>
                          <a:uLnTx/>
                          <a:uFillTx/>
                          <a:cs typeface="Segoe UI" panose="020B0502040204020203" pitchFamily="34" charset="0"/>
                        </a:rPr>
                        <a:t> Microsoft Teams</a:t>
                      </a:r>
                      <a:r>
                        <a:rPr lang="en-AU" sz="1000" b="0" dirty="0">
                          <a:solidFill>
                            <a:srgbClr val="FF0000"/>
                          </a:solidFill>
                          <a:cs typeface="Segoe UI" panose="020B0502040204020203" pitchFamily="34" charset="0"/>
                        </a:rPr>
                        <a:t>]</a:t>
                      </a:r>
                      <a:r>
                        <a:rPr kumimoji="0" lang="en-AU" sz="1000" b="0" i="0" u="none" strike="noStrike" kern="1200" cap="none" spc="0" normalizeH="0" baseline="0" noProof="0" dirty="0">
                          <a:ln>
                            <a:noFill/>
                          </a:ln>
                          <a:solidFill>
                            <a:srgbClr val="FF0000"/>
                          </a:solidFill>
                          <a:effectLst/>
                          <a:uLnTx/>
                          <a:uFillTx/>
                          <a:cs typeface="Segoe UI" panose="020B0502040204020203" pitchFamily="34" charset="0"/>
                        </a:rPr>
                        <a:t> </a:t>
                      </a:r>
                      <a:r>
                        <a:rPr kumimoji="0" lang="en-AU" sz="1000" b="0" i="0" u="none" strike="noStrike" kern="1200" cap="none" spc="0" normalizeH="0" baseline="0" noProof="0" dirty="0">
                          <a:ln>
                            <a:noFill/>
                          </a:ln>
                          <a:solidFill>
                            <a:schemeClr val="tx1"/>
                          </a:solidFill>
                          <a:effectLst/>
                          <a:uLnTx/>
                          <a:uFillTx/>
                          <a:cs typeface="Segoe UI" panose="020B0502040204020203" pitchFamily="34" charset="0"/>
                        </a:rPr>
                        <a:t>for internal communication across council. Across these channels, some basic contact standards apply. </a:t>
                      </a:r>
                    </a:p>
                    <a:p>
                      <a:pPr marL="171450" indent="-171450">
                        <a:lnSpc>
                          <a:spcPct val="130000"/>
                        </a:lnSpc>
                        <a:spcBef>
                          <a:spcPts val="600"/>
                        </a:spcBef>
                        <a:spcAft>
                          <a:spcPts val="600"/>
                        </a:spcAft>
                        <a:buFont typeface="Arial" panose="020B0604020202020204" pitchFamily="34" charset="0"/>
                        <a:buChar char="•"/>
                        <a:defRPr/>
                      </a:pPr>
                      <a:r>
                        <a:rPr lang="en-AU" sz="1000" dirty="0">
                          <a:solidFill>
                            <a:schemeClr val="tx1"/>
                          </a:solidFill>
                          <a:cs typeface="Segoe UI"/>
                        </a:rPr>
                        <a:t>Consider </a:t>
                      </a:r>
                      <a:r>
                        <a:rPr kumimoji="0" lang="en-AU" sz="1000" b="0" i="0" u="none" strike="noStrike" kern="1200" cap="none" spc="0" normalizeH="0" baseline="0" noProof="0" dirty="0">
                          <a:ln>
                            <a:noFill/>
                          </a:ln>
                          <a:solidFill>
                            <a:schemeClr val="tx1"/>
                          </a:solidFill>
                          <a:effectLst/>
                          <a:uLnTx/>
                          <a:uFillTx/>
                          <a:cs typeface="Segoe UI"/>
                        </a:rPr>
                        <a:t>arranging a </a:t>
                      </a:r>
                      <a:r>
                        <a:rPr kumimoji="0" lang="en-AU" sz="1000" b="1" i="0" u="none" strike="noStrike" kern="1200" cap="none" spc="0" normalizeH="0" baseline="0" noProof="0" dirty="0">
                          <a:ln>
                            <a:noFill/>
                          </a:ln>
                          <a:solidFill>
                            <a:schemeClr val="tx1"/>
                          </a:solidFill>
                          <a:effectLst/>
                          <a:uLnTx/>
                          <a:uFillTx/>
                          <a:cs typeface="Segoe UI"/>
                        </a:rPr>
                        <a:t>face-to-face meeting</a:t>
                      </a:r>
                      <a:r>
                        <a:rPr kumimoji="0" lang="en-AU" sz="1000" b="0" i="0" u="none" strike="noStrike" kern="1200" cap="none" spc="0" normalizeH="0" baseline="0" noProof="0" dirty="0">
                          <a:ln>
                            <a:noFill/>
                          </a:ln>
                          <a:solidFill>
                            <a:schemeClr val="tx1"/>
                          </a:solidFill>
                          <a:effectLst/>
                          <a:uLnTx/>
                          <a:uFillTx/>
                          <a:cs typeface="Segoe UI"/>
                        </a:rPr>
                        <a:t> </a:t>
                      </a:r>
                      <a:r>
                        <a:rPr lang="en-AU" sz="1000" dirty="0">
                          <a:solidFill>
                            <a:schemeClr val="tx1"/>
                          </a:solidFill>
                          <a:cs typeface="Segoe UI"/>
                        </a:rPr>
                        <a:t>the first time you meet with</a:t>
                      </a:r>
                      <a:r>
                        <a:rPr kumimoji="0" lang="en-AU" sz="1000" b="0" i="0" u="none" strike="noStrike" kern="1200" cap="none" spc="0" normalizeH="0" baseline="0" noProof="0" dirty="0">
                          <a:ln>
                            <a:noFill/>
                          </a:ln>
                          <a:solidFill>
                            <a:schemeClr val="tx1"/>
                          </a:solidFill>
                          <a:effectLst/>
                          <a:uLnTx/>
                          <a:uFillTx/>
                          <a:cs typeface="Segoe UI"/>
                        </a:rPr>
                        <a:t> a colleague – it’s a good way to start the relationship off on the right foot.</a:t>
                      </a:r>
                      <a:r>
                        <a:rPr lang="en-AU" sz="1000" dirty="0">
                          <a:solidFill>
                            <a:schemeClr val="tx1"/>
                          </a:solidFill>
                          <a:cs typeface="Segoe UI"/>
                        </a:rPr>
                        <a:t> </a:t>
                      </a:r>
                      <a:endParaRPr lang="en-AU" sz="1000" b="0" i="0" u="none" strike="noStrike" kern="1200" cap="none" spc="0" normalizeH="0" baseline="0" noProof="0" dirty="0">
                        <a:ln>
                          <a:noFill/>
                        </a:ln>
                        <a:solidFill>
                          <a:schemeClr val="tx1"/>
                        </a:solidFill>
                        <a:effectLst/>
                        <a:uLnTx/>
                        <a:uFillTx/>
                        <a:cs typeface="Segoe UI" panose="020B0502040204020203" pitchFamily="34" charset="0"/>
                      </a:endParaRPr>
                    </a:p>
                    <a:p>
                      <a:pPr marL="171450" marR="0" lvl="0" indent="-171450" algn="l" defTabSz="914349" rtl="0" eaLnBrk="1" fontAlgn="auto" latinLnBrk="0" hangingPunct="1">
                        <a:lnSpc>
                          <a:spcPct val="130000"/>
                        </a:lnSpc>
                        <a:spcBef>
                          <a:spcPts val="600"/>
                        </a:spcBef>
                        <a:spcAft>
                          <a:spcPts val="6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chemeClr val="tx1"/>
                          </a:solidFill>
                          <a:effectLst/>
                          <a:uLnTx/>
                          <a:uFillTx/>
                          <a:cs typeface="Segoe UI" panose="020B0502040204020203" pitchFamily="34" charset="0"/>
                        </a:rPr>
                        <a:t>If you know who you need to speak to, consider </a:t>
                      </a:r>
                      <a:r>
                        <a:rPr kumimoji="0" lang="en-AU" sz="1000" b="1" i="0" u="none" strike="noStrike" kern="1200" cap="none" spc="0" normalizeH="0" baseline="0" noProof="0" dirty="0">
                          <a:ln>
                            <a:noFill/>
                          </a:ln>
                          <a:solidFill>
                            <a:schemeClr val="tx1"/>
                          </a:solidFill>
                          <a:effectLst/>
                          <a:uLnTx/>
                          <a:uFillTx/>
                          <a:cs typeface="Segoe UI" panose="020B0502040204020203" pitchFamily="34" charset="0"/>
                        </a:rPr>
                        <a:t>picking up the phone </a:t>
                      </a:r>
                      <a:r>
                        <a:rPr kumimoji="0" lang="en-AU" sz="1000" b="0" i="0" u="none" strike="noStrike" kern="1200" cap="none" spc="0" normalizeH="0" baseline="0" noProof="0" dirty="0">
                          <a:ln>
                            <a:noFill/>
                          </a:ln>
                          <a:solidFill>
                            <a:schemeClr val="tx1"/>
                          </a:solidFill>
                          <a:effectLst/>
                          <a:uLnTx/>
                          <a:uFillTx/>
                          <a:cs typeface="Segoe UI" panose="020B0502040204020203" pitchFamily="34" charset="0"/>
                        </a:rPr>
                        <a:t>rather than emailing first – one quick phone call can save you ten emails. </a:t>
                      </a:r>
                    </a:p>
                    <a:p>
                      <a:pPr marL="171450" marR="0" lvl="0" indent="-171450" algn="l" defTabSz="914349" rtl="0" eaLnBrk="1" fontAlgn="auto" latinLnBrk="0" hangingPunct="1">
                        <a:lnSpc>
                          <a:spcPct val="130000"/>
                        </a:lnSpc>
                        <a:spcBef>
                          <a:spcPts val="600"/>
                        </a:spcBef>
                        <a:spcAft>
                          <a:spcPts val="6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chemeClr val="tx1"/>
                          </a:solidFill>
                          <a:effectLst/>
                          <a:uLnTx/>
                          <a:uFillTx/>
                          <a:cs typeface="Segoe UI" panose="020B0502040204020203" pitchFamily="34" charset="0"/>
                        </a:rPr>
                        <a:t>If you are taking a meeting online, consider </a:t>
                      </a:r>
                      <a:r>
                        <a:rPr kumimoji="0" lang="en-AU" sz="1000" b="1" i="0" u="none" strike="noStrike" kern="1200" cap="none" spc="0" normalizeH="0" baseline="0" noProof="0" dirty="0">
                          <a:ln>
                            <a:noFill/>
                          </a:ln>
                          <a:solidFill>
                            <a:schemeClr val="tx1"/>
                          </a:solidFill>
                          <a:effectLst/>
                          <a:uLnTx/>
                          <a:uFillTx/>
                          <a:cs typeface="Segoe UI" panose="020B0502040204020203" pitchFamily="34" charset="0"/>
                        </a:rPr>
                        <a:t>keeping your camera on</a:t>
                      </a:r>
                      <a:r>
                        <a:rPr kumimoji="0" lang="en-AU" sz="1000" b="0" i="0" u="none" strike="noStrike" kern="1200" cap="none" spc="0" normalizeH="0" baseline="0" noProof="0" dirty="0">
                          <a:ln>
                            <a:noFill/>
                          </a:ln>
                          <a:solidFill>
                            <a:schemeClr val="tx1"/>
                          </a:solidFill>
                          <a:effectLst/>
                          <a:uLnTx/>
                          <a:uFillTx/>
                          <a:cs typeface="Segoe UI" panose="020B0502040204020203" pitchFamily="34" charset="0"/>
                        </a:rPr>
                        <a:t> – it’s a good way to show your colleagues that you are engaged with the work at hand.</a:t>
                      </a:r>
                    </a:p>
                    <a:p>
                      <a:pPr marL="171450" indent="-171450">
                        <a:lnSpc>
                          <a:spcPct val="130000"/>
                        </a:lnSpc>
                        <a:spcBef>
                          <a:spcPts val="600"/>
                        </a:spcBef>
                        <a:spcAft>
                          <a:spcPts val="600"/>
                        </a:spcAft>
                        <a:buFont typeface="Arial" panose="020B0604020202020204" pitchFamily="34" charset="0"/>
                        <a:buChar char="•"/>
                        <a:defRPr/>
                      </a:pPr>
                      <a:r>
                        <a:rPr lang="en-AU" sz="1000" b="1" dirty="0">
                          <a:solidFill>
                            <a:schemeClr val="tx1"/>
                          </a:solidFill>
                          <a:cs typeface="Segoe UI"/>
                        </a:rPr>
                        <a:t>Follow the cues </a:t>
                      </a:r>
                      <a:r>
                        <a:rPr lang="en-AU" sz="1000" dirty="0">
                          <a:solidFill>
                            <a:schemeClr val="tx1"/>
                          </a:solidFill>
                          <a:cs typeface="Segoe UI"/>
                        </a:rPr>
                        <a:t>to understand the </a:t>
                      </a:r>
                      <a:r>
                        <a:rPr lang="en-AU" sz="1000" b="1" dirty="0">
                          <a:solidFill>
                            <a:schemeClr val="tx1"/>
                          </a:solidFill>
                          <a:cs typeface="Segoe UI"/>
                        </a:rPr>
                        <a:t>right time to make contact </a:t>
                      </a:r>
                      <a:r>
                        <a:rPr lang="en-AU" sz="1000" dirty="0">
                          <a:solidFill>
                            <a:schemeClr val="tx1"/>
                          </a:solidFill>
                          <a:cs typeface="Segoe UI"/>
                        </a:rPr>
                        <a:t>– email signatures and Teams statuses can let you know when your colleagues are available. </a:t>
                      </a:r>
                    </a:p>
                    <a:p>
                      <a:pPr>
                        <a:lnSpc>
                          <a:spcPct val="130000"/>
                        </a:lnSpc>
                        <a:spcBef>
                          <a:spcPts val="600"/>
                        </a:spcBef>
                        <a:spcAft>
                          <a:spcPts val="600"/>
                        </a:spcAft>
                      </a:pPr>
                      <a:endParaRPr lang="en-US" sz="1000" dirty="0"/>
                    </a:p>
                  </a:txBody>
                  <a:tcPr marL="288000" marR="288000" marT="288000" marB="288000">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CBD5ED">
                        <a:alpha val="24314"/>
                      </a:srgbClr>
                    </a:solidFill>
                  </a:tcPr>
                </a:tc>
                <a:extLst>
                  <a:ext uri="{0D108BD9-81ED-4DB2-BD59-A6C34878D82A}">
                    <a16:rowId xmlns:a16="http://schemas.microsoft.com/office/drawing/2014/main" val="3166211804"/>
                  </a:ext>
                </a:extLst>
              </a:tr>
            </a:tbl>
          </a:graphicData>
        </a:graphic>
      </p:graphicFrame>
      <p:sp>
        <p:nvSpPr>
          <p:cNvPr id="6" name="TextBox 5">
            <a:extLst>
              <a:ext uri="{FF2B5EF4-FFF2-40B4-BE49-F238E27FC236}">
                <a16:creationId xmlns:a16="http://schemas.microsoft.com/office/drawing/2014/main" id="{4D4ECAEA-3B2D-6C19-A88C-7363FA579C19}"/>
              </a:ext>
            </a:extLst>
          </p:cNvPr>
          <p:cNvSpPr txBox="1"/>
          <p:nvPr/>
        </p:nvSpPr>
        <p:spPr>
          <a:xfrm>
            <a:off x="-1" y="1437791"/>
            <a:ext cx="7559675" cy="1285892"/>
          </a:xfrm>
          <a:prstGeom prst="rect">
            <a:avLst/>
          </a:prstGeom>
          <a:solidFill>
            <a:srgbClr val="D9D9D6">
              <a:alpha val="24706"/>
            </a:srgbClr>
          </a:solidFill>
        </p:spPr>
        <p:txBody>
          <a:bodyPr wrap="square" lIns="720000" tIns="180000" rIns="720000" bIns="180000" anchor="t">
            <a:noAutofit/>
          </a:bodyPr>
          <a:lstStyle/>
          <a:p>
            <a:pPr algn="l" rtl="0" fontAlgn="base"/>
            <a:r>
              <a:rPr lang="en-AU" sz="1200" b="1" dirty="0">
                <a:solidFill>
                  <a:schemeClr val="accent2"/>
                </a:solidFill>
              </a:rPr>
              <a:t>Why are these guidelines important?</a:t>
            </a:r>
          </a:p>
          <a:p>
            <a:pPr algn="l" rtl="0" fontAlgn="base"/>
            <a:endParaRPr lang="en-AU" sz="1050" dirty="0">
              <a:solidFill>
                <a:srgbClr val="FF0000"/>
              </a:solidFill>
            </a:endParaRPr>
          </a:p>
          <a:p>
            <a:pPr fontAlgn="base"/>
            <a:r>
              <a:rPr lang="en-AU" sz="1000" dirty="0">
                <a:solidFill>
                  <a:srgbClr val="FF0000"/>
                </a:solidFill>
              </a:rPr>
              <a:t>[Insert Council name] </a:t>
            </a:r>
            <a:r>
              <a:rPr lang="en-AU" sz="1000" dirty="0">
                <a:solidFill>
                  <a:schemeClr val="tx2"/>
                </a:solidFill>
              </a:rPr>
              <a:t>upholds important values </a:t>
            </a:r>
            <a:r>
              <a:rPr lang="en-AU" sz="1000" dirty="0">
                <a:solidFill>
                  <a:srgbClr val="201547"/>
                </a:solidFill>
              </a:rPr>
              <a:t>of</a:t>
            </a:r>
            <a:r>
              <a:rPr lang="en-AU" sz="1000" dirty="0">
                <a:solidFill>
                  <a:schemeClr val="tx2"/>
                </a:solidFill>
              </a:rPr>
              <a:t> </a:t>
            </a:r>
            <a:r>
              <a:rPr lang="en-AU" sz="1000" dirty="0">
                <a:solidFill>
                  <a:srgbClr val="FF0000"/>
                </a:solidFill>
              </a:rPr>
              <a:t>[insert Council values]. </a:t>
            </a:r>
            <a:r>
              <a:rPr lang="en-AU" sz="1000" dirty="0">
                <a:solidFill>
                  <a:schemeClr val="tx2"/>
                </a:solidFill>
              </a:rPr>
              <a:t>These values apply as much to our work with our community, as to our work with our colleagues, co-workers, and internal customers. </a:t>
            </a:r>
          </a:p>
          <a:p>
            <a:pPr fontAlgn="base">
              <a:spcBef>
                <a:spcPts val="600"/>
              </a:spcBef>
            </a:pPr>
            <a:r>
              <a:rPr lang="en-AU" sz="1000" dirty="0">
                <a:solidFill>
                  <a:schemeClr val="tx2"/>
                </a:solidFill>
              </a:rPr>
              <a:t>These communication guidelines present simple standards to help us get the most out of working with our colleagues to help support businesses through the end-to-end approvals process</a:t>
            </a:r>
            <a:r>
              <a:rPr lang="en-AU" sz="1000" dirty="0">
                <a:solidFill>
                  <a:srgbClr val="FF0000"/>
                </a:solidFill>
              </a:rPr>
              <a:t>.    </a:t>
            </a:r>
            <a:endParaRPr lang="en-AU" sz="1000" dirty="0">
              <a:solidFill>
                <a:srgbClr val="FF0000"/>
              </a:solidFill>
              <a:cs typeface="Segoe UI"/>
            </a:endParaRPr>
          </a:p>
        </p:txBody>
      </p:sp>
      <p:sp>
        <p:nvSpPr>
          <p:cNvPr id="20" name="TextBox 19">
            <a:extLst>
              <a:ext uri="{FF2B5EF4-FFF2-40B4-BE49-F238E27FC236}">
                <a16:creationId xmlns:a16="http://schemas.microsoft.com/office/drawing/2014/main" id="{52E65C22-86B5-F196-35F0-80F5DFCC6835}"/>
              </a:ext>
            </a:extLst>
          </p:cNvPr>
          <p:cNvSpPr txBox="1"/>
          <p:nvPr/>
        </p:nvSpPr>
        <p:spPr>
          <a:xfrm>
            <a:off x="692400" y="10331813"/>
            <a:ext cx="1857676" cy="269507"/>
          </a:xfrm>
          <a:prstGeom prst="rect">
            <a:avLst/>
          </a:prstGeom>
          <a:noFill/>
        </p:spPr>
        <p:txBody>
          <a:bodyPr wrap="square" lIns="0" tIns="0" rIns="0" bIns="0" rtlCol="0">
            <a:noAutofit/>
          </a:bodyPr>
          <a:lstStyle/>
          <a:p>
            <a:pPr marL="0" indent="0" algn="l" defTabSz="1425550" rtl="0" eaLnBrk="1" latinLnBrk="0" hangingPunct="1">
              <a:lnSpc>
                <a:spcPct val="110000"/>
              </a:lnSpc>
              <a:spcBef>
                <a:spcPts val="0"/>
              </a:spcBef>
              <a:spcAft>
                <a:spcPts val="600"/>
              </a:spcAft>
              <a:buFont typeface="Arial" panose="020B0604020202020204" pitchFamily="34" charset="0"/>
              <a:buNone/>
            </a:pPr>
            <a:r>
              <a:rPr lang="en-AU" sz="900" kern="1200" dirty="0">
                <a:solidFill>
                  <a:schemeClr val="bg2">
                    <a:lumMod val="25000"/>
                  </a:schemeClr>
                </a:solidFill>
                <a:latin typeface="+mn-lt"/>
                <a:ea typeface="+mn-ea"/>
                <a:cs typeface="Arial" panose="020B0604020202020204" pitchFamily="34" charset="0"/>
              </a:rPr>
              <a:t>Communication Guidelines</a:t>
            </a:r>
          </a:p>
        </p:txBody>
      </p:sp>
      <p:sp>
        <p:nvSpPr>
          <p:cNvPr id="3" name="TextBox 2">
            <a:extLst>
              <a:ext uri="{FF2B5EF4-FFF2-40B4-BE49-F238E27FC236}">
                <a16:creationId xmlns:a16="http://schemas.microsoft.com/office/drawing/2014/main" id="{D808D65B-4AAE-21B9-7CCC-09EF468794F9}"/>
              </a:ext>
            </a:extLst>
          </p:cNvPr>
          <p:cNvSpPr txBox="1">
            <a:spLocks/>
          </p:cNvSpPr>
          <p:nvPr/>
        </p:nvSpPr>
        <p:spPr>
          <a:xfrm>
            <a:off x="661" y="472748"/>
            <a:ext cx="7559014" cy="648000"/>
          </a:xfrm>
          <a:prstGeom prst="rect">
            <a:avLst/>
          </a:prstGeom>
          <a:solidFill>
            <a:schemeClr val="accent5"/>
          </a:solidFill>
        </p:spPr>
        <p:txBody>
          <a:bodyPr wrap="square" rtlCol="0" anchor="ctr" anchorCtr="0">
            <a:noAutofit/>
          </a:bodyPr>
          <a:lstStyle/>
          <a:p>
            <a:pPr>
              <a:spcBef>
                <a:spcPts val="600"/>
              </a:spcBef>
            </a:pPr>
            <a:r>
              <a:rPr lang="en-AU" sz="1600" dirty="0">
                <a:solidFill>
                  <a:schemeClr val="bg1"/>
                </a:solidFill>
              </a:rPr>
              <a:t>        </a:t>
            </a:r>
            <a:r>
              <a:rPr lang="en-AU" sz="1600" b="1" dirty="0">
                <a:solidFill>
                  <a:schemeClr val="bg1"/>
                </a:solidFill>
              </a:rPr>
              <a:t>Communication Guidelines to support collaboration across Council</a:t>
            </a:r>
          </a:p>
        </p:txBody>
      </p:sp>
    </p:spTree>
    <p:extLst>
      <p:ext uri="{BB962C8B-B14F-4D97-AF65-F5344CB8AC3E}">
        <p14:creationId xmlns:p14="http://schemas.microsoft.com/office/powerpoint/2010/main" val="28791932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VSG Core Brand PowerPoint">
  <a:themeElements>
    <a:clrScheme name="VSG Core Brand">
      <a:dk1>
        <a:srgbClr val="000000"/>
      </a:dk1>
      <a:lt1>
        <a:srgbClr val="FFFFFF"/>
      </a:lt1>
      <a:dk2>
        <a:srgbClr val="53565A"/>
      </a:dk2>
      <a:lt2>
        <a:srgbClr val="D9D9D6"/>
      </a:lt2>
      <a:accent1>
        <a:srgbClr val="0072CE"/>
      </a:accent1>
      <a:accent2>
        <a:srgbClr val="007B4B"/>
      </a:accent2>
      <a:accent3>
        <a:srgbClr val="0090DA"/>
      </a:accent3>
      <a:accent4>
        <a:srgbClr val="64A289"/>
      </a:accent4>
      <a:accent5>
        <a:srgbClr val="004C97"/>
      </a:accent5>
      <a:accent6>
        <a:srgbClr val="207986"/>
      </a:accent6>
      <a:hlink>
        <a:srgbClr val="0090DA"/>
      </a:hlink>
      <a:folHlink>
        <a:srgbClr val="042F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0" indent="0" algn="l" defTabSz="1425550" rtl="0" eaLnBrk="1" latinLnBrk="0" hangingPunct="1">
          <a:lnSpc>
            <a:spcPct val="110000"/>
          </a:lnSpc>
          <a:spcBef>
            <a:spcPts val="0"/>
          </a:spcBef>
          <a:spcAft>
            <a:spcPts val="600"/>
          </a:spcAft>
          <a:buFont typeface="Arial" panose="020B0604020202020204" pitchFamily="34" charset="0"/>
          <a:buNone/>
          <a:defRPr sz="1100" kern="1200" dirty="0" smtClean="0">
            <a:solidFill>
              <a:schemeClr val="bg2">
                <a:lumMod val="25000"/>
              </a:schemeClr>
            </a:solidFill>
            <a:latin typeface="+mn-lt"/>
            <a:ea typeface="+mn-ea"/>
            <a:cs typeface="Arial" panose="020B0604020202020204" pitchFamily="34" charset="0"/>
          </a:defRPr>
        </a:defPPr>
      </a:lstStyle>
    </a:txDef>
  </a:objectDefaults>
  <a:extraClrSchemeLst/>
  <a:extLst>
    <a:ext uri="{05A4C25C-085E-4340-85A3-A5531E510DB2}">
      <thm15:themeFamily xmlns:thm15="http://schemas.microsoft.com/office/thememl/2012/main" name="DJSIR PowerPoint A4 Portrait_V1b" id="{10AB41D2-2D4B-3949-9E0C-965206114972}" vid="{50800BB9-3082-204A-9C78-46D407166A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305cd00-e3cf-408a-b281-f2a2cee4090f">
      <UserInfo>
        <DisplayName/>
        <AccountId xsi:nil="true"/>
        <AccountType/>
      </UserInfo>
    </SharedWithUsers>
    <TaxCatchAll xmlns="f305cd00-e3cf-408a-b281-f2a2cee4090f"/>
    <lcf76f155ced4ddcb4097134ff3c332f xmlns="5eb4bef6-6985-4eb7-8aaf-b5ddd6156aef">
      <Terms xmlns="http://schemas.microsoft.com/office/infopath/2007/PartnerControls"/>
    </lcf76f155ced4ddcb4097134ff3c332f>
    <Completedproject_x003f_ xmlns="5eb4bef6-6985-4eb7-8aaf-b5ddd6156aef">false</Completedproject_x003f_>
    <BAFround xmlns="5eb4bef6-6985-4eb7-8aaf-b5ddd6156a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5" ma:contentTypeDescription="Create a new document." ma:contentTypeScope="" ma:versionID="b373d76b3d639b4f27f51ac1b4a48194">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9957c1986e90859ba2d5ff4919f37b91"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element ref="ns2:BAF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BAFround" ma:index="27" nillable="true" ma:displayName="BAF round" ma:format="Dropdown" ma:internalName="BAF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1C566D-326C-426B-801B-10D7E9D7E423}">
  <ds:schemaRefs>
    <ds:schemaRef ds:uri="http://schemas.microsoft.com/office/2006/documentManagement/types"/>
    <ds:schemaRef ds:uri="http://schemas.microsoft.com/office/infopath/2007/PartnerControls"/>
    <ds:schemaRef ds:uri="5eb4bef6-6985-4eb7-8aaf-b5ddd6156aef"/>
    <ds:schemaRef ds:uri="http://purl.org/dc/elements/1.1/"/>
    <ds:schemaRef ds:uri="http://schemas.microsoft.com/office/2006/metadata/properties"/>
    <ds:schemaRef ds:uri="http://purl.org/dc/terms/"/>
    <ds:schemaRef ds:uri="http://schemas.openxmlformats.org/package/2006/metadata/core-properties"/>
    <ds:schemaRef ds:uri="f305cd00-e3cf-408a-b281-f2a2cee4090f"/>
    <ds:schemaRef ds:uri="http://www.w3.org/XML/1998/namespace"/>
    <ds:schemaRef ds:uri="http://purl.org/dc/dcmitype/"/>
  </ds:schemaRefs>
</ds:datastoreItem>
</file>

<file path=customXml/itemProps2.xml><?xml version="1.0" encoding="utf-8"?>
<ds:datastoreItem xmlns:ds="http://schemas.openxmlformats.org/officeDocument/2006/customXml" ds:itemID="{0C9505AB-7FBC-497A-BE80-FF7C8456634A}">
  <ds:schemaRefs>
    <ds:schemaRef ds:uri="http://schemas.microsoft.com/sharepoint/v3/contenttype/forms"/>
  </ds:schemaRefs>
</ds:datastoreItem>
</file>

<file path=customXml/itemProps3.xml><?xml version="1.0" encoding="utf-8"?>
<ds:datastoreItem xmlns:ds="http://schemas.openxmlformats.org/officeDocument/2006/customXml" ds:itemID="{5FD06AD5-C997-4C28-96CF-F13445EEB4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 Word full page case studies</Template>
  <TotalTime>27</TotalTime>
  <Words>727</Words>
  <Application>Microsoft Office PowerPoint</Application>
  <PresentationFormat>Custom</PresentationFormat>
  <Paragraphs>31</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Segoe UI</vt:lpstr>
      <vt:lpstr>VSG Core Brand PowerPoint</vt:lpstr>
      <vt:lpstr>Communication Guidelines   Council User Guide</vt:lpstr>
      <vt:lpstr>PowerPoint Presentation</vt:lpstr>
    </vt:vector>
  </TitlesOfParts>
  <Company>Nous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Ramona Pupi</dc:creator>
  <cp:lastModifiedBy>Nav Sidhu (DTF)</cp:lastModifiedBy>
  <cp:revision>6</cp:revision>
  <cp:lastPrinted>2024-10-22T07:05:07Z</cp:lastPrinted>
  <dcterms:created xsi:type="dcterms:W3CDTF">2022-09-21T05:47:29Z</dcterms:created>
  <dcterms:modified xsi:type="dcterms:W3CDTF">2025-12-11T04:02:51Z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0x010100BA0834B273EA344A951C392B0BA299D9</vt:lpwstr>
  </property>
  <property fmtid="{D5CDD505-2E9C-101B-9397-08002B2CF9AE}" pid="3" name="Sector">
    <vt:lpwstr/>
  </property>
  <property fmtid="{D5CDD505-2E9C-101B-9397-08002B2CF9AE}" pid="4" name="Document type">
    <vt:lpwstr>75;#C. Proposal|b5ae977d-de9b-4090-81ef-b1e9c98cb184</vt:lpwstr>
  </property>
  <property fmtid="{D5CDD505-2E9C-101B-9397-08002B2CF9AE}" pid="5" name="MediaServiceImageTags">
    <vt:lpwstr/>
  </property>
  <property fmtid="{D5CDD505-2E9C-101B-9397-08002B2CF9AE}" pid="6" name="Order">
    <vt:r8>17000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riggerFlowInfo">
    <vt:lpwstr/>
  </property>
  <property fmtid="{D5CDD505-2E9C-101B-9397-08002B2CF9AE}" pid="11" name="ComplianceAssetId">
    <vt:lpwstr/>
  </property>
  <property fmtid="{D5CDD505-2E9C-101B-9397-08002B2CF9AE}" pid="12" name="TemplateUrl">
    <vt:lpwstr/>
  </property>
  <property fmtid="{D5CDD505-2E9C-101B-9397-08002B2CF9AE}" pid="13" name="MSIP_Label_d00a4df9-c942-4b09-b23a-6c1023f6de27_Enabled">
    <vt:lpwstr>true</vt:lpwstr>
  </property>
  <property fmtid="{D5CDD505-2E9C-101B-9397-08002B2CF9AE}" pid="14" name="MSIP_Label_d00a4df9-c942-4b09-b23a-6c1023f6de27_SetDate">
    <vt:lpwstr>2023-10-16T04:05:20Z</vt:lpwstr>
  </property>
  <property fmtid="{D5CDD505-2E9C-101B-9397-08002B2CF9AE}" pid="15" name="MSIP_Label_d00a4df9-c942-4b09-b23a-6c1023f6de27_Method">
    <vt:lpwstr>Privileged</vt:lpwstr>
  </property>
  <property fmtid="{D5CDD505-2E9C-101B-9397-08002B2CF9AE}" pid="16" name="MSIP_Label_d00a4df9-c942-4b09-b23a-6c1023f6de27_Name">
    <vt:lpwstr>Official (DJPR)</vt:lpwstr>
  </property>
  <property fmtid="{D5CDD505-2E9C-101B-9397-08002B2CF9AE}" pid="17" name="MSIP_Label_d00a4df9-c942-4b09-b23a-6c1023f6de27_SiteId">
    <vt:lpwstr>722ea0be-3e1c-4b11-ad6f-9401d6856e24</vt:lpwstr>
  </property>
  <property fmtid="{D5CDD505-2E9C-101B-9397-08002B2CF9AE}" pid="18" name="MSIP_Label_d00a4df9-c942-4b09-b23a-6c1023f6de27_ActionId">
    <vt:lpwstr>cea43582-d9f0-484d-bd10-56fe1f5ec545</vt:lpwstr>
  </property>
  <property fmtid="{D5CDD505-2E9C-101B-9397-08002B2CF9AE}" pid="19" name="MSIP_Label_d00a4df9-c942-4b09-b23a-6c1023f6de27_ContentBits">
    <vt:lpwstr>3</vt:lpwstr>
  </property>
  <property fmtid="{D5CDD505-2E9C-101B-9397-08002B2CF9AE}" pid="20" name="Completedproject?">
    <vt:bool>false</vt:bool>
  </property>
</Properties>
</file>