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16_8FE326C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121" r:id="rId4"/>
  </p:sldMasterIdLst>
  <p:notesMasterIdLst>
    <p:notesMasterId r:id="rId39"/>
  </p:notesMasterIdLst>
  <p:handoutMasterIdLst>
    <p:handoutMasterId r:id="rId40"/>
  </p:handoutMasterIdLst>
  <p:sldIdLst>
    <p:sldId id="266" r:id="rId5"/>
    <p:sldId id="268" r:id="rId6"/>
    <p:sldId id="276" r:id="rId7"/>
    <p:sldId id="267" r:id="rId8"/>
    <p:sldId id="272" r:id="rId9"/>
    <p:sldId id="277" r:id="rId10"/>
    <p:sldId id="302" r:id="rId11"/>
    <p:sldId id="278" r:id="rId12"/>
    <p:sldId id="285" r:id="rId13"/>
    <p:sldId id="283" r:id="rId14"/>
    <p:sldId id="297" r:id="rId15"/>
    <p:sldId id="280" r:id="rId16"/>
    <p:sldId id="290" r:id="rId17"/>
    <p:sldId id="296" r:id="rId18"/>
    <p:sldId id="305" r:id="rId19"/>
    <p:sldId id="304" r:id="rId20"/>
    <p:sldId id="291" r:id="rId21"/>
    <p:sldId id="281" r:id="rId22"/>
    <p:sldId id="298" r:id="rId23"/>
    <p:sldId id="287" r:id="rId24"/>
    <p:sldId id="310" r:id="rId25"/>
    <p:sldId id="288" r:id="rId26"/>
    <p:sldId id="311" r:id="rId27"/>
    <p:sldId id="306" r:id="rId28"/>
    <p:sldId id="301" r:id="rId29"/>
    <p:sldId id="312" r:id="rId30"/>
    <p:sldId id="294" r:id="rId31"/>
    <p:sldId id="295" r:id="rId32"/>
    <p:sldId id="299" r:id="rId33"/>
    <p:sldId id="274" r:id="rId34"/>
    <p:sldId id="308" r:id="rId35"/>
    <p:sldId id="309" r:id="rId36"/>
    <p:sldId id="307" r:id="rId37"/>
    <p:sldId id="28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DD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2" autoAdjust="0"/>
    <p:restoredTop sz="91611" autoAdjust="0"/>
  </p:normalViewPr>
  <p:slideViewPr>
    <p:cSldViewPr snapToGrid="0">
      <p:cViewPr varScale="1">
        <p:scale>
          <a:sx n="99" d="100"/>
          <a:sy n="99" d="100"/>
        </p:scale>
        <p:origin x="582" y="66"/>
      </p:cViewPr>
      <p:guideLst/>
    </p:cSldViewPr>
  </p:slideViewPr>
  <p:outlineViewPr>
    <p:cViewPr>
      <p:scale>
        <a:sx n="33" d="100"/>
        <a:sy n="33" d="100"/>
      </p:scale>
      <p:origin x="0" y="-3138"/>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60" d="100"/>
          <a:sy n="60" d="100"/>
        </p:scale>
        <p:origin x="2424" y="19"/>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comments/modernComment_116_8FE326C5.xml><?xml version="1.0" encoding="utf-8"?>
<p188:cmLst xmlns:a="http://schemas.openxmlformats.org/drawingml/2006/main" xmlns:r="http://schemas.openxmlformats.org/officeDocument/2006/relationships" xmlns:p188="http://schemas.microsoft.com/office/powerpoint/2018/8/main">
  <p188:cm id="{5AFC9DFE-85FE-4BD4-86A3-87267F295B30}" authorId="{00000000-0000-0000-0000-000000000000}" status="resolved" created="2025-05-20T05:26:42.423">
    <ac:txMkLst xmlns:ac="http://schemas.microsoft.com/office/drawing/2013/main/command">
      <pc:docMk xmlns:pc="http://schemas.microsoft.com/office/powerpoint/2013/main/command"/>
      <pc:sldMk xmlns:pc="http://schemas.microsoft.com/office/powerpoint/2013/main/command" cId="2414028485" sldId="278"/>
      <ac:spMk id="3" creationId="{24D31C0B-6066-4201-B525-6E78E15EA2C5}"/>
      <ac:txMk cp="247" len="508">
        <ac:context len="794" hash="4187606813"/>
      </ac:txMk>
    </ac:txMkLst>
    <p188:pos x="8515400" y="2264521"/>
    <p188:txBody>
      <a:bodyPr/>
      <a:lstStyle/>
      <a:p>
        <a:r>
          <a:rPr lang="en-AU"/>
          <a:t>amended</a:t>
        </a:r>
      </a:p>
    </p188:txBody>
    <p188:extLst>
      <p:ext xmlns:p="http://schemas.openxmlformats.org/presentationml/2006/main" uri="{5BB2D875-25FF-4072-B9AC-8F64D62656EB}">
        <p228:taskDetails xmlns:p228="http://schemas.microsoft.com/office/powerpoint/2022/08/main">
          <p228:history/>
        </p228:taskDetails>
      </p:ext>
    </p188:extLst>
  </p188:cm>
</p188: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9DD94-2A9A-4B2F-B5AC-0455991F40AC}"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AU"/>
        </a:p>
      </dgm:t>
    </dgm:pt>
    <dgm:pt modelId="{8CD4BEFC-0488-4F66-9CD5-7741BAE42473}">
      <dgm:prSet phldrT="[Text]"/>
      <dgm:spPr/>
      <dgm:t>
        <a:bodyPr/>
        <a:lstStyle/>
        <a:p>
          <a:r>
            <a:rPr lang="en-AU" dirty="0"/>
            <a:t>RISs can help make better policy</a:t>
          </a:r>
        </a:p>
      </dgm:t>
    </dgm:pt>
    <dgm:pt modelId="{5EB2D31B-223D-496A-9B66-11994A9F1158}" type="parTrans" cxnId="{4E8F162E-0D25-49F6-9BA5-6A084241F4CE}">
      <dgm:prSet/>
      <dgm:spPr/>
      <dgm:t>
        <a:bodyPr/>
        <a:lstStyle/>
        <a:p>
          <a:endParaRPr lang="en-AU"/>
        </a:p>
      </dgm:t>
    </dgm:pt>
    <dgm:pt modelId="{16BFD05E-DB54-4ED2-A5A2-2FC4D91F21B7}" type="sibTrans" cxnId="{4E8F162E-0D25-49F6-9BA5-6A084241F4CE}">
      <dgm:prSet/>
      <dgm:spPr/>
      <dgm:t>
        <a:bodyPr/>
        <a:lstStyle/>
        <a:p>
          <a:endParaRPr lang="en-AU"/>
        </a:p>
      </dgm:t>
    </dgm:pt>
    <dgm:pt modelId="{A5A61E57-13B9-4E3C-97B8-430EA130994D}">
      <dgm:prSet phldrT="[Text]"/>
      <dgm:spPr/>
      <dgm:t>
        <a:bodyPr/>
        <a:lstStyle/>
        <a:p>
          <a:r>
            <a:rPr lang="en-AU" dirty="0"/>
            <a:t>RISs are public consultation documents</a:t>
          </a:r>
        </a:p>
      </dgm:t>
    </dgm:pt>
    <dgm:pt modelId="{9335A6BC-3D7B-470F-866E-9E036B67C2DA}" type="parTrans" cxnId="{F4FDA117-1891-464F-A4B4-9704AB940ED4}">
      <dgm:prSet/>
      <dgm:spPr/>
      <dgm:t>
        <a:bodyPr/>
        <a:lstStyle/>
        <a:p>
          <a:endParaRPr lang="en-AU"/>
        </a:p>
      </dgm:t>
    </dgm:pt>
    <dgm:pt modelId="{925C39E5-85A7-4B09-9FE9-C80D1792050A}" type="sibTrans" cxnId="{F4FDA117-1891-464F-A4B4-9704AB940ED4}">
      <dgm:prSet/>
      <dgm:spPr/>
      <dgm:t>
        <a:bodyPr/>
        <a:lstStyle/>
        <a:p>
          <a:endParaRPr lang="en-AU"/>
        </a:p>
      </dgm:t>
    </dgm:pt>
    <dgm:pt modelId="{D2C0EB62-DEF1-41D6-85A4-BE052F352599}">
      <dgm:prSet phldrT="[Text]"/>
      <dgm:spPr/>
      <dgm:t>
        <a:bodyPr/>
        <a:lstStyle/>
        <a:p>
          <a:r>
            <a:rPr lang="en-AU" dirty="0"/>
            <a:t>BRV’s quarterly RIS training course</a:t>
          </a:r>
        </a:p>
      </dgm:t>
    </dgm:pt>
    <dgm:pt modelId="{0CD744DE-4334-4694-8315-FB1139C51674}" type="parTrans" cxnId="{C3BB708E-3E21-4E9B-B036-6A112A232FB1}">
      <dgm:prSet/>
      <dgm:spPr/>
      <dgm:t>
        <a:bodyPr/>
        <a:lstStyle/>
        <a:p>
          <a:endParaRPr lang="en-AU"/>
        </a:p>
      </dgm:t>
    </dgm:pt>
    <dgm:pt modelId="{0EDAE227-4194-48DD-8785-ABC6BCAF31C3}" type="sibTrans" cxnId="{C3BB708E-3E21-4E9B-B036-6A112A232FB1}">
      <dgm:prSet/>
      <dgm:spPr/>
      <dgm:t>
        <a:bodyPr/>
        <a:lstStyle/>
        <a:p>
          <a:endParaRPr lang="en-AU"/>
        </a:p>
      </dgm:t>
    </dgm:pt>
    <dgm:pt modelId="{6E2542D4-ED46-4FD4-8880-F3DE768B4D39}">
      <dgm:prSet phldrT="[Text]"/>
      <dgm:spPr/>
      <dgm:t>
        <a:bodyPr/>
        <a:lstStyle/>
        <a:p>
          <a:r>
            <a:rPr lang="en-AU" dirty="0"/>
            <a:t>Engage early and regularly with BRV</a:t>
          </a:r>
        </a:p>
      </dgm:t>
    </dgm:pt>
    <dgm:pt modelId="{0DB73F4F-F101-437A-9770-7106655B9801}" type="parTrans" cxnId="{2BF51B38-A111-4D40-9100-32B884DF9AFD}">
      <dgm:prSet/>
      <dgm:spPr/>
      <dgm:t>
        <a:bodyPr/>
        <a:lstStyle/>
        <a:p>
          <a:endParaRPr lang="en-AU"/>
        </a:p>
      </dgm:t>
    </dgm:pt>
    <dgm:pt modelId="{8F3DB4E6-F528-4B4F-97DC-B85DEF807886}" type="sibTrans" cxnId="{2BF51B38-A111-4D40-9100-32B884DF9AFD}">
      <dgm:prSet/>
      <dgm:spPr/>
      <dgm:t>
        <a:bodyPr/>
        <a:lstStyle/>
        <a:p>
          <a:endParaRPr lang="en-AU"/>
        </a:p>
      </dgm:t>
    </dgm:pt>
    <dgm:pt modelId="{C4E1A52C-077A-4E81-BC58-3806C9038DEB}">
      <dgm:prSet phldrT="[Text]"/>
      <dgm:spPr/>
      <dgm:t>
        <a:bodyPr/>
        <a:lstStyle/>
        <a:p>
          <a:r>
            <a:rPr lang="en-AU" dirty="0"/>
            <a:t>RISs promote informed decision making </a:t>
          </a:r>
        </a:p>
      </dgm:t>
    </dgm:pt>
    <dgm:pt modelId="{0C66D63E-6241-4D8B-AE29-06246673AD33}" type="parTrans" cxnId="{82D982BC-F962-4A1F-9CCC-91D0F73AB75F}">
      <dgm:prSet/>
      <dgm:spPr/>
      <dgm:t>
        <a:bodyPr/>
        <a:lstStyle/>
        <a:p>
          <a:endParaRPr lang="en-AU"/>
        </a:p>
      </dgm:t>
    </dgm:pt>
    <dgm:pt modelId="{F7EEE5A7-B98E-4EF9-83CD-8C9B1C8431E4}" type="sibTrans" cxnId="{82D982BC-F962-4A1F-9CCC-91D0F73AB75F}">
      <dgm:prSet/>
      <dgm:spPr/>
      <dgm:t>
        <a:bodyPr/>
        <a:lstStyle/>
        <a:p>
          <a:endParaRPr lang="en-AU"/>
        </a:p>
      </dgm:t>
    </dgm:pt>
    <dgm:pt modelId="{A974C4A0-8123-42D5-B44D-E0AD3045AAEA}">
      <dgm:prSet phldrT="[Text]"/>
      <dgm:spPr/>
      <dgm:t>
        <a:bodyPr/>
        <a:lstStyle/>
        <a:p>
          <a:r>
            <a:rPr lang="en-AU" dirty="0"/>
            <a:t>BRV provides support to agencies</a:t>
          </a:r>
        </a:p>
      </dgm:t>
    </dgm:pt>
    <dgm:pt modelId="{4C102C6A-86BD-40C6-9A25-2B3B84517B7C}" type="parTrans" cxnId="{EEBED0FD-8E04-46F7-A3AE-F9A215DBE110}">
      <dgm:prSet/>
      <dgm:spPr/>
      <dgm:t>
        <a:bodyPr/>
        <a:lstStyle/>
        <a:p>
          <a:endParaRPr lang="en-AU"/>
        </a:p>
      </dgm:t>
    </dgm:pt>
    <dgm:pt modelId="{A4CED4B5-C804-413A-9215-2124AB0DD322}" type="sibTrans" cxnId="{EEBED0FD-8E04-46F7-A3AE-F9A215DBE110}">
      <dgm:prSet/>
      <dgm:spPr/>
      <dgm:t>
        <a:bodyPr/>
        <a:lstStyle/>
        <a:p>
          <a:endParaRPr lang="en-AU"/>
        </a:p>
      </dgm:t>
    </dgm:pt>
    <dgm:pt modelId="{DA31A548-0380-4336-8DF3-F880D95C50C8}">
      <dgm:prSet phldrT="[Text]"/>
      <dgm:spPr/>
      <dgm:t>
        <a:bodyPr/>
        <a:lstStyle/>
        <a:p>
          <a:r>
            <a:rPr lang="en-AU" dirty="0"/>
            <a:t>Iterative drafting helps RIS meet adequacy criteria</a:t>
          </a:r>
        </a:p>
      </dgm:t>
    </dgm:pt>
    <dgm:pt modelId="{CCE92390-5650-42D3-8538-9AFFC860B571}" type="parTrans" cxnId="{E33880E8-4A71-42BB-B9C2-4E710ABC6820}">
      <dgm:prSet/>
      <dgm:spPr/>
      <dgm:t>
        <a:bodyPr/>
        <a:lstStyle/>
        <a:p>
          <a:endParaRPr lang="en-AU"/>
        </a:p>
      </dgm:t>
    </dgm:pt>
    <dgm:pt modelId="{D7CD5845-C465-4E16-AF02-D372B39C80AF}" type="sibTrans" cxnId="{E33880E8-4A71-42BB-B9C2-4E710ABC6820}">
      <dgm:prSet/>
      <dgm:spPr/>
      <dgm:t>
        <a:bodyPr/>
        <a:lstStyle/>
        <a:p>
          <a:endParaRPr lang="en-AU"/>
        </a:p>
      </dgm:t>
    </dgm:pt>
    <dgm:pt modelId="{2D33542A-E2B0-4EB1-B194-14B6473F06BB}">
      <dgm:prSet phldrT="[Text]"/>
      <dgm:spPr/>
      <dgm:t>
        <a:bodyPr/>
        <a:lstStyle/>
        <a:p>
          <a:r>
            <a:rPr lang="en-AU" dirty="0"/>
            <a:t>Guidance material</a:t>
          </a:r>
        </a:p>
      </dgm:t>
    </dgm:pt>
    <dgm:pt modelId="{C5F9ED41-1EE8-4F95-ABE4-4FC3EBE1DD97}" type="parTrans" cxnId="{85505294-19D9-4974-840C-39540DA6489E}">
      <dgm:prSet/>
      <dgm:spPr/>
      <dgm:t>
        <a:bodyPr/>
        <a:lstStyle/>
        <a:p>
          <a:endParaRPr lang="en-AU"/>
        </a:p>
      </dgm:t>
    </dgm:pt>
    <dgm:pt modelId="{A7387C91-C64A-4D51-91E6-D62526511557}" type="sibTrans" cxnId="{85505294-19D9-4974-840C-39540DA6489E}">
      <dgm:prSet/>
      <dgm:spPr/>
      <dgm:t>
        <a:bodyPr/>
        <a:lstStyle/>
        <a:p>
          <a:endParaRPr lang="en-AU"/>
        </a:p>
      </dgm:t>
    </dgm:pt>
    <dgm:pt modelId="{BF59A202-1C9B-4136-B3B9-7C0D7B242AC1}">
      <dgm:prSet phldrT="[Text]"/>
      <dgm:spPr/>
      <dgm:t>
        <a:bodyPr/>
        <a:lstStyle/>
        <a:p>
          <a:r>
            <a:rPr lang="en-AU" dirty="0"/>
            <a:t>Flexible approach to providing feedback </a:t>
          </a:r>
        </a:p>
      </dgm:t>
    </dgm:pt>
    <dgm:pt modelId="{71FCEFCA-5B1C-45EC-A5C3-D75B3C3EF5A0}" type="parTrans" cxnId="{F405C6F0-22AC-4C05-A694-9DCE77A2276B}">
      <dgm:prSet/>
      <dgm:spPr/>
      <dgm:t>
        <a:bodyPr/>
        <a:lstStyle/>
        <a:p>
          <a:endParaRPr lang="en-AU"/>
        </a:p>
      </dgm:t>
    </dgm:pt>
    <dgm:pt modelId="{C8AEB376-1958-439E-BB85-FFACB3409E9F}" type="sibTrans" cxnId="{F405C6F0-22AC-4C05-A694-9DCE77A2276B}">
      <dgm:prSet/>
      <dgm:spPr/>
      <dgm:t>
        <a:bodyPr/>
        <a:lstStyle/>
        <a:p>
          <a:endParaRPr lang="en-AU"/>
        </a:p>
      </dgm:t>
    </dgm:pt>
    <dgm:pt modelId="{488B400B-410C-4ECC-9574-9E02542A9090}">
      <dgm:prSet phldrT="[Text]"/>
      <dgm:spPr/>
      <dgm:t>
        <a:bodyPr/>
        <a:lstStyle/>
        <a:p>
          <a:r>
            <a:rPr lang="en-AU" dirty="0"/>
            <a:t>RIS must answer seven key questions</a:t>
          </a:r>
        </a:p>
      </dgm:t>
    </dgm:pt>
    <dgm:pt modelId="{F41783BD-3B43-4A4A-947E-36ECC1E610FF}" type="parTrans" cxnId="{3EFBBE1C-286C-4518-A07A-7E934267E774}">
      <dgm:prSet/>
      <dgm:spPr/>
      <dgm:t>
        <a:bodyPr/>
        <a:lstStyle/>
        <a:p>
          <a:endParaRPr lang="en-AU"/>
        </a:p>
      </dgm:t>
    </dgm:pt>
    <dgm:pt modelId="{F65848A2-87C7-4F32-B273-6A7CEDF39D5A}" type="sibTrans" cxnId="{3EFBBE1C-286C-4518-A07A-7E934267E774}">
      <dgm:prSet/>
      <dgm:spPr/>
      <dgm:t>
        <a:bodyPr/>
        <a:lstStyle/>
        <a:p>
          <a:endParaRPr lang="en-AU"/>
        </a:p>
      </dgm:t>
    </dgm:pt>
    <dgm:pt modelId="{C22871A9-69DC-49F4-9CF3-689E0BAE84AA}">
      <dgm:prSet phldrT="[Text]"/>
      <dgm:spPr/>
      <dgm:t>
        <a:bodyPr/>
        <a:lstStyle/>
        <a:p>
          <a:r>
            <a:rPr lang="en-AU" dirty="0"/>
            <a:t>Letter of adequacy prior to release of RIS for public consultation</a:t>
          </a:r>
        </a:p>
      </dgm:t>
    </dgm:pt>
    <dgm:pt modelId="{62F7DAF4-E631-4C9F-8359-6992406C0338}" type="parTrans" cxnId="{E0FDF233-18B6-4C6A-9763-97C20DD2E0CA}">
      <dgm:prSet/>
      <dgm:spPr/>
      <dgm:t>
        <a:bodyPr/>
        <a:lstStyle/>
        <a:p>
          <a:endParaRPr lang="en-AU"/>
        </a:p>
      </dgm:t>
    </dgm:pt>
    <dgm:pt modelId="{E1A3013B-B8D4-40E3-8805-C53E5FF87E8F}" type="sibTrans" cxnId="{E0FDF233-18B6-4C6A-9763-97C20DD2E0CA}">
      <dgm:prSet/>
      <dgm:spPr/>
      <dgm:t>
        <a:bodyPr/>
        <a:lstStyle/>
        <a:p>
          <a:endParaRPr lang="en-AU"/>
        </a:p>
      </dgm:t>
    </dgm:pt>
    <dgm:pt modelId="{58D3BE73-5AD2-4AC8-B555-E74EBB61095C}" type="pres">
      <dgm:prSet presAssocID="{37C9DD94-2A9A-4B2F-B5AC-0455991F40AC}" presName="linear" presStyleCnt="0">
        <dgm:presLayoutVars>
          <dgm:animLvl val="lvl"/>
          <dgm:resizeHandles val="exact"/>
        </dgm:presLayoutVars>
      </dgm:prSet>
      <dgm:spPr/>
    </dgm:pt>
    <dgm:pt modelId="{69C8D7BB-2373-45C0-B1B8-3DE6C4486CFF}" type="pres">
      <dgm:prSet presAssocID="{8CD4BEFC-0488-4F66-9CD5-7741BAE42473}" presName="parentText" presStyleLbl="node1" presStyleIdx="0" presStyleCnt="5">
        <dgm:presLayoutVars>
          <dgm:chMax val="0"/>
          <dgm:bulletEnabled val="1"/>
        </dgm:presLayoutVars>
      </dgm:prSet>
      <dgm:spPr/>
    </dgm:pt>
    <dgm:pt modelId="{8C19F74C-73C0-4B03-B0AA-B8E5E2D1D382}" type="pres">
      <dgm:prSet presAssocID="{8CD4BEFC-0488-4F66-9CD5-7741BAE42473}" presName="childText" presStyleLbl="revTx" presStyleIdx="0" presStyleCnt="3">
        <dgm:presLayoutVars>
          <dgm:bulletEnabled val="1"/>
        </dgm:presLayoutVars>
      </dgm:prSet>
      <dgm:spPr/>
    </dgm:pt>
    <dgm:pt modelId="{4DC9C34D-7C86-4040-84EA-4CD46998CFD2}" type="pres">
      <dgm:prSet presAssocID="{6E2542D4-ED46-4FD4-8880-F3DE768B4D39}" presName="parentText" presStyleLbl="node1" presStyleIdx="1" presStyleCnt="5">
        <dgm:presLayoutVars>
          <dgm:chMax val="0"/>
          <dgm:bulletEnabled val="1"/>
        </dgm:presLayoutVars>
      </dgm:prSet>
      <dgm:spPr/>
    </dgm:pt>
    <dgm:pt modelId="{7FA7EDB8-A2F5-4AAF-B35E-68FC8032580F}" type="pres">
      <dgm:prSet presAssocID="{6E2542D4-ED46-4FD4-8880-F3DE768B4D39}" presName="childText" presStyleLbl="revTx" presStyleIdx="1" presStyleCnt="3">
        <dgm:presLayoutVars>
          <dgm:bulletEnabled val="1"/>
        </dgm:presLayoutVars>
      </dgm:prSet>
      <dgm:spPr/>
    </dgm:pt>
    <dgm:pt modelId="{9A66FC9C-2032-4790-952E-B09E02EE6BE6}" type="pres">
      <dgm:prSet presAssocID="{A974C4A0-8123-42D5-B44D-E0AD3045AAEA}" presName="parentText" presStyleLbl="node1" presStyleIdx="2" presStyleCnt="5">
        <dgm:presLayoutVars>
          <dgm:chMax val="0"/>
          <dgm:bulletEnabled val="1"/>
        </dgm:presLayoutVars>
      </dgm:prSet>
      <dgm:spPr/>
    </dgm:pt>
    <dgm:pt modelId="{9F6CA5A5-1701-493B-8D9D-FF3DD22F945E}" type="pres">
      <dgm:prSet presAssocID="{A974C4A0-8123-42D5-B44D-E0AD3045AAEA}" presName="childText" presStyleLbl="revTx" presStyleIdx="2" presStyleCnt="3">
        <dgm:presLayoutVars>
          <dgm:bulletEnabled val="1"/>
        </dgm:presLayoutVars>
      </dgm:prSet>
      <dgm:spPr/>
    </dgm:pt>
    <dgm:pt modelId="{C3CBD5AC-7701-4313-A736-4A8781798BC1}" type="pres">
      <dgm:prSet presAssocID="{488B400B-410C-4ECC-9574-9E02542A9090}" presName="parentText" presStyleLbl="node1" presStyleIdx="3" presStyleCnt="5">
        <dgm:presLayoutVars>
          <dgm:chMax val="0"/>
          <dgm:bulletEnabled val="1"/>
        </dgm:presLayoutVars>
      </dgm:prSet>
      <dgm:spPr/>
    </dgm:pt>
    <dgm:pt modelId="{876D4249-B295-45CB-BF97-2AFF25A26455}" type="pres">
      <dgm:prSet presAssocID="{F65848A2-87C7-4F32-B273-6A7CEDF39D5A}" presName="spacer" presStyleCnt="0"/>
      <dgm:spPr/>
    </dgm:pt>
    <dgm:pt modelId="{BE722286-EC40-48F4-AA9F-FD656EF69C98}" type="pres">
      <dgm:prSet presAssocID="{C22871A9-69DC-49F4-9CF3-689E0BAE84AA}" presName="parentText" presStyleLbl="node1" presStyleIdx="4" presStyleCnt="5">
        <dgm:presLayoutVars>
          <dgm:chMax val="0"/>
          <dgm:bulletEnabled val="1"/>
        </dgm:presLayoutVars>
      </dgm:prSet>
      <dgm:spPr/>
    </dgm:pt>
  </dgm:ptLst>
  <dgm:cxnLst>
    <dgm:cxn modelId="{F4FDA117-1891-464F-A4B4-9704AB940ED4}" srcId="{8CD4BEFC-0488-4F66-9CD5-7741BAE42473}" destId="{A5A61E57-13B9-4E3C-97B8-430EA130994D}" srcOrd="1" destOrd="0" parTransId="{9335A6BC-3D7B-470F-866E-9E036B67C2DA}" sibTransId="{925C39E5-85A7-4B09-9FE9-C80D1792050A}"/>
    <dgm:cxn modelId="{65FE9A1C-F815-436F-A06C-25779078EE7C}" type="presOf" srcId="{C4E1A52C-077A-4E81-BC58-3806C9038DEB}" destId="{8C19F74C-73C0-4B03-B0AA-B8E5E2D1D382}" srcOrd="0" destOrd="0" presId="urn:microsoft.com/office/officeart/2005/8/layout/vList2"/>
    <dgm:cxn modelId="{3EFBBE1C-286C-4518-A07A-7E934267E774}" srcId="{37C9DD94-2A9A-4B2F-B5AC-0455991F40AC}" destId="{488B400B-410C-4ECC-9574-9E02542A9090}" srcOrd="3" destOrd="0" parTransId="{F41783BD-3B43-4A4A-947E-36ECC1E610FF}" sibTransId="{F65848A2-87C7-4F32-B273-6A7CEDF39D5A}"/>
    <dgm:cxn modelId="{5A3BDC1F-C3C5-4ED0-92A4-D56028B49815}" type="presOf" srcId="{A5A61E57-13B9-4E3C-97B8-430EA130994D}" destId="{8C19F74C-73C0-4B03-B0AA-B8E5E2D1D382}" srcOrd="0" destOrd="1" presId="urn:microsoft.com/office/officeart/2005/8/layout/vList2"/>
    <dgm:cxn modelId="{CC385B27-68EF-4934-8E44-E08E754DB04C}" type="presOf" srcId="{8CD4BEFC-0488-4F66-9CD5-7741BAE42473}" destId="{69C8D7BB-2373-45C0-B1B8-3DE6C4486CFF}" srcOrd="0" destOrd="0" presId="urn:microsoft.com/office/officeart/2005/8/layout/vList2"/>
    <dgm:cxn modelId="{4E8F162E-0D25-49F6-9BA5-6A084241F4CE}" srcId="{37C9DD94-2A9A-4B2F-B5AC-0455991F40AC}" destId="{8CD4BEFC-0488-4F66-9CD5-7741BAE42473}" srcOrd="0" destOrd="0" parTransId="{5EB2D31B-223D-496A-9B66-11994A9F1158}" sibTransId="{16BFD05E-DB54-4ED2-A5A2-2FC4D91F21B7}"/>
    <dgm:cxn modelId="{E0FDF233-18B6-4C6A-9763-97C20DD2E0CA}" srcId="{37C9DD94-2A9A-4B2F-B5AC-0455991F40AC}" destId="{C22871A9-69DC-49F4-9CF3-689E0BAE84AA}" srcOrd="4" destOrd="0" parTransId="{62F7DAF4-E631-4C9F-8359-6992406C0338}" sibTransId="{E1A3013B-B8D4-40E3-8805-C53E5FF87E8F}"/>
    <dgm:cxn modelId="{2BF51B38-A111-4D40-9100-32B884DF9AFD}" srcId="{37C9DD94-2A9A-4B2F-B5AC-0455991F40AC}" destId="{6E2542D4-ED46-4FD4-8880-F3DE768B4D39}" srcOrd="1" destOrd="0" parTransId="{0DB73F4F-F101-437A-9770-7106655B9801}" sibTransId="{8F3DB4E6-F528-4B4F-97DC-B85DEF807886}"/>
    <dgm:cxn modelId="{574DCC67-90A9-46D1-8B77-6F8E688455BC}" type="presOf" srcId="{6E2542D4-ED46-4FD4-8880-F3DE768B4D39}" destId="{4DC9C34D-7C86-4040-84EA-4CD46998CFD2}" srcOrd="0" destOrd="0" presId="urn:microsoft.com/office/officeart/2005/8/layout/vList2"/>
    <dgm:cxn modelId="{85505294-19D9-4974-840C-39540DA6489E}" srcId="{A974C4A0-8123-42D5-B44D-E0AD3045AAEA}" destId="{2D33542A-E2B0-4EB1-B194-14B6473F06BB}" srcOrd="1" destOrd="0" parTransId="{C5F9ED41-1EE8-4F95-ABE4-4FC3EBE1DD97}" sibTransId="{A7387C91-C64A-4D51-91E6-D62526511557}"/>
    <dgm:cxn modelId="{C3BB708E-3E21-4E9B-B036-6A112A232FB1}" srcId="{A974C4A0-8123-42D5-B44D-E0AD3045AAEA}" destId="{D2C0EB62-DEF1-41D6-85A4-BE052F352599}" srcOrd="0" destOrd="0" parTransId="{0CD744DE-4334-4694-8315-FB1139C51674}" sibTransId="{0EDAE227-4194-48DD-8785-ABC6BCAF31C3}"/>
    <dgm:cxn modelId="{82D982BC-F962-4A1F-9CCC-91D0F73AB75F}" srcId="{8CD4BEFC-0488-4F66-9CD5-7741BAE42473}" destId="{C4E1A52C-077A-4E81-BC58-3806C9038DEB}" srcOrd="0" destOrd="0" parTransId="{0C66D63E-6241-4D8B-AE29-06246673AD33}" sibTransId="{F7EEE5A7-B98E-4EF9-83CD-8C9B1C8431E4}"/>
    <dgm:cxn modelId="{ECA171C2-19A7-441D-A0F8-6AFD85C459FB}" type="presOf" srcId="{DA31A548-0380-4336-8DF3-F880D95C50C8}" destId="{7FA7EDB8-A2F5-4AAF-B35E-68FC8032580F}" srcOrd="0" destOrd="0" presId="urn:microsoft.com/office/officeart/2005/8/layout/vList2"/>
    <dgm:cxn modelId="{E33880E8-4A71-42BB-B9C2-4E710ABC6820}" srcId="{6E2542D4-ED46-4FD4-8880-F3DE768B4D39}" destId="{DA31A548-0380-4336-8DF3-F880D95C50C8}" srcOrd="0" destOrd="0" parTransId="{CCE92390-5650-42D3-8538-9AFFC860B571}" sibTransId="{D7CD5845-C465-4E16-AF02-D372B39C80AF}"/>
    <dgm:cxn modelId="{1C87DFE8-7912-4B47-AE27-6D368BB345B0}" type="presOf" srcId="{C22871A9-69DC-49F4-9CF3-689E0BAE84AA}" destId="{BE722286-EC40-48F4-AA9F-FD656EF69C98}" srcOrd="0" destOrd="0" presId="urn:microsoft.com/office/officeart/2005/8/layout/vList2"/>
    <dgm:cxn modelId="{68E1EAC9-C8C2-48D7-A89B-1B4D48BFADAC}" type="presOf" srcId="{2D33542A-E2B0-4EB1-B194-14B6473F06BB}" destId="{9F6CA5A5-1701-493B-8D9D-FF3DD22F945E}" srcOrd="0" destOrd="1" presId="urn:microsoft.com/office/officeart/2005/8/layout/vList2"/>
    <dgm:cxn modelId="{F405C6F0-22AC-4C05-A694-9DCE77A2276B}" srcId="{6E2542D4-ED46-4FD4-8880-F3DE768B4D39}" destId="{BF59A202-1C9B-4136-B3B9-7C0D7B242AC1}" srcOrd="1" destOrd="0" parTransId="{71FCEFCA-5B1C-45EC-A5C3-D75B3C3EF5A0}" sibTransId="{C8AEB376-1958-439E-BB85-FFACB3409E9F}"/>
    <dgm:cxn modelId="{FF5214F1-E950-4E2A-B647-724BCF96CD54}" type="presOf" srcId="{488B400B-410C-4ECC-9574-9E02542A9090}" destId="{C3CBD5AC-7701-4313-A736-4A8781798BC1}" srcOrd="0" destOrd="0" presId="urn:microsoft.com/office/officeart/2005/8/layout/vList2"/>
    <dgm:cxn modelId="{B49514F2-53C1-461F-B13D-739AC208B21A}" type="presOf" srcId="{A974C4A0-8123-42D5-B44D-E0AD3045AAEA}" destId="{9A66FC9C-2032-4790-952E-B09E02EE6BE6}" srcOrd="0" destOrd="0" presId="urn:microsoft.com/office/officeart/2005/8/layout/vList2"/>
    <dgm:cxn modelId="{905542D5-FD63-40C5-9A4E-0B101BF6D8DD}" type="presOf" srcId="{37C9DD94-2A9A-4B2F-B5AC-0455991F40AC}" destId="{58D3BE73-5AD2-4AC8-B555-E74EBB61095C}" srcOrd="0" destOrd="0" presId="urn:microsoft.com/office/officeart/2005/8/layout/vList2"/>
    <dgm:cxn modelId="{392EABDA-CCA0-493D-89D9-FE9EF36ED1E5}" type="presOf" srcId="{BF59A202-1C9B-4136-B3B9-7C0D7B242AC1}" destId="{7FA7EDB8-A2F5-4AAF-B35E-68FC8032580F}" srcOrd="0" destOrd="1" presId="urn:microsoft.com/office/officeart/2005/8/layout/vList2"/>
    <dgm:cxn modelId="{EEBED0FD-8E04-46F7-A3AE-F9A215DBE110}" srcId="{37C9DD94-2A9A-4B2F-B5AC-0455991F40AC}" destId="{A974C4A0-8123-42D5-B44D-E0AD3045AAEA}" srcOrd="2" destOrd="0" parTransId="{4C102C6A-86BD-40C6-9A25-2B3B84517B7C}" sibTransId="{A4CED4B5-C804-413A-9215-2124AB0DD322}"/>
    <dgm:cxn modelId="{7B86D2FD-DB57-435F-AA8F-2AE0948E302E}" type="presOf" srcId="{D2C0EB62-DEF1-41D6-85A4-BE052F352599}" destId="{9F6CA5A5-1701-493B-8D9D-FF3DD22F945E}" srcOrd="0" destOrd="0" presId="urn:microsoft.com/office/officeart/2005/8/layout/vList2"/>
    <dgm:cxn modelId="{655571F4-57B2-408B-AA36-4D6AD0DA275B}" type="presParOf" srcId="{58D3BE73-5AD2-4AC8-B555-E74EBB61095C}" destId="{69C8D7BB-2373-45C0-B1B8-3DE6C4486CFF}" srcOrd="0" destOrd="0" presId="urn:microsoft.com/office/officeart/2005/8/layout/vList2"/>
    <dgm:cxn modelId="{7F4F56D3-4D7D-4416-9BC5-C38FAF5224D9}" type="presParOf" srcId="{58D3BE73-5AD2-4AC8-B555-E74EBB61095C}" destId="{8C19F74C-73C0-4B03-B0AA-B8E5E2D1D382}" srcOrd="1" destOrd="0" presId="urn:microsoft.com/office/officeart/2005/8/layout/vList2"/>
    <dgm:cxn modelId="{8FB31E75-1959-41E5-B70B-F933767EB072}" type="presParOf" srcId="{58D3BE73-5AD2-4AC8-B555-E74EBB61095C}" destId="{4DC9C34D-7C86-4040-84EA-4CD46998CFD2}" srcOrd="2" destOrd="0" presId="urn:microsoft.com/office/officeart/2005/8/layout/vList2"/>
    <dgm:cxn modelId="{190ECD0C-D453-4294-8015-AAC1531BC27B}" type="presParOf" srcId="{58D3BE73-5AD2-4AC8-B555-E74EBB61095C}" destId="{7FA7EDB8-A2F5-4AAF-B35E-68FC8032580F}" srcOrd="3" destOrd="0" presId="urn:microsoft.com/office/officeart/2005/8/layout/vList2"/>
    <dgm:cxn modelId="{02D1EDF8-45B4-454E-8EFA-747F40763FDB}" type="presParOf" srcId="{58D3BE73-5AD2-4AC8-B555-E74EBB61095C}" destId="{9A66FC9C-2032-4790-952E-B09E02EE6BE6}" srcOrd="4" destOrd="0" presId="urn:microsoft.com/office/officeart/2005/8/layout/vList2"/>
    <dgm:cxn modelId="{7270347A-947A-4813-8ED3-D90D406CAD54}" type="presParOf" srcId="{58D3BE73-5AD2-4AC8-B555-E74EBB61095C}" destId="{9F6CA5A5-1701-493B-8D9D-FF3DD22F945E}" srcOrd="5" destOrd="0" presId="urn:microsoft.com/office/officeart/2005/8/layout/vList2"/>
    <dgm:cxn modelId="{BF15BACB-A3B1-4516-9B74-2D7E11311AE7}" type="presParOf" srcId="{58D3BE73-5AD2-4AC8-B555-E74EBB61095C}" destId="{C3CBD5AC-7701-4313-A736-4A8781798BC1}" srcOrd="6" destOrd="0" presId="urn:microsoft.com/office/officeart/2005/8/layout/vList2"/>
    <dgm:cxn modelId="{AA033AC4-65F1-4B0E-A060-8CA853C848D4}" type="presParOf" srcId="{58D3BE73-5AD2-4AC8-B555-E74EBB61095C}" destId="{876D4249-B295-45CB-BF97-2AFF25A26455}" srcOrd="7" destOrd="0" presId="urn:microsoft.com/office/officeart/2005/8/layout/vList2"/>
    <dgm:cxn modelId="{A552FF30-2E41-4C48-8EC9-7264688B1680}" type="presParOf" srcId="{58D3BE73-5AD2-4AC8-B555-E74EBB61095C}" destId="{BE722286-EC40-48F4-AA9F-FD656EF69C98}"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C8D7BB-2373-45C0-B1B8-3DE6C4486CFF}">
      <dsp:nvSpPr>
        <dsp:cNvPr id="0" name=""/>
        <dsp:cNvSpPr/>
      </dsp:nvSpPr>
      <dsp:spPr>
        <a:xfrm>
          <a:off x="0" y="47908"/>
          <a:ext cx="7493000" cy="52767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RISs can help make better policy</a:t>
          </a:r>
        </a:p>
      </dsp:txBody>
      <dsp:txXfrm>
        <a:off x="25759" y="73667"/>
        <a:ext cx="7441482" cy="476152"/>
      </dsp:txXfrm>
    </dsp:sp>
    <dsp:sp modelId="{8C19F74C-73C0-4B03-B0AA-B8E5E2D1D382}">
      <dsp:nvSpPr>
        <dsp:cNvPr id="0" name=""/>
        <dsp:cNvSpPr/>
      </dsp:nvSpPr>
      <dsp:spPr>
        <a:xfrm>
          <a:off x="0" y="575578"/>
          <a:ext cx="74930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AU" sz="1700" kern="1200" dirty="0"/>
            <a:t>RISs promote informed decision making </a:t>
          </a:r>
        </a:p>
        <a:p>
          <a:pPr marL="171450" lvl="1" indent="-171450" algn="l" defTabSz="755650">
            <a:lnSpc>
              <a:spcPct val="90000"/>
            </a:lnSpc>
            <a:spcBef>
              <a:spcPct val="0"/>
            </a:spcBef>
            <a:spcAft>
              <a:spcPct val="20000"/>
            </a:spcAft>
            <a:buChar char="•"/>
          </a:pPr>
          <a:r>
            <a:rPr lang="en-AU" sz="1700" kern="1200" dirty="0"/>
            <a:t>RISs are public consultation documents</a:t>
          </a:r>
        </a:p>
      </dsp:txBody>
      <dsp:txXfrm>
        <a:off x="0" y="575578"/>
        <a:ext cx="7493000" cy="592020"/>
      </dsp:txXfrm>
    </dsp:sp>
    <dsp:sp modelId="{4DC9C34D-7C86-4040-84EA-4CD46998CFD2}">
      <dsp:nvSpPr>
        <dsp:cNvPr id="0" name=""/>
        <dsp:cNvSpPr/>
      </dsp:nvSpPr>
      <dsp:spPr>
        <a:xfrm>
          <a:off x="0" y="1167598"/>
          <a:ext cx="7493000" cy="527670"/>
        </a:xfrm>
        <a:prstGeom prst="roundRect">
          <a:avLst/>
        </a:prstGeom>
        <a:solidFill>
          <a:schemeClr val="accent2">
            <a:hueOff val="949978"/>
            <a:satOff val="1083"/>
            <a:lumOff val="1716"/>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Engage early and regularly with BRV</a:t>
          </a:r>
        </a:p>
      </dsp:txBody>
      <dsp:txXfrm>
        <a:off x="25759" y="1193357"/>
        <a:ext cx="7441482" cy="476152"/>
      </dsp:txXfrm>
    </dsp:sp>
    <dsp:sp modelId="{7FA7EDB8-A2F5-4AAF-B35E-68FC8032580F}">
      <dsp:nvSpPr>
        <dsp:cNvPr id="0" name=""/>
        <dsp:cNvSpPr/>
      </dsp:nvSpPr>
      <dsp:spPr>
        <a:xfrm>
          <a:off x="0" y="1695268"/>
          <a:ext cx="74930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AU" sz="1700" kern="1200" dirty="0"/>
            <a:t>Iterative drafting helps RIS meet adequacy criteria</a:t>
          </a:r>
        </a:p>
        <a:p>
          <a:pPr marL="171450" lvl="1" indent="-171450" algn="l" defTabSz="755650">
            <a:lnSpc>
              <a:spcPct val="90000"/>
            </a:lnSpc>
            <a:spcBef>
              <a:spcPct val="0"/>
            </a:spcBef>
            <a:spcAft>
              <a:spcPct val="20000"/>
            </a:spcAft>
            <a:buChar char="•"/>
          </a:pPr>
          <a:r>
            <a:rPr lang="en-AU" sz="1700" kern="1200" dirty="0"/>
            <a:t>Flexible approach to providing feedback </a:t>
          </a:r>
        </a:p>
      </dsp:txBody>
      <dsp:txXfrm>
        <a:off x="0" y="1695268"/>
        <a:ext cx="7493000" cy="592020"/>
      </dsp:txXfrm>
    </dsp:sp>
    <dsp:sp modelId="{9A66FC9C-2032-4790-952E-B09E02EE6BE6}">
      <dsp:nvSpPr>
        <dsp:cNvPr id="0" name=""/>
        <dsp:cNvSpPr/>
      </dsp:nvSpPr>
      <dsp:spPr>
        <a:xfrm>
          <a:off x="0" y="2287288"/>
          <a:ext cx="7493000" cy="527670"/>
        </a:xfrm>
        <a:prstGeom prst="roundRect">
          <a:avLst/>
        </a:prstGeom>
        <a:solidFill>
          <a:schemeClr val="accent2">
            <a:hueOff val="1899957"/>
            <a:satOff val="2167"/>
            <a:lumOff val="3431"/>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BRV provides support to agencies</a:t>
          </a:r>
        </a:p>
      </dsp:txBody>
      <dsp:txXfrm>
        <a:off x="25759" y="2313047"/>
        <a:ext cx="7441482" cy="476152"/>
      </dsp:txXfrm>
    </dsp:sp>
    <dsp:sp modelId="{9F6CA5A5-1701-493B-8D9D-FF3DD22F945E}">
      <dsp:nvSpPr>
        <dsp:cNvPr id="0" name=""/>
        <dsp:cNvSpPr/>
      </dsp:nvSpPr>
      <dsp:spPr>
        <a:xfrm>
          <a:off x="0" y="2814958"/>
          <a:ext cx="7493000" cy="592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790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AU" sz="1700" kern="1200" dirty="0"/>
            <a:t>BRV’s quarterly RIS training course</a:t>
          </a:r>
        </a:p>
        <a:p>
          <a:pPr marL="171450" lvl="1" indent="-171450" algn="l" defTabSz="755650">
            <a:lnSpc>
              <a:spcPct val="90000"/>
            </a:lnSpc>
            <a:spcBef>
              <a:spcPct val="0"/>
            </a:spcBef>
            <a:spcAft>
              <a:spcPct val="20000"/>
            </a:spcAft>
            <a:buChar char="•"/>
          </a:pPr>
          <a:r>
            <a:rPr lang="en-AU" sz="1700" kern="1200" dirty="0"/>
            <a:t>Guidance material</a:t>
          </a:r>
        </a:p>
      </dsp:txBody>
      <dsp:txXfrm>
        <a:off x="0" y="2814958"/>
        <a:ext cx="7493000" cy="592020"/>
      </dsp:txXfrm>
    </dsp:sp>
    <dsp:sp modelId="{C3CBD5AC-7701-4313-A736-4A8781798BC1}">
      <dsp:nvSpPr>
        <dsp:cNvPr id="0" name=""/>
        <dsp:cNvSpPr/>
      </dsp:nvSpPr>
      <dsp:spPr>
        <a:xfrm>
          <a:off x="0" y="3406978"/>
          <a:ext cx="7493000" cy="527670"/>
        </a:xfrm>
        <a:prstGeom prst="roundRect">
          <a:avLst/>
        </a:prstGeom>
        <a:solidFill>
          <a:schemeClr val="accent2">
            <a:hueOff val="2849935"/>
            <a:satOff val="3250"/>
            <a:lumOff val="514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RIS must answer seven key questions</a:t>
          </a:r>
        </a:p>
      </dsp:txBody>
      <dsp:txXfrm>
        <a:off x="25759" y="3432737"/>
        <a:ext cx="7441482" cy="476152"/>
      </dsp:txXfrm>
    </dsp:sp>
    <dsp:sp modelId="{BE722286-EC40-48F4-AA9F-FD656EF69C98}">
      <dsp:nvSpPr>
        <dsp:cNvPr id="0" name=""/>
        <dsp:cNvSpPr/>
      </dsp:nvSpPr>
      <dsp:spPr>
        <a:xfrm>
          <a:off x="0" y="3998008"/>
          <a:ext cx="7493000" cy="527670"/>
        </a:xfrm>
        <a:prstGeom prst="roundRect">
          <a:avLst/>
        </a:prstGeom>
        <a:solidFill>
          <a:schemeClr val="accent2">
            <a:hueOff val="3799914"/>
            <a:satOff val="4333"/>
            <a:lumOff val="6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AU" sz="2200" kern="1200" dirty="0"/>
            <a:t>Letter of adequacy prior to release of RIS for public consultation</a:t>
          </a:r>
        </a:p>
      </dsp:txBody>
      <dsp:txXfrm>
        <a:off x="25759" y="4023767"/>
        <a:ext cx="7441482" cy="47615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6915FB8-7AFE-46C2-9A62-DAAE699E5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D249BB8-C1D6-4F34-BEAE-1AEC06B97C7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0E8B87-35CF-4BD9-9B75-A6B7F1AB1E2C}" type="datetimeFigureOut">
              <a:rPr lang="en-US" smtClean="0"/>
              <a:t>3/11/2026</a:t>
            </a:fld>
            <a:endParaRPr lang="en-US" dirty="0"/>
          </a:p>
        </p:txBody>
      </p:sp>
      <p:sp>
        <p:nvSpPr>
          <p:cNvPr id="4" name="Footer Placeholder 3">
            <a:extLst>
              <a:ext uri="{FF2B5EF4-FFF2-40B4-BE49-F238E27FC236}">
                <a16:creationId xmlns:a16="http://schemas.microsoft.com/office/drawing/2014/main" id="{1CD80203-719F-4FF2-A8D0-B7E86918DC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296E161B-7C42-47AF-B17B-4DCD2C8A31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96322E-94BA-4E32-972C-92C7640D82DD}" type="slidenum">
              <a:rPr lang="en-US" smtClean="0"/>
              <a:t>‹#›</a:t>
            </a:fld>
            <a:endParaRPr lang="en-US" dirty="0"/>
          </a:p>
        </p:txBody>
      </p:sp>
    </p:spTree>
    <p:extLst>
      <p:ext uri="{BB962C8B-B14F-4D97-AF65-F5344CB8AC3E}">
        <p14:creationId xmlns:p14="http://schemas.microsoft.com/office/powerpoint/2010/main" val="31396064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32326D-A2F0-4093-98BE-D0ABF0B7E9EF}" type="datetimeFigureOut">
              <a:rPr lang="en-US" noProof="0" smtClean="0"/>
              <a:t>3/11/2026</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3BD131-499C-46F9-A30E-AFCC6C068DAF}" type="slidenum">
              <a:rPr lang="en-US" noProof="0" smtClean="0"/>
              <a:t>‹#›</a:t>
            </a:fld>
            <a:endParaRPr lang="en-US" noProof="0" dirty="0"/>
          </a:p>
        </p:txBody>
      </p:sp>
    </p:spTree>
    <p:extLst>
      <p:ext uri="{BB962C8B-B14F-4D97-AF65-F5344CB8AC3E}">
        <p14:creationId xmlns:p14="http://schemas.microsoft.com/office/powerpoint/2010/main" val="1200853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US" smtClean="0"/>
              <a:t>1</a:t>
            </a:fld>
            <a:endParaRPr lang="en-US" dirty="0"/>
          </a:p>
        </p:txBody>
      </p:sp>
    </p:spTree>
    <p:extLst>
      <p:ext uri="{BB962C8B-B14F-4D97-AF65-F5344CB8AC3E}">
        <p14:creationId xmlns:p14="http://schemas.microsoft.com/office/powerpoint/2010/main" val="62547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effectLst/>
            </a:endParaRPr>
          </a:p>
        </p:txBody>
      </p:sp>
      <p:sp>
        <p:nvSpPr>
          <p:cNvPr id="4" name="Slide Number Placeholder 3"/>
          <p:cNvSpPr>
            <a:spLocks noGrp="1"/>
          </p:cNvSpPr>
          <p:nvPr>
            <p:ph type="sldNum" sz="quarter" idx="5"/>
          </p:nvPr>
        </p:nvSpPr>
        <p:spPr/>
        <p:txBody>
          <a:bodyPr/>
          <a:lstStyle/>
          <a:p>
            <a:fld id="{213BD131-499C-46F9-A30E-AFCC6C068DAF}" type="slidenum">
              <a:rPr lang="en-US" noProof="0" smtClean="0"/>
              <a:t>12</a:t>
            </a:fld>
            <a:endParaRPr lang="en-US" noProof="0" dirty="0"/>
          </a:p>
        </p:txBody>
      </p:sp>
    </p:spTree>
    <p:extLst>
      <p:ext uri="{BB962C8B-B14F-4D97-AF65-F5344CB8AC3E}">
        <p14:creationId xmlns:p14="http://schemas.microsoft.com/office/powerpoint/2010/main" val="1891254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solidFill>
                <a:srgbClr val="FF0000"/>
              </a:solidFill>
            </a:endParaRPr>
          </a:p>
          <a:p>
            <a:endParaRPr lang="en-AU" dirty="0">
              <a:solidFill>
                <a:srgbClr val="FF0000"/>
              </a:solidFill>
            </a:endParaRPr>
          </a:p>
        </p:txBody>
      </p:sp>
      <p:sp>
        <p:nvSpPr>
          <p:cNvPr id="4" name="Slide Number Placeholder 3"/>
          <p:cNvSpPr>
            <a:spLocks noGrp="1"/>
          </p:cNvSpPr>
          <p:nvPr>
            <p:ph type="sldNum" sz="quarter" idx="5"/>
          </p:nvPr>
        </p:nvSpPr>
        <p:spPr/>
        <p:txBody>
          <a:bodyPr/>
          <a:lstStyle/>
          <a:p>
            <a:fld id="{213BD131-499C-46F9-A30E-AFCC6C068DAF}" type="slidenum">
              <a:rPr lang="en-US" noProof="0" smtClean="0"/>
              <a:t>13</a:t>
            </a:fld>
            <a:endParaRPr lang="en-US" noProof="0" dirty="0"/>
          </a:p>
        </p:txBody>
      </p:sp>
    </p:spTree>
    <p:extLst>
      <p:ext uri="{BB962C8B-B14F-4D97-AF65-F5344CB8AC3E}">
        <p14:creationId xmlns:p14="http://schemas.microsoft.com/office/powerpoint/2010/main" val="2477554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14</a:t>
            </a:fld>
            <a:endParaRPr lang="en-US" noProof="0" dirty="0"/>
          </a:p>
        </p:txBody>
      </p:sp>
    </p:spTree>
    <p:extLst>
      <p:ext uri="{BB962C8B-B14F-4D97-AF65-F5344CB8AC3E}">
        <p14:creationId xmlns:p14="http://schemas.microsoft.com/office/powerpoint/2010/main" val="11362997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solidFill>
                <a:srgbClr val="FF0000"/>
              </a:solidFill>
              <a:highlight>
                <a:srgbClr val="FFFF00"/>
              </a:highlight>
            </a:endParaRPr>
          </a:p>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15</a:t>
            </a:fld>
            <a:endParaRPr lang="en-US" noProof="0" dirty="0"/>
          </a:p>
        </p:txBody>
      </p:sp>
    </p:spTree>
    <p:extLst>
      <p:ext uri="{BB962C8B-B14F-4D97-AF65-F5344CB8AC3E}">
        <p14:creationId xmlns:p14="http://schemas.microsoft.com/office/powerpoint/2010/main" val="2590786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solidFill>
                <a:srgbClr val="FF0000"/>
              </a:solidFill>
              <a:highlight>
                <a:srgbClr val="FFFF00"/>
              </a:highlight>
            </a:endParaRPr>
          </a:p>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16</a:t>
            </a:fld>
            <a:endParaRPr lang="en-US" noProof="0" dirty="0"/>
          </a:p>
        </p:txBody>
      </p:sp>
    </p:spTree>
    <p:extLst>
      <p:ext uri="{BB962C8B-B14F-4D97-AF65-F5344CB8AC3E}">
        <p14:creationId xmlns:p14="http://schemas.microsoft.com/office/powerpoint/2010/main" val="2300203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dirty="0">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17</a:t>
            </a:fld>
            <a:endParaRPr lang="en-US" noProof="0" dirty="0"/>
          </a:p>
        </p:txBody>
      </p:sp>
    </p:spTree>
    <p:extLst>
      <p:ext uri="{BB962C8B-B14F-4D97-AF65-F5344CB8AC3E}">
        <p14:creationId xmlns:p14="http://schemas.microsoft.com/office/powerpoint/2010/main" val="2985350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18</a:t>
            </a:fld>
            <a:endParaRPr lang="en-US" noProof="0" dirty="0"/>
          </a:p>
        </p:txBody>
      </p:sp>
    </p:spTree>
    <p:extLst>
      <p:ext uri="{BB962C8B-B14F-4D97-AF65-F5344CB8AC3E}">
        <p14:creationId xmlns:p14="http://schemas.microsoft.com/office/powerpoint/2010/main" val="895975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20</a:t>
            </a:fld>
            <a:endParaRPr lang="en-US" noProof="0" dirty="0"/>
          </a:p>
        </p:txBody>
      </p:sp>
    </p:spTree>
    <p:extLst>
      <p:ext uri="{BB962C8B-B14F-4D97-AF65-F5344CB8AC3E}">
        <p14:creationId xmlns:p14="http://schemas.microsoft.com/office/powerpoint/2010/main" val="352326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21</a:t>
            </a:fld>
            <a:endParaRPr lang="en-US" noProof="0" dirty="0"/>
          </a:p>
        </p:txBody>
      </p:sp>
    </p:spTree>
    <p:extLst>
      <p:ext uri="{BB962C8B-B14F-4D97-AF65-F5344CB8AC3E}">
        <p14:creationId xmlns:p14="http://schemas.microsoft.com/office/powerpoint/2010/main" val="19687573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22</a:t>
            </a:fld>
            <a:endParaRPr lang="en-US" noProof="0" dirty="0"/>
          </a:p>
        </p:txBody>
      </p:sp>
    </p:spTree>
    <p:extLst>
      <p:ext uri="{BB962C8B-B14F-4D97-AF65-F5344CB8AC3E}">
        <p14:creationId xmlns:p14="http://schemas.microsoft.com/office/powerpoint/2010/main" val="1458580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US" smtClean="0"/>
              <a:t>2</a:t>
            </a:fld>
            <a:endParaRPr lang="en-US" dirty="0"/>
          </a:p>
        </p:txBody>
      </p:sp>
    </p:spTree>
    <p:extLst>
      <p:ext uri="{BB962C8B-B14F-4D97-AF65-F5344CB8AC3E}">
        <p14:creationId xmlns:p14="http://schemas.microsoft.com/office/powerpoint/2010/main" val="23833290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24</a:t>
            </a:fld>
            <a:endParaRPr lang="en-US" noProof="0" dirty="0"/>
          </a:p>
        </p:txBody>
      </p:sp>
    </p:spTree>
    <p:extLst>
      <p:ext uri="{BB962C8B-B14F-4D97-AF65-F5344CB8AC3E}">
        <p14:creationId xmlns:p14="http://schemas.microsoft.com/office/powerpoint/2010/main" val="2236584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AU" dirty="0"/>
          </a:p>
          <a:p>
            <a:pPr marL="0" indent="0">
              <a:buFont typeface="Arial" panose="020B0604020202020204" pitchFamily="34" charset="0"/>
              <a:buNone/>
            </a:pPr>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25</a:t>
            </a:fld>
            <a:endParaRPr lang="en-US" noProof="0" dirty="0"/>
          </a:p>
        </p:txBody>
      </p:sp>
    </p:spTree>
    <p:extLst>
      <p:ext uri="{BB962C8B-B14F-4D97-AF65-F5344CB8AC3E}">
        <p14:creationId xmlns:p14="http://schemas.microsoft.com/office/powerpoint/2010/main" val="37002253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26</a:t>
            </a:fld>
            <a:endParaRPr lang="en-US" noProof="0" dirty="0"/>
          </a:p>
        </p:txBody>
      </p:sp>
    </p:spTree>
    <p:extLst>
      <p:ext uri="{BB962C8B-B14F-4D97-AF65-F5344CB8AC3E}">
        <p14:creationId xmlns:p14="http://schemas.microsoft.com/office/powerpoint/2010/main" val="6396495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27</a:t>
            </a:fld>
            <a:endParaRPr lang="en-US" noProof="0" dirty="0"/>
          </a:p>
        </p:txBody>
      </p:sp>
    </p:spTree>
    <p:extLst>
      <p:ext uri="{BB962C8B-B14F-4D97-AF65-F5344CB8AC3E}">
        <p14:creationId xmlns:p14="http://schemas.microsoft.com/office/powerpoint/2010/main" val="82143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28</a:t>
            </a:fld>
            <a:endParaRPr lang="en-US" noProof="0" dirty="0"/>
          </a:p>
        </p:txBody>
      </p:sp>
    </p:spTree>
    <p:extLst>
      <p:ext uri="{BB962C8B-B14F-4D97-AF65-F5344CB8AC3E}">
        <p14:creationId xmlns:p14="http://schemas.microsoft.com/office/powerpoint/2010/main" val="1177865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a:p>
            <a:pPr marL="0" indent="0" algn="l" defTabSz="914400" rtl="0" eaLnBrk="1" latinLnBrk="0" hangingPunct="1">
              <a:buFontTx/>
              <a:buNone/>
            </a:pPr>
            <a:endParaRPr lang="en-AU" sz="1200" b="1" kern="1200" dirty="0">
              <a:solidFill>
                <a:schemeClr val="tx1"/>
              </a:solidFill>
              <a:latin typeface="+mn-lt"/>
              <a:ea typeface="+mn-ea"/>
              <a:cs typeface="+mn-cs"/>
            </a:endParaRPr>
          </a:p>
          <a:p>
            <a:endParaRPr lang="en-AU" dirty="0"/>
          </a:p>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29</a:t>
            </a:fld>
            <a:endParaRPr lang="en-US" noProof="0" dirty="0"/>
          </a:p>
        </p:txBody>
      </p:sp>
    </p:spTree>
    <p:extLst>
      <p:ext uri="{BB962C8B-B14F-4D97-AF65-F5344CB8AC3E}">
        <p14:creationId xmlns:p14="http://schemas.microsoft.com/office/powerpoint/2010/main" val="40552103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US" smtClean="0"/>
              <a:t>30</a:t>
            </a:fld>
            <a:endParaRPr lang="en-US" dirty="0"/>
          </a:p>
        </p:txBody>
      </p:sp>
    </p:spTree>
    <p:extLst>
      <p:ext uri="{BB962C8B-B14F-4D97-AF65-F5344CB8AC3E}">
        <p14:creationId xmlns:p14="http://schemas.microsoft.com/office/powerpoint/2010/main" val="3687325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US" smtClean="0"/>
              <a:t>31</a:t>
            </a:fld>
            <a:endParaRPr lang="en-US" dirty="0"/>
          </a:p>
        </p:txBody>
      </p:sp>
    </p:spTree>
    <p:extLst>
      <p:ext uri="{BB962C8B-B14F-4D97-AF65-F5344CB8AC3E}">
        <p14:creationId xmlns:p14="http://schemas.microsoft.com/office/powerpoint/2010/main" val="2737404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US" smtClean="0"/>
              <a:t>32</a:t>
            </a:fld>
            <a:endParaRPr lang="en-US" dirty="0"/>
          </a:p>
        </p:txBody>
      </p:sp>
    </p:spTree>
    <p:extLst>
      <p:ext uri="{BB962C8B-B14F-4D97-AF65-F5344CB8AC3E}">
        <p14:creationId xmlns:p14="http://schemas.microsoft.com/office/powerpoint/2010/main" val="3022989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US" smtClean="0"/>
              <a:t>33</a:t>
            </a:fld>
            <a:endParaRPr lang="en-US" dirty="0"/>
          </a:p>
        </p:txBody>
      </p:sp>
    </p:spTree>
    <p:extLst>
      <p:ext uri="{BB962C8B-B14F-4D97-AF65-F5344CB8AC3E}">
        <p14:creationId xmlns:p14="http://schemas.microsoft.com/office/powerpoint/2010/main" val="2349231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3</a:t>
            </a:fld>
            <a:endParaRPr lang="en-US" noProof="0" dirty="0"/>
          </a:p>
        </p:txBody>
      </p:sp>
    </p:spTree>
    <p:extLst>
      <p:ext uri="{BB962C8B-B14F-4D97-AF65-F5344CB8AC3E}">
        <p14:creationId xmlns:p14="http://schemas.microsoft.com/office/powerpoint/2010/main" val="271583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34</a:t>
            </a:fld>
            <a:endParaRPr lang="en-US" noProof="0" dirty="0"/>
          </a:p>
        </p:txBody>
      </p:sp>
    </p:spTree>
    <p:extLst>
      <p:ext uri="{BB962C8B-B14F-4D97-AF65-F5344CB8AC3E}">
        <p14:creationId xmlns:p14="http://schemas.microsoft.com/office/powerpoint/2010/main" val="1263192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4</a:t>
            </a:fld>
            <a:endParaRPr lang="en-US" noProof="0" dirty="0"/>
          </a:p>
        </p:txBody>
      </p:sp>
    </p:spTree>
    <p:extLst>
      <p:ext uri="{BB962C8B-B14F-4D97-AF65-F5344CB8AC3E}">
        <p14:creationId xmlns:p14="http://schemas.microsoft.com/office/powerpoint/2010/main" val="801287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213BD131-499C-46F9-A30E-AFCC6C068DAF}" type="slidenum">
              <a:rPr lang="en-US" smtClean="0"/>
              <a:t>5</a:t>
            </a:fld>
            <a:endParaRPr lang="en-US" dirty="0"/>
          </a:p>
        </p:txBody>
      </p:sp>
    </p:spTree>
    <p:extLst>
      <p:ext uri="{BB962C8B-B14F-4D97-AF65-F5344CB8AC3E}">
        <p14:creationId xmlns:p14="http://schemas.microsoft.com/office/powerpoint/2010/main" val="516946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b="0"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8</a:t>
            </a:fld>
            <a:endParaRPr lang="en-US" noProof="0" dirty="0"/>
          </a:p>
        </p:txBody>
      </p:sp>
    </p:spTree>
    <p:extLst>
      <p:ext uri="{BB962C8B-B14F-4D97-AF65-F5344CB8AC3E}">
        <p14:creationId xmlns:p14="http://schemas.microsoft.com/office/powerpoint/2010/main" val="868889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9</a:t>
            </a:fld>
            <a:endParaRPr lang="en-US" noProof="0" dirty="0"/>
          </a:p>
        </p:txBody>
      </p:sp>
    </p:spTree>
    <p:extLst>
      <p:ext uri="{BB962C8B-B14F-4D97-AF65-F5344CB8AC3E}">
        <p14:creationId xmlns:p14="http://schemas.microsoft.com/office/powerpoint/2010/main" val="2046712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10</a:t>
            </a:fld>
            <a:endParaRPr lang="en-US" noProof="0" dirty="0"/>
          </a:p>
        </p:txBody>
      </p:sp>
    </p:spTree>
    <p:extLst>
      <p:ext uri="{BB962C8B-B14F-4D97-AF65-F5344CB8AC3E}">
        <p14:creationId xmlns:p14="http://schemas.microsoft.com/office/powerpoint/2010/main" val="1109700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213BD131-499C-46F9-A30E-AFCC6C068DAF}" type="slidenum">
              <a:rPr lang="en-US" noProof="0" smtClean="0"/>
              <a:t>11</a:t>
            </a:fld>
            <a:endParaRPr lang="en-US" noProof="0" dirty="0"/>
          </a:p>
        </p:txBody>
      </p:sp>
    </p:spTree>
    <p:extLst>
      <p:ext uri="{BB962C8B-B14F-4D97-AF65-F5344CB8AC3E}">
        <p14:creationId xmlns:p14="http://schemas.microsoft.com/office/powerpoint/2010/main" val="2034778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CACE694D-BAD8-4C0D-AFE9-67ABD7124C9E}"/>
              </a:ext>
            </a:extLst>
          </p:cNvPr>
          <p:cNvSpPr>
            <a:spLocks/>
          </p:cNvSpPr>
          <p:nvPr userDrawn="1"/>
        </p:nvSpPr>
        <p:spPr bwMode="auto">
          <a:xfrm>
            <a:off x="1194325" y="1536901"/>
            <a:ext cx="6831013" cy="4641850"/>
          </a:xfrm>
          <a:custGeom>
            <a:avLst/>
            <a:gdLst>
              <a:gd name="T0" fmla="*/ 22 w 4303"/>
              <a:gd name="T1" fmla="*/ 1534 h 2924"/>
              <a:gd name="T2" fmla="*/ 0 w 4303"/>
              <a:gd name="T3" fmla="*/ 1356 h 2924"/>
              <a:gd name="T4" fmla="*/ 6 w 4303"/>
              <a:gd name="T5" fmla="*/ 1189 h 2924"/>
              <a:gd name="T6" fmla="*/ 39 w 4303"/>
              <a:gd name="T7" fmla="*/ 1028 h 2924"/>
              <a:gd name="T8" fmla="*/ 122 w 4303"/>
              <a:gd name="T9" fmla="*/ 811 h 2924"/>
              <a:gd name="T10" fmla="*/ 306 w 4303"/>
              <a:gd name="T11" fmla="*/ 550 h 2924"/>
              <a:gd name="T12" fmla="*/ 551 w 4303"/>
              <a:gd name="T13" fmla="*/ 339 h 2924"/>
              <a:gd name="T14" fmla="*/ 852 w 4303"/>
              <a:gd name="T15" fmla="*/ 172 h 2924"/>
              <a:gd name="T16" fmla="*/ 1197 w 4303"/>
              <a:gd name="T17" fmla="*/ 61 h 2924"/>
              <a:gd name="T18" fmla="*/ 1564 w 4303"/>
              <a:gd name="T19" fmla="*/ 5 h 2924"/>
              <a:gd name="T20" fmla="*/ 1954 w 4303"/>
              <a:gd name="T21" fmla="*/ 5 h 2924"/>
              <a:gd name="T22" fmla="*/ 2366 w 4303"/>
              <a:gd name="T23" fmla="*/ 61 h 2924"/>
              <a:gd name="T24" fmla="*/ 2783 w 4303"/>
              <a:gd name="T25" fmla="*/ 172 h 2924"/>
              <a:gd name="T26" fmla="*/ 3190 w 4303"/>
              <a:gd name="T27" fmla="*/ 333 h 2924"/>
              <a:gd name="T28" fmla="*/ 3563 w 4303"/>
              <a:gd name="T29" fmla="*/ 539 h 2924"/>
              <a:gd name="T30" fmla="*/ 3880 w 4303"/>
              <a:gd name="T31" fmla="*/ 800 h 2924"/>
              <a:gd name="T32" fmla="*/ 4069 w 4303"/>
              <a:gd name="T33" fmla="*/ 1023 h 2924"/>
              <a:gd name="T34" fmla="*/ 4169 w 4303"/>
              <a:gd name="T35" fmla="*/ 1184 h 2924"/>
              <a:gd name="T36" fmla="*/ 4242 w 4303"/>
              <a:gd name="T37" fmla="*/ 1362 h 2924"/>
              <a:gd name="T38" fmla="*/ 4292 w 4303"/>
              <a:gd name="T39" fmla="*/ 1545 h 2924"/>
              <a:gd name="T40" fmla="*/ 4297 w 4303"/>
              <a:gd name="T41" fmla="*/ 1740 h 2924"/>
              <a:gd name="T42" fmla="*/ 4270 w 4303"/>
              <a:gd name="T43" fmla="*/ 1918 h 2924"/>
              <a:gd name="T44" fmla="*/ 4208 w 4303"/>
              <a:gd name="T45" fmla="*/ 2084 h 2924"/>
              <a:gd name="T46" fmla="*/ 4125 w 4303"/>
              <a:gd name="T47" fmla="*/ 2229 h 2924"/>
              <a:gd name="T48" fmla="*/ 3958 w 4303"/>
              <a:gd name="T49" fmla="*/ 2413 h 2924"/>
              <a:gd name="T50" fmla="*/ 3668 w 4303"/>
              <a:gd name="T51" fmla="*/ 2607 h 2924"/>
              <a:gd name="T52" fmla="*/ 3334 w 4303"/>
              <a:gd name="T53" fmla="*/ 2746 h 2924"/>
              <a:gd name="T54" fmla="*/ 2978 w 4303"/>
              <a:gd name="T55" fmla="*/ 2841 h 2924"/>
              <a:gd name="T56" fmla="*/ 2622 w 4303"/>
              <a:gd name="T57" fmla="*/ 2896 h 2924"/>
              <a:gd name="T58" fmla="*/ 2305 w 4303"/>
              <a:gd name="T59" fmla="*/ 2918 h 2924"/>
              <a:gd name="T60" fmla="*/ 2026 w 4303"/>
              <a:gd name="T61" fmla="*/ 2918 h 2924"/>
              <a:gd name="T62" fmla="*/ 1726 w 4303"/>
              <a:gd name="T63" fmla="*/ 2885 h 2924"/>
              <a:gd name="T64" fmla="*/ 1408 w 4303"/>
              <a:gd name="T65" fmla="*/ 2818 h 2924"/>
              <a:gd name="T66" fmla="*/ 1085 w 4303"/>
              <a:gd name="T67" fmla="*/ 2707 h 2924"/>
              <a:gd name="T68" fmla="*/ 779 w 4303"/>
              <a:gd name="T69" fmla="*/ 2557 h 2924"/>
              <a:gd name="T70" fmla="*/ 501 w 4303"/>
              <a:gd name="T71" fmla="*/ 2357 h 2924"/>
              <a:gd name="T72" fmla="*/ 267 w 4303"/>
              <a:gd name="T73" fmla="*/ 2107 h 2924"/>
              <a:gd name="T74" fmla="*/ 100 w 4303"/>
              <a:gd name="T75" fmla="*/ 1801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03" h="2924">
                <a:moveTo>
                  <a:pt x="45" y="1623"/>
                </a:moveTo>
                <a:lnTo>
                  <a:pt x="22" y="1534"/>
                </a:lnTo>
                <a:lnTo>
                  <a:pt x="11" y="1445"/>
                </a:lnTo>
                <a:lnTo>
                  <a:pt x="0" y="1356"/>
                </a:lnTo>
                <a:lnTo>
                  <a:pt x="0" y="1273"/>
                </a:lnTo>
                <a:lnTo>
                  <a:pt x="6" y="1189"/>
                </a:lnTo>
                <a:lnTo>
                  <a:pt x="22" y="1106"/>
                </a:lnTo>
                <a:lnTo>
                  <a:pt x="39" y="1028"/>
                </a:lnTo>
                <a:lnTo>
                  <a:pt x="61" y="956"/>
                </a:lnTo>
                <a:lnTo>
                  <a:pt x="122" y="811"/>
                </a:lnTo>
                <a:lnTo>
                  <a:pt x="206" y="678"/>
                </a:lnTo>
                <a:lnTo>
                  <a:pt x="306" y="550"/>
                </a:lnTo>
                <a:lnTo>
                  <a:pt x="423" y="439"/>
                </a:lnTo>
                <a:lnTo>
                  <a:pt x="551" y="339"/>
                </a:lnTo>
                <a:lnTo>
                  <a:pt x="696" y="250"/>
                </a:lnTo>
                <a:lnTo>
                  <a:pt x="852" y="172"/>
                </a:lnTo>
                <a:lnTo>
                  <a:pt x="1019" y="111"/>
                </a:lnTo>
                <a:lnTo>
                  <a:pt x="1197" y="61"/>
                </a:lnTo>
                <a:lnTo>
                  <a:pt x="1375" y="22"/>
                </a:lnTo>
                <a:lnTo>
                  <a:pt x="1564" y="5"/>
                </a:lnTo>
                <a:lnTo>
                  <a:pt x="1753" y="0"/>
                </a:lnTo>
                <a:lnTo>
                  <a:pt x="1954" y="5"/>
                </a:lnTo>
                <a:lnTo>
                  <a:pt x="2154" y="27"/>
                </a:lnTo>
                <a:lnTo>
                  <a:pt x="2366" y="61"/>
                </a:lnTo>
                <a:lnTo>
                  <a:pt x="2572" y="111"/>
                </a:lnTo>
                <a:lnTo>
                  <a:pt x="2783" y="172"/>
                </a:lnTo>
                <a:lnTo>
                  <a:pt x="2989" y="244"/>
                </a:lnTo>
                <a:lnTo>
                  <a:pt x="3190" y="333"/>
                </a:lnTo>
                <a:lnTo>
                  <a:pt x="3385" y="428"/>
                </a:lnTo>
                <a:lnTo>
                  <a:pt x="3563" y="539"/>
                </a:lnTo>
                <a:lnTo>
                  <a:pt x="3730" y="661"/>
                </a:lnTo>
                <a:lnTo>
                  <a:pt x="3880" y="800"/>
                </a:lnTo>
                <a:lnTo>
                  <a:pt x="4014" y="945"/>
                </a:lnTo>
                <a:lnTo>
                  <a:pt x="4069" y="1023"/>
                </a:lnTo>
                <a:lnTo>
                  <a:pt x="4125" y="1100"/>
                </a:lnTo>
                <a:lnTo>
                  <a:pt x="4169" y="1184"/>
                </a:lnTo>
                <a:lnTo>
                  <a:pt x="4208" y="1273"/>
                </a:lnTo>
                <a:lnTo>
                  <a:pt x="4242" y="1362"/>
                </a:lnTo>
                <a:lnTo>
                  <a:pt x="4270" y="1451"/>
                </a:lnTo>
                <a:lnTo>
                  <a:pt x="4292" y="1545"/>
                </a:lnTo>
                <a:lnTo>
                  <a:pt x="4303" y="1640"/>
                </a:lnTo>
                <a:lnTo>
                  <a:pt x="4297" y="1740"/>
                </a:lnTo>
                <a:lnTo>
                  <a:pt x="4286" y="1834"/>
                </a:lnTo>
                <a:lnTo>
                  <a:pt x="4270" y="1918"/>
                </a:lnTo>
                <a:lnTo>
                  <a:pt x="4242" y="2007"/>
                </a:lnTo>
                <a:lnTo>
                  <a:pt x="4208" y="2084"/>
                </a:lnTo>
                <a:lnTo>
                  <a:pt x="4169" y="2157"/>
                </a:lnTo>
                <a:lnTo>
                  <a:pt x="4125" y="2229"/>
                </a:lnTo>
                <a:lnTo>
                  <a:pt x="4075" y="2296"/>
                </a:lnTo>
                <a:lnTo>
                  <a:pt x="3958" y="2413"/>
                </a:lnTo>
                <a:lnTo>
                  <a:pt x="3819" y="2518"/>
                </a:lnTo>
                <a:lnTo>
                  <a:pt x="3668" y="2607"/>
                </a:lnTo>
                <a:lnTo>
                  <a:pt x="3507" y="2685"/>
                </a:lnTo>
                <a:lnTo>
                  <a:pt x="3334" y="2746"/>
                </a:lnTo>
                <a:lnTo>
                  <a:pt x="3156" y="2802"/>
                </a:lnTo>
                <a:lnTo>
                  <a:pt x="2978" y="2841"/>
                </a:lnTo>
                <a:lnTo>
                  <a:pt x="2800" y="2874"/>
                </a:lnTo>
                <a:lnTo>
                  <a:pt x="2622" y="2896"/>
                </a:lnTo>
                <a:lnTo>
                  <a:pt x="2460" y="2913"/>
                </a:lnTo>
                <a:lnTo>
                  <a:pt x="2305" y="2918"/>
                </a:lnTo>
                <a:lnTo>
                  <a:pt x="2160" y="2924"/>
                </a:lnTo>
                <a:lnTo>
                  <a:pt x="2026" y="2918"/>
                </a:lnTo>
                <a:lnTo>
                  <a:pt x="1876" y="2907"/>
                </a:lnTo>
                <a:lnTo>
                  <a:pt x="1726" y="2885"/>
                </a:lnTo>
                <a:lnTo>
                  <a:pt x="1564" y="2857"/>
                </a:lnTo>
                <a:lnTo>
                  <a:pt x="1408" y="2818"/>
                </a:lnTo>
                <a:lnTo>
                  <a:pt x="1247" y="2768"/>
                </a:lnTo>
                <a:lnTo>
                  <a:pt x="1085" y="2707"/>
                </a:lnTo>
                <a:lnTo>
                  <a:pt x="930" y="2640"/>
                </a:lnTo>
                <a:lnTo>
                  <a:pt x="779" y="2557"/>
                </a:lnTo>
                <a:lnTo>
                  <a:pt x="635" y="2463"/>
                </a:lnTo>
                <a:lnTo>
                  <a:pt x="501" y="2357"/>
                </a:lnTo>
                <a:lnTo>
                  <a:pt x="379" y="2240"/>
                </a:lnTo>
                <a:lnTo>
                  <a:pt x="267" y="2107"/>
                </a:lnTo>
                <a:lnTo>
                  <a:pt x="178" y="1962"/>
                </a:lnTo>
                <a:lnTo>
                  <a:pt x="100" y="1801"/>
                </a:lnTo>
                <a:lnTo>
                  <a:pt x="45" y="16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2" name="Title 1"/>
          <p:cNvSpPr>
            <a:spLocks noGrp="1"/>
          </p:cNvSpPr>
          <p:nvPr>
            <p:ph type="ctrTitle"/>
          </p:nvPr>
        </p:nvSpPr>
        <p:spPr>
          <a:xfrm>
            <a:off x="1678922" y="2954315"/>
            <a:ext cx="5566700" cy="1675949"/>
          </a:xfrm>
        </p:spPr>
        <p:txBody>
          <a:bodyPr bIns="0" anchor="ctr">
            <a:noAutofit/>
          </a:bodyPr>
          <a:lstStyle>
            <a:lvl1pPr algn="ctr">
              <a:lnSpc>
                <a:spcPct val="80000"/>
              </a:lnSpc>
              <a:defRPr sz="4000" spc="-150">
                <a:solidFill>
                  <a:schemeClr val="tx1"/>
                </a:solidFill>
              </a:defRPr>
            </a:lvl1pPr>
          </a:lstStyle>
          <a:p>
            <a:r>
              <a:rPr lang="en-US" noProof="0"/>
              <a:t>Click to edit Master title style</a:t>
            </a:r>
          </a:p>
        </p:txBody>
      </p:sp>
      <p:sp>
        <p:nvSpPr>
          <p:cNvPr id="11" name="AutoShape 3">
            <a:extLst>
              <a:ext uri="{FF2B5EF4-FFF2-40B4-BE49-F238E27FC236}">
                <a16:creationId xmlns:a16="http://schemas.microsoft.com/office/drawing/2014/main" id="{02FDAB33-915E-4BD4-A13F-8FD4F0F1565D}"/>
              </a:ext>
            </a:extLst>
          </p:cNvPr>
          <p:cNvSpPr>
            <a:spLocks noChangeAspect="1" noChangeArrowheads="1" noTextEdit="1"/>
          </p:cNvSpPr>
          <p:nvPr userDrawn="1"/>
        </p:nvSpPr>
        <p:spPr bwMode="auto">
          <a:xfrm>
            <a:off x="4976748" y="3964146"/>
            <a:ext cx="683101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Shape 36">
            <a:extLst>
              <a:ext uri="{FF2B5EF4-FFF2-40B4-BE49-F238E27FC236}">
                <a16:creationId xmlns:a16="http://schemas.microsoft.com/office/drawing/2014/main" id="{D19DC10D-AC77-4943-9096-2598F5878C12}"/>
              </a:ext>
            </a:extLst>
          </p:cNvPr>
          <p:cNvSpPr/>
          <p:nvPr userDrawn="1"/>
        </p:nvSpPr>
        <p:spPr>
          <a:xfrm>
            <a:off x="527465" y="-6705"/>
            <a:ext cx="11168286" cy="6847184"/>
          </a:xfrm>
          <a:custGeom>
            <a:avLst/>
            <a:gdLst>
              <a:gd name="connsiteX0" fmla="*/ 3449748 w 11168286"/>
              <a:gd name="connsiteY0" fmla="*/ 1543606 h 6847184"/>
              <a:gd name="connsiteX1" fmla="*/ 3149710 w 11168286"/>
              <a:gd name="connsiteY1" fmla="*/ 1551544 h 6847184"/>
              <a:gd name="connsiteX2" fmla="*/ 2849673 w 11168286"/>
              <a:gd name="connsiteY2" fmla="*/ 1578531 h 6847184"/>
              <a:gd name="connsiteX3" fmla="*/ 2567097 w 11168286"/>
              <a:gd name="connsiteY3" fmla="*/ 1640444 h 6847184"/>
              <a:gd name="connsiteX4" fmla="*/ 2284523 w 11168286"/>
              <a:gd name="connsiteY4" fmla="*/ 1719819 h 6847184"/>
              <a:gd name="connsiteX5" fmla="*/ 2019410 w 11168286"/>
              <a:gd name="connsiteY5" fmla="*/ 1816656 h 6847184"/>
              <a:gd name="connsiteX6" fmla="*/ 1771760 w 11168286"/>
              <a:gd name="connsiteY6" fmla="*/ 1940481 h 6847184"/>
              <a:gd name="connsiteX7" fmla="*/ 1541573 w 11168286"/>
              <a:gd name="connsiteY7" fmla="*/ 2081769 h 6847184"/>
              <a:gd name="connsiteX8" fmla="*/ 1338373 w 11168286"/>
              <a:gd name="connsiteY8" fmla="*/ 2240519 h 6847184"/>
              <a:gd name="connsiteX9" fmla="*/ 1152635 w 11168286"/>
              <a:gd name="connsiteY9" fmla="*/ 2416731 h 6847184"/>
              <a:gd name="connsiteX10" fmla="*/ 993885 w 11168286"/>
              <a:gd name="connsiteY10" fmla="*/ 2619931 h 6847184"/>
              <a:gd name="connsiteX11" fmla="*/ 860535 w 11168286"/>
              <a:gd name="connsiteY11" fmla="*/ 2831069 h 6847184"/>
              <a:gd name="connsiteX12" fmla="*/ 763698 w 11168286"/>
              <a:gd name="connsiteY12" fmla="*/ 3061256 h 6847184"/>
              <a:gd name="connsiteX13" fmla="*/ 728773 w 11168286"/>
              <a:gd name="connsiteY13" fmla="*/ 3175556 h 6847184"/>
              <a:gd name="connsiteX14" fmla="*/ 701785 w 11168286"/>
              <a:gd name="connsiteY14" fmla="*/ 3299381 h 6847184"/>
              <a:gd name="connsiteX15" fmla="*/ 676385 w 11168286"/>
              <a:gd name="connsiteY15" fmla="*/ 3431144 h 6847184"/>
              <a:gd name="connsiteX16" fmla="*/ 666860 w 11168286"/>
              <a:gd name="connsiteY16" fmla="*/ 3564494 h 6847184"/>
              <a:gd name="connsiteX17" fmla="*/ 666860 w 11168286"/>
              <a:gd name="connsiteY17" fmla="*/ 3696256 h 6847184"/>
              <a:gd name="connsiteX18" fmla="*/ 684323 w 11168286"/>
              <a:gd name="connsiteY18" fmla="*/ 3837544 h 6847184"/>
              <a:gd name="connsiteX19" fmla="*/ 701785 w 11168286"/>
              <a:gd name="connsiteY19" fmla="*/ 3978831 h 6847184"/>
              <a:gd name="connsiteX20" fmla="*/ 738298 w 11168286"/>
              <a:gd name="connsiteY20" fmla="*/ 4120119 h 6847184"/>
              <a:gd name="connsiteX21" fmla="*/ 825610 w 11168286"/>
              <a:gd name="connsiteY21" fmla="*/ 4402694 h 6847184"/>
              <a:gd name="connsiteX22" fmla="*/ 949435 w 11168286"/>
              <a:gd name="connsiteY22" fmla="*/ 4658281 h 6847184"/>
              <a:gd name="connsiteX23" fmla="*/ 1090723 w 11168286"/>
              <a:gd name="connsiteY23" fmla="*/ 4888469 h 6847184"/>
              <a:gd name="connsiteX24" fmla="*/ 1268523 w 11168286"/>
              <a:gd name="connsiteY24" fmla="*/ 5099606 h 6847184"/>
              <a:gd name="connsiteX25" fmla="*/ 1462198 w 11168286"/>
              <a:gd name="connsiteY25" fmla="*/ 5285344 h 6847184"/>
              <a:gd name="connsiteX26" fmla="*/ 1674923 w 11168286"/>
              <a:gd name="connsiteY26" fmla="*/ 5453619 h 6847184"/>
              <a:gd name="connsiteX27" fmla="*/ 1903522 w 11168286"/>
              <a:gd name="connsiteY27" fmla="*/ 5602844 h 6847184"/>
              <a:gd name="connsiteX28" fmla="*/ 2143235 w 11168286"/>
              <a:gd name="connsiteY28" fmla="*/ 5734606 h 6847184"/>
              <a:gd name="connsiteX29" fmla="*/ 2389298 w 11168286"/>
              <a:gd name="connsiteY29" fmla="*/ 5840969 h 6847184"/>
              <a:gd name="connsiteX30" fmla="*/ 2646473 w 11168286"/>
              <a:gd name="connsiteY30" fmla="*/ 5937806 h 6847184"/>
              <a:gd name="connsiteX31" fmla="*/ 2902060 w 11168286"/>
              <a:gd name="connsiteY31" fmla="*/ 6017181 h 6847184"/>
              <a:gd name="connsiteX32" fmla="*/ 3149710 w 11168286"/>
              <a:gd name="connsiteY32" fmla="*/ 6079094 h 6847184"/>
              <a:gd name="connsiteX33" fmla="*/ 3406885 w 11168286"/>
              <a:gd name="connsiteY33" fmla="*/ 6123544 h 6847184"/>
              <a:gd name="connsiteX34" fmla="*/ 3645010 w 11168286"/>
              <a:gd name="connsiteY34" fmla="*/ 6158469 h 6847184"/>
              <a:gd name="connsiteX35" fmla="*/ 3883135 w 11168286"/>
              <a:gd name="connsiteY35" fmla="*/ 6175931 h 6847184"/>
              <a:gd name="connsiteX36" fmla="*/ 4095861 w 11168286"/>
              <a:gd name="connsiteY36" fmla="*/ 6185456 h 6847184"/>
              <a:gd name="connsiteX37" fmla="*/ 4326048 w 11168286"/>
              <a:gd name="connsiteY37" fmla="*/ 6175931 h 6847184"/>
              <a:gd name="connsiteX38" fmla="*/ 4572111 w 11168286"/>
              <a:gd name="connsiteY38" fmla="*/ 6167994 h 6847184"/>
              <a:gd name="connsiteX39" fmla="*/ 4829285 w 11168286"/>
              <a:gd name="connsiteY39" fmla="*/ 6141006 h 6847184"/>
              <a:gd name="connsiteX40" fmla="*/ 5111860 w 11168286"/>
              <a:gd name="connsiteY40" fmla="*/ 6106081 h 6847184"/>
              <a:gd name="connsiteX41" fmla="*/ 5394435 w 11168286"/>
              <a:gd name="connsiteY41" fmla="*/ 6053694 h 6847184"/>
              <a:gd name="connsiteX42" fmla="*/ 5677010 w 11168286"/>
              <a:gd name="connsiteY42" fmla="*/ 5991781 h 6847184"/>
              <a:gd name="connsiteX43" fmla="*/ 5959585 w 11168286"/>
              <a:gd name="connsiteY43" fmla="*/ 5902881 h 6847184"/>
              <a:gd name="connsiteX44" fmla="*/ 6234223 w 11168286"/>
              <a:gd name="connsiteY44" fmla="*/ 5806044 h 6847184"/>
              <a:gd name="connsiteX45" fmla="*/ 6489810 w 11168286"/>
              <a:gd name="connsiteY45" fmla="*/ 5682219 h 6847184"/>
              <a:gd name="connsiteX46" fmla="*/ 6729523 w 11168286"/>
              <a:gd name="connsiteY46" fmla="*/ 5540931 h 6847184"/>
              <a:gd name="connsiteX47" fmla="*/ 6950185 w 11168286"/>
              <a:gd name="connsiteY47" fmla="*/ 5374244 h 6847184"/>
              <a:gd name="connsiteX48" fmla="*/ 7135923 w 11168286"/>
              <a:gd name="connsiteY48" fmla="*/ 5188506 h 6847184"/>
              <a:gd name="connsiteX49" fmla="*/ 7215298 w 11168286"/>
              <a:gd name="connsiteY49" fmla="*/ 5082144 h 6847184"/>
              <a:gd name="connsiteX50" fmla="*/ 7285148 w 11168286"/>
              <a:gd name="connsiteY50" fmla="*/ 4967844 h 6847184"/>
              <a:gd name="connsiteX51" fmla="*/ 7347060 w 11168286"/>
              <a:gd name="connsiteY51" fmla="*/ 4851956 h 6847184"/>
              <a:gd name="connsiteX52" fmla="*/ 7401035 w 11168286"/>
              <a:gd name="connsiteY52" fmla="*/ 4729719 h 6847184"/>
              <a:gd name="connsiteX53" fmla="*/ 7445485 w 11168286"/>
              <a:gd name="connsiteY53" fmla="*/ 4588431 h 6847184"/>
              <a:gd name="connsiteX54" fmla="*/ 7470885 w 11168286"/>
              <a:gd name="connsiteY54" fmla="*/ 4455081 h 6847184"/>
              <a:gd name="connsiteX55" fmla="*/ 7488348 w 11168286"/>
              <a:gd name="connsiteY55" fmla="*/ 4305856 h 6847184"/>
              <a:gd name="connsiteX56" fmla="*/ 7497873 w 11168286"/>
              <a:gd name="connsiteY56" fmla="*/ 4147106 h 6847184"/>
              <a:gd name="connsiteX57" fmla="*/ 7480410 w 11168286"/>
              <a:gd name="connsiteY57" fmla="*/ 3996294 h 6847184"/>
              <a:gd name="connsiteX58" fmla="*/ 7445485 w 11168286"/>
              <a:gd name="connsiteY58" fmla="*/ 3847069 h 6847184"/>
              <a:gd name="connsiteX59" fmla="*/ 7401035 w 11168286"/>
              <a:gd name="connsiteY59" fmla="*/ 3705781 h 6847184"/>
              <a:gd name="connsiteX60" fmla="*/ 7347060 w 11168286"/>
              <a:gd name="connsiteY60" fmla="*/ 3564494 h 6847184"/>
              <a:gd name="connsiteX61" fmla="*/ 7285148 w 11168286"/>
              <a:gd name="connsiteY61" fmla="*/ 3423206 h 6847184"/>
              <a:gd name="connsiteX62" fmla="*/ 7215298 w 11168286"/>
              <a:gd name="connsiteY62" fmla="*/ 3289856 h 6847184"/>
              <a:gd name="connsiteX63" fmla="*/ 7126398 w 11168286"/>
              <a:gd name="connsiteY63" fmla="*/ 3167619 h 6847184"/>
              <a:gd name="connsiteX64" fmla="*/ 7039085 w 11168286"/>
              <a:gd name="connsiteY64" fmla="*/ 3043794 h 6847184"/>
              <a:gd name="connsiteX65" fmla="*/ 6826360 w 11168286"/>
              <a:gd name="connsiteY65" fmla="*/ 2813606 h 6847184"/>
              <a:gd name="connsiteX66" fmla="*/ 6588235 w 11168286"/>
              <a:gd name="connsiteY66" fmla="*/ 2592944 h 6847184"/>
              <a:gd name="connsiteX67" fmla="*/ 6323123 w 11168286"/>
              <a:gd name="connsiteY67" fmla="*/ 2399269 h 6847184"/>
              <a:gd name="connsiteX68" fmla="*/ 6040548 w 11168286"/>
              <a:gd name="connsiteY68" fmla="*/ 2223056 h 6847184"/>
              <a:gd name="connsiteX69" fmla="*/ 5730985 w 11168286"/>
              <a:gd name="connsiteY69" fmla="*/ 2072244 h 6847184"/>
              <a:gd name="connsiteX70" fmla="*/ 5411899 w 11168286"/>
              <a:gd name="connsiteY70" fmla="*/ 1930956 h 6847184"/>
              <a:gd name="connsiteX71" fmla="*/ 5084873 w 11168286"/>
              <a:gd name="connsiteY71" fmla="*/ 1816656 h 6847184"/>
              <a:gd name="connsiteX72" fmla="*/ 4749910 w 11168286"/>
              <a:gd name="connsiteY72" fmla="*/ 1719819 h 6847184"/>
              <a:gd name="connsiteX73" fmla="*/ 4422885 w 11168286"/>
              <a:gd name="connsiteY73" fmla="*/ 1640444 h 6847184"/>
              <a:gd name="connsiteX74" fmla="*/ 4086335 w 11168286"/>
              <a:gd name="connsiteY74" fmla="*/ 1586469 h 6847184"/>
              <a:gd name="connsiteX75" fmla="*/ 3768835 w 11168286"/>
              <a:gd name="connsiteY75" fmla="*/ 1551544 h 6847184"/>
              <a:gd name="connsiteX76" fmla="*/ 3384196 w 11168286"/>
              <a:gd name="connsiteY76" fmla="*/ 0 h 6847184"/>
              <a:gd name="connsiteX77" fmla="*/ 9353938 w 11168286"/>
              <a:gd name="connsiteY77" fmla="*/ 0 h 6847184"/>
              <a:gd name="connsiteX78" fmla="*/ 9361842 w 11168286"/>
              <a:gd name="connsiteY78" fmla="*/ 3952 h 6847184"/>
              <a:gd name="connsiteX79" fmla="*/ 9738185 w 11168286"/>
              <a:gd name="connsiteY79" fmla="*/ 234949 h 6847184"/>
              <a:gd name="connsiteX80" fmla="*/ 10070404 w 11168286"/>
              <a:gd name="connsiteY80" fmla="*/ 494495 h 6847184"/>
              <a:gd name="connsiteX81" fmla="*/ 10374074 w 11168286"/>
              <a:gd name="connsiteY81" fmla="*/ 782592 h 6847184"/>
              <a:gd name="connsiteX82" fmla="*/ 10633620 w 11168286"/>
              <a:gd name="connsiteY82" fmla="*/ 1114811 h 6847184"/>
              <a:gd name="connsiteX83" fmla="*/ 10851639 w 11168286"/>
              <a:gd name="connsiteY83" fmla="*/ 1460008 h 6847184"/>
              <a:gd name="connsiteX84" fmla="*/ 11009963 w 11168286"/>
              <a:gd name="connsiteY84" fmla="*/ 1836350 h 6847184"/>
              <a:gd name="connsiteX85" fmla="*/ 11067063 w 11168286"/>
              <a:gd name="connsiteY85" fmla="*/ 2023224 h 6847184"/>
              <a:gd name="connsiteX86" fmla="*/ 11111186 w 11168286"/>
              <a:gd name="connsiteY86" fmla="*/ 2225670 h 6847184"/>
              <a:gd name="connsiteX87" fmla="*/ 11152713 w 11168286"/>
              <a:gd name="connsiteY87" fmla="*/ 2441094 h 6847184"/>
              <a:gd name="connsiteX88" fmla="*/ 11168286 w 11168286"/>
              <a:gd name="connsiteY88" fmla="*/ 2659113 h 6847184"/>
              <a:gd name="connsiteX89" fmla="*/ 11168286 w 11168286"/>
              <a:gd name="connsiteY89" fmla="*/ 2874537 h 6847184"/>
              <a:gd name="connsiteX90" fmla="*/ 11139736 w 11168286"/>
              <a:gd name="connsiteY90" fmla="*/ 3105533 h 6847184"/>
              <a:gd name="connsiteX91" fmla="*/ 11111186 w 11168286"/>
              <a:gd name="connsiteY91" fmla="*/ 3336529 h 6847184"/>
              <a:gd name="connsiteX92" fmla="*/ 11051490 w 11168286"/>
              <a:gd name="connsiteY92" fmla="*/ 3567526 h 6847184"/>
              <a:gd name="connsiteX93" fmla="*/ 10908739 w 11168286"/>
              <a:gd name="connsiteY93" fmla="*/ 4029518 h 6847184"/>
              <a:gd name="connsiteX94" fmla="*/ 10706293 w 11168286"/>
              <a:gd name="connsiteY94" fmla="*/ 4447388 h 6847184"/>
              <a:gd name="connsiteX95" fmla="*/ 10475297 w 11168286"/>
              <a:gd name="connsiteY95" fmla="*/ 4823731 h 6847184"/>
              <a:gd name="connsiteX96" fmla="*/ 10184605 w 11168286"/>
              <a:gd name="connsiteY96" fmla="*/ 5168927 h 6847184"/>
              <a:gd name="connsiteX97" fmla="*/ 9867958 w 11168286"/>
              <a:gd name="connsiteY97" fmla="*/ 5472597 h 6847184"/>
              <a:gd name="connsiteX98" fmla="*/ 9520166 w 11168286"/>
              <a:gd name="connsiteY98" fmla="*/ 5747716 h 6847184"/>
              <a:gd name="connsiteX99" fmla="*/ 9146419 w 11168286"/>
              <a:gd name="connsiteY99" fmla="*/ 5991690 h 6847184"/>
              <a:gd name="connsiteX100" fmla="*/ 8754503 w 11168286"/>
              <a:gd name="connsiteY100" fmla="*/ 6207113 h 6847184"/>
              <a:gd name="connsiteX101" fmla="*/ 8352207 w 11168286"/>
              <a:gd name="connsiteY101" fmla="*/ 6381009 h 6847184"/>
              <a:gd name="connsiteX102" fmla="*/ 7931741 w 11168286"/>
              <a:gd name="connsiteY102" fmla="*/ 6539333 h 6847184"/>
              <a:gd name="connsiteX103" fmla="*/ 7513871 w 11168286"/>
              <a:gd name="connsiteY103" fmla="*/ 6669106 h 6847184"/>
              <a:gd name="connsiteX104" fmla="*/ 7108979 w 11168286"/>
              <a:gd name="connsiteY104" fmla="*/ 6770329 h 6847184"/>
              <a:gd name="connsiteX105" fmla="*/ 6688513 w 11168286"/>
              <a:gd name="connsiteY105" fmla="*/ 6843002 h 6847184"/>
              <a:gd name="connsiteX106" fmla="*/ 6660000 w 11168286"/>
              <a:gd name="connsiteY106" fmla="*/ 6847184 h 6847184"/>
              <a:gd name="connsiteX107" fmla="*/ 4165817 w 11168286"/>
              <a:gd name="connsiteY107" fmla="*/ 6847184 h 6847184"/>
              <a:gd name="connsiteX108" fmla="*/ 3900984 w 11168286"/>
              <a:gd name="connsiteY108" fmla="*/ 6814452 h 6847184"/>
              <a:gd name="connsiteX109" fmla="*/ 3438991 w 11168286"/>
              <a:gd name="connsiteY109" fmla="*/ 6728802 h 6847184"/>
              <a:gd name="connsiteX110" fmla="*/ 2976998 w 11168286"/>
              <a:gd name="connsiteY110" fmla="*/ 6627579 h 6847184"/>
              <a:gd name="connsiteX111" fmla="*/ 2515006 w 11168286"/>
              <a:gd name="connsiteY111" fmla="*/ 6482233 h 6847184"/>
              <a:gd name="connsiteX112" fmla="*/ 2065990 w 11168286"/>
              <a:gd name="connsiteY112" fmla="*/ 6323909 h 6847184"/>
              <a:gd name="connsiteX113" fmla="*/ 1648120 w 11168286"/>
              <a:gd name="connsiteY113" fmla="*/ 6121463 h 6847184"/>
              <a:gd name="connsiteX114" fmla="*/ 1256205 w 11168286"/>
              <a:gd name="connsiteY114" fmla="*/ 5890467 h 6847184"/>
              <a:gd name="connsiteX115" fmla="*/ 895435 w 11168286"/>
              <a:gd name="connsiteY115" fmla="*/ 5617943 h 6847184"/>
              <a:gd name="connsiteX116" fmla="*/ 591766 w 11168286"/>
              <a:gd name="connsiteY116" fmla="*/ 5314273 h 6847184"/>
              <a:gd name="connsiteX117" fmla="*/ 461993 w 11168286"/>
              <a:gd name="connsiteY117" fmla="*/ 5140377 h 6847184"/>
              <a:gd name="connsiteX118" fmla="*/ 347792 w 11168286"/>
              <a:gd name="connsiteY118" fmla="*/ 4953504 h 6847184"/>
              <a:gd name="connsiteX119" fmla="*/ 246569 w 11168286"/>
              <a:gd name="connsiteY119" fmla="*/ 4764035 h 6847184"/>
              <a:gd name="connsiteX120" fmla="*/ 158323 w 11168286"/>
              <a:gd name="connsiteY120" fmla="*/ 4564184 h 6847184"/>
              <a:gd name="connsiteX121" fmla="*/ 85650 w 11168286"/>
              <a:gd name="connsiteY121" fmla="*/ 4333188 h 6847184"/>
              <a:gd name="connsiteX122" fmla="*/ 44123 w 11168286"/>
              <a:gd name="connsiteY122" fmla="*/ 4115169 h 6847184"/>
              <a:gd name="connsiteX123" fmla="*/ 15573 w 11168286"/>
              <a:gd name="connsiteY123" fmla="*/ 3871195 h 6847184"/>
              <a:gd name="connsiteX124" fmla="*/ 0 w 11168286"/>
              <a:gd name="connsiteY124" fmla="*/ 3611648 h 6847184"/>
              <a:gd name="connsiteX125" fmla="*/ 28550 w 11168286"/>
              <a:gd name="connsiteY125" fmla="*/ 3365079 h 6847184"/>
              <a:gd name="connsiteX126" fmla="*/ 85650 w 11168286"/>
              <a:gd name="connsiteY126" fmla="*/ 3121106 h 6847184"/>
              <a:gd name="connsiteX127" fmla="*/ 158323 w 11168286"/>
              <a:gd name="connsiteY127" fmla="*/ 2890109 h 6847184"/>
              <a:gd name="connsiteX128" fmla="*/ 246569 w 11168286"/>
              <a:gd name="connsiteY128" fmla="*/ 2659113 h 6847184"/>
              <a:gd name="connsiteX129" fmla="*/ 347792 w 11168286"/>
              <a:gd name="connsiteY129" fmla="*/ 2428116 h 6847184"/>
              <a:gd name="connsiteX130" fmla="*/ 461993 w 11168286"/>
              <a:gd name="connsiteY130" fmla="*/ 2210097 h 6847184"/>
              <a:gd name="connsiteX131" fmla="*/ 607339 w 11168286"/>
              <a:gd name="connsiteY131" fmla="*/ 2010247 h 6847184"/>
              <a:gd name="connsiteX132" fmla="*/ 750089 w 11168286"/>
              <a:gd name="connsiteY132" fmla="*/ 1807800 h 6847184"/>
              <a:gd name="connsiteX133" fmla="*/ 1097882 w 11168286"/>
              <a:gd name="connsiteY133" fmla="*/ 1431458 h 6847184"/>
              <a:gd name="connsiteX134" fmla="*/ 1487201 w 11168286"/>
              <a:gd name="connsiteY134" fmla="*/ 1070688 h 6847184"/>
              <a:gd name="connsiteX135" fmla="*/ 1920644 w 11168286"/>
              <a:gd name="connsiteY135" fmla="*/ 754042 h 6847184"/>
              <a:gd name="connsiteX136" fmla="*/ 2382637 w 11168286"/>
              <a:gd name="connsiteY136" fmla="*/ 465945 h 6847184"/>
              <a:gd name="connsiteX137" fmla="*/ 2888753 w 11168286"/>
              <a:gd name="connsiteY137" fmla="*/ 219376 h 684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1168286" h="6847184">
                <a:moveTo>
                  <a:pt x="3449748" y="1543606"/>
                </a:moveTo>
                <a:lnTo>
                  <a:pt x="3149710" y="1551544"/>
                </a:lnTo>
                <a:lnTo>
                  <a:pt x="2849673" y="1578531"/>
                </a:lnTo>
                <a:lnTo>
                  <a:pt x="2567097" y="1640444"/>
                </a:lnTo>
                <a:lnTo>
                  <a:pt x="2284523" y="1719819"/>
                </a:lnTo>
                <a:lnTo>
                  <a:pt x="2019410" y="1816656"/>
                </a:lnTo>
                <a:lnTo>
                  <a:pt x="1771760" y="1940481"/>
                </a:lnTo>
                <a:lnTo>
                  <a:pt x="1541573" y="2081769"/>
                </a:lnTo>
                <a:lnTo>
                  <a:pt x="1338373" y="2240519"/>
                </a:lnTo>
                <a:lnTo>
                  <a:pt x="1152635" y="2416731"/>
                </a:lnTo>
                <a:lnTo>
                  <a:pt x="993885" y="2619931"/>
                </a:lnTo>
                <a:lnTo>
                  <a:pt x="860535" y="2831069"/>
                </a:lnTo>
                <a:lnTo>
                  <a:pt x="763698" y="3061256"/>
                </a:lnTo>
                <a:lnTo>
                  <a:pt x="728773" y="3175556"/>
                </a:lnTo>
                <a:lnTo>
                  <a:pt x="701785" y="3299381"/>
                </a:lnTo>
                <a:lnTo>
                  <a:pt x="676385" y="3431144"/>
                </a:lnTo>
                <a:lnTo>
                  <a:pt x="666860" y="3564494"/>
                </a:lnTo>
                <a:lnTo>
                  <a:pt x="666860" y="3696256"/>
                </a:lnTo>
                <a:lnTo>
                  <a:pt x="684323" y="3837544"/>
                </a:lnTo>
                <a:lnTo>
                  <a:pt x="701785" y="3978831"/>
                </a:lnTo>
                <a:lnTo>
                  <a:pt x="738298" y="4120119"/>
                </a:lnTo>
                <a:lnTo>
                  <a:pt x="825610" y="4402694"/>
                </a:lnTo>
                <a:lnTo>
                  <a:pt x="949435" y="4658281"/>
                </a:lnTo>
                <a:lnTo>
                  <a:pt x="1090723" y="4888469"/>
                </a:lnTo>
                <a:lnTo>
                  <a:pt x="1268523" y="5099606"/>
                </a:lnTo>
                <a:lnTo>
                  <a:pt x="1462198" y="5285344"/>
                </a:lnTo>
                <a:lnTo>
                  <a:pt x="1674923" y="5453619"/>
                </a:lnTo>
                <a:lnTo>
                  <a:pt x="1903522" y="5602844"/>
                </a:lnTo>
                <a:lnTo>
                  <a:pt x="2143235" y="5734606"/>
                </a:lnTo>
                <a:lnTo>
                  <a:pt x="2389298" y="5840969"/>
                </a:lnTo>
                <a:lnTo>
                  <a:pt x="2646473" y="5937806"/>
                </a:lnTo>
                <a:lnTo>
                  <a:pt x="2902060" y="6017181"/>
                </a:lnTo>
                <a:lnTo>
                  <a:pt x="3149710" y="6079094"/>
                </a:lnTo>
                <a:lnTo>
                  <a:pt x="3406885" y="6123544"/>
                </a:lnTo>
                <a:lnTo>
                  <a:pt x="3645010" y="6158469"/>
                </a:lnTo>
                <a:lnTo>
                  <a:pt x="3883135" y="6175931"/>
                </a:lnTo>
                <a:lnTo>
                  <a:pt x="4095861" y="6185456"/>
                </a:lnTo>
                <a:lnTo>
                  <a:pt x="4326048" y="6175931"/>
                </a:lnTo>
                <a:lnTo>
                  <a:pt x="4572111" y="6167994"/>
                </a:lnTo>
                <a:lnTo>
                  <a:pt x="4829285" y="6141006"/>
                </a:lnTo>
                <a:lnTo>
                  <a:pt x="5111860" y="6106081"/>
                </a:lnTo>
                <a:lnTo>
                  <a:pt x="5394435" y="6053694"/>
                </a:lnTo>
                <a:lnTo>
                  <a:pt x="5677010" y="5991781"/>
                </a:lnTo>
                <a:lnTo>
                  <a:pt x="5959585" y="5902881"/>
                </a:lnTo>
                <a:lnTo>
                  <a:pt x="6234223" y="5806044"/>
                </a:lnTo>
                <a:lnTo>
                  <a:pt x="6489810" y="5682219"/>
                </a:lnTo>
                <a:lnTo>
                  <a:pt x="6729523" y="5540931"/>
                </a:lnTo>
                <a:lnTo>
                  <a:pt x="6950185" y="5374244"/>
                </a:lnTo>
                <a:lnTo>
                  <a:pt x="7135923" y="5188506"/>
                </a:lnTo>
                <a:lnTo>
                  <a:pt x="7215298" y="5082144"/>
                </a:lnTo>
                <a:lnTo>
                  <a:pt x="7285148" y="4967844"/>
                </a:lnTo>
                <a:lnTo>
                  <a:pt x="7347060" y="4851956"/>
                </a:lnTo>
                <a:lnTo>
                  <a:pt x="7401035" y="4729719"/>
                </a:lnTo>
                <a:lnTo>
                  <a:pt x="7445485" y="4588431"/>
                </a:lnTo>
                <a:lnTo>
                  <a:pt x="7470885" y="4455081"/>
                </a:lnTo>
                <a:lnTo>
                  <a:pt x="7488348" y="4305856"/>
                </a:lnTo>
                <a:lnTo>
                  <a:pt x="7497873" y="4147106"/>
                </a:lnTo>
                <a:lnTo>
                  <a:pt x="7480410" y="3996294"/>
                </a:lnTo>
                <a:lnTo>
                  <a:pt x="7445485" y="3847069"/>
                </a:lnTo>
                <a:lnTo>
                  <a:pt x="7401035" y="3705781"/>
                </a:lnTo>
                <a:lnTo>
                  <a:pt x="7347060" y="3564494"/>
                </a:lnTo>
                <a:lnTo>
                  <a:pt x="7285148" y="3423206"/>
                </a:lnTo>
                <a:lnTo>
                  <a:pt x="7215298" y="3289856"/>
                </a:lnTo>
                <a:lnTo>
                  <a:pt x="7126398" y="3167619"/>
                </a:lnTo>
                <a:lnTo>
                  <a:pt x="7039085" y="3043794"/>
                </a:lnTo>
                <a:lnTo>
                  <a:pt x="6826360" y="2813606"/>
                </a:lnTo>
                <a:lnTo>
                  <a:pt x="6588235" y="2592944"/>
                </a:lnTo>
                <a:lnTo>
                  <a:pt x="6323123" y="2399269"/>
                </a:lnTo>
                <a:lnTo>
                  <a:pt x="6040548" y="2223056"/>
                </a:lnTo>
                <a:lnTo>
                  <a:pt x="5730985" y="2072244"/>
                </a:lnTo>
                <a:lnTo>
                  <a:pt x="5411899" y="1930956"/>
                </a:lnTo>
                <a:lnTo>
                  <a:pt x="5084873" y="1816656"/>
                </a:lnTo>
                <a:lnTo>
                  <a:pt x="4749910" y="1719819"/>
                </a:lnTo>
                <a:lnTo>
                  <a:pt x="4422885" y="1640444"/>
                </a:lnTo>
                <a:lnTo>
                  <a:pt x="4086335" y="1586469"/>
                </a:lnTo>
                <a:lnTo>
                  <a:pt x="3768835" y="1551544"/>
                </a:lnTo>
                <a:close/>
                <a:moveTo>
                  <a:pt x="3384196" y="0"/>
                </a:moveTo>
                <a:lnTo>
                  <a:pt x="9353938" y="0"/>
                </a:lnTo>
                <a:lnTo>
                  <a:pt x="9361842" y="3952"/>
                </a:lnTo>
                <a:lnTo>
                  <a:pt x="9738185" y="234949"/>
                </a:lnTo>
                <a:lnTo>
                  <a:pt x="10070404" y="494495"/>
                </a:lnTo>
                <a:lnTo>
                  <a:pt x="10374074" y="782592"/>
                </a:lnTo>
                <a:lnTo>
                  <a:pt x="10633620" y="1114811"/>
                </a:lnTo>
                <a:lnTo>
                  <a:pt x="10851639" y="1460008"/>
                </a:lnTo>
                <a:lnTo>
                  <a:pt x="11009963" y="1836350"/>
                </a:lnTo>
                <a:lnTo>
                  <a:pt x="11067063" y="2023224"/>
                </a:lnTo>
                <a:lnTo>
                  <a:pt x="11111186" y="2225670"/>
                </a:lnTo>
                <a:lnTo>
                  <a:pt x="11152713" y="2441094"/>
                </a:lnTo>
                <a:lnTo>
                  <a:pt x="11168286" y="2659113"/>
                </a:lnTo>
                <a:lnTo>
                  <a:pt x="11168286" y="2874537"/>
                </a:lnTo>
                <a:lnTo>
                  <a:pt x="11139736" y="3105533"/>
                </a:lnTo>
                <a:lnTo>
                  <a:pt x="11111186" y="3336529"/>
                </a:lnTo>
                <a:lnTo>
                  <a:pt x="11051490" y="3567526"/>
                </a:lnTo>
                <a:lnTo>
                  <a:pt x="10908739" y="4029518"/>
                </a:lnTo>
                <a:lnTo>
                  <a:pt x="10706293" y="4447388"/>
                </a:lnTo>
                <a:lnTo>
                  <a:pt x="10475297" y="4823731"/>
                </a:lnTo>
                <a:lnTo>
                  <a:pt x="10184605" y="5168927"/>
                </a:lnTo>
                <a:lnTo>
                  <a:pt x="9867958" y="5472597"/>
                </a:lnTo>
                <a:lnTo>
                  <a:pt x="9520166" y="5747716"/>
                </a:lnTo>
                <a:lnTo>
                  <a:pt x="9146419" y="5991690"/>
                </a:lnTo>
                <a:lnTo>
                  <a:pt x="8754503" y="6207113"/>
                </a:lnTo>
                <a:lnTo>
                  <a:pt x="8352207" y="6381009"/>
                </a:lnTo>
                <a:lnTo>
                  <a:pt x="7931741" y="6539333"/>
                </a:lnTo>
                <a:lnTo>
                  <a:pt x="7513871" y="6669106"/>
                </a:lnTo>
                <a:lnTo>
                  <a:pt x="7108979" y="6770329"/>
                </a:lnTo>
                <a:lnTo>
                  <a:pt x="6688513" y="6843002"/>
                </a:lnTo>
                <a:lnTo>
                  <a:pt x="6660000" y="6847184"/>
                </a:lnTo>
                <a:lnTo>
                  <a:pt x="4165817" y="6847184"/>
                </a:lnTo>
                <a:lnTo>
                  <a:pt x="3900984" y="6814452"/>
                </a:lnTo>
                <a:lnTo>
                  <a:pt x="3438991" y="6728802"/>
                </a:lnTo>
                <a:lnTo>
                  <a:pt x="2976998" y="6627579"/>
                </a:lnTo>
                <a:lnTo>
                  <a:pt x="2515006" y="6482233"/>
                </a:lnTo>
                <a:lnTo>
                  <a:pt x="2065990" y="6323909"/>
                </a:lnTo>
                <a:lnTo>
                  <a:pt x="1648120" y="6121463"/>
                </a:lnTo>
                <a:lnTo>
                  <a:pt x="1256205" y="5890467"/>
                </a:lnTo>
                <a:lnTo>
                  <a:pt x="895435" y="5617943"/>
                </a:lnTo>
                <a:lnTo>
                  <a:pt x="591766" y="5314273"/>
                </a:lnTo>
                <a:lnTo>
                  <a:pt x="461993" y="5140377"/>
                </a:lnTo>
                <a:lnTo>
                  <a:pt x="347792" y="4953504"/>
                </a:lnTo>
                <a:lnTo>
                  <a:pt x="246569" y="4764035"/>
                </a:lnTo>
                <a:lnTo>
                  <a:pt x="158323" y="4564184"/>
                </a:lnTo>
                <a:lnTo>
                  <a:pt x="85650" y="4333188"/>
                </a:lnTo>
                <a:lnTo>
                  <a:pt x="44123" y="4115169"/>
                </a:lnTo>
                <a:lnTo>
                  <a:pt x="15573" y="3871195"/>
                </a:lnTo>
                <a:lnTo>
                  <a:pt x="0" y="3611648"/>
                </a:lnTo>
                <a:lnTo>
                  <a:pt x="28550" y="3365079"/>
                </a:lnTo>
                <a:lnTo>
                  <a:pt x="85650" y="3121106"/>
                </a:lnTo>
                <a:lnTo>
                  <a:pt x="158323" y="2890109"/>
                </a:lnTo>
                <a:lnTo>
                  <a:pt x="246569" y="2659113"/>
                </a:lnTo>
                <a:lnTo>
                  <a:pt x="347792" y="2428116"/>
                </a:lnTo>
                <a:lnTo>
                  <a:pt x="461993" y="2210097"/>
                </a:lnTo>
                <a:lnTo>
                  <a:pt x="607339" y="2010247"/>
                </a:lnTo>
                <a:lnTo>
                  <a:pt x="750089" y="1807800"/>
                </a:lnTo>
                <a:lnTo>
                  <a:pt x="1097882" y="1431458"/>
                </a:lnTo>
                <a:lnTo>
                  <a:pt x="1487201" y="1070688"/>
                </a:lnTo>
                <a:lnTo>
                  <a:pt x="1920644" y="754042"/>
                </a:lnTo>
                <a:lnTo>
                  <a:pt x="2382637" y="465945"/>
                </a:lnTo>
                <a:lnTo>
                  <a:pt x="2888753" y="21937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Subtitle 2"/>
          <p:cNvSpPr>
            <a:spLocks noGrp="1"/>
          </p:cNvSpPr>
          <p:nvPr>
            <p:ph type="subTitle" idx="1"/>
          </p:nvPr>
        </p:nvSpPr>
        <p:spPr>
          <a:xfrm>
            <a:off x="8063328" y="1631728"/>
            <a:ext cx="3198812" cy="1322587"/>
          </a:xfrm>
        </p:spPr>
        <p:txBody>
          <a:bodyPr tIns="0">
            <a:noAutofit/>
          </a:bodyPr>
          <a:lstStyle>
            <a:lvl1pPr marL="0" indent="0" algn="ctr">
              <a:lnSpc>
                <a:spcPct val="100000"/>
              </a:lnSpc>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F90A2B57-AC62-4574-AC7D-7953A169D2FB}" type="datetimeFigureOut">
              <a:rPr lang="en-US" noProof="0" smtClean="0"/>
              <a:t>3/11/2026</a:t>
            </a:fld>
            <a:endParaRPr lang="en-US" noProof="0"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noProof="0" dirty="0"/>
          </a:p>
        </p:txBody>
      </p:sp>
      <p:sp>
        <p:nvSpPr>
          <p:cNvPr id="6" name="Slide Number Placeholder 5"/>
          <p:cNvSpPr>
            <a:spLocks noGrp="1"/>
          </p:cNvSpPr>
          <p:nvPr>
            <p:ph type="sldNum" sz="quarter" idx="12"/>
          </p:nvPr>
        </p:nvSpPr>
        <p:spPr>
          <a:xfrm>
            <a:off x="10469880" y="320040"/>
            <a:ext cx="914400" cy="320040"/>
          </a:xfrm>
        </p:spPr>
        <p:txBody>
          <a:bodyPr/>
          <a:lstStyle/>
          <a:p>
            <a:fld id="{A204E297-2C47-40A4-842B-FD18E4874900}" type="slidenum">
              <a:rPr lang="en-US" noProof="0" smtClean="0"/>
              <a:t>‹#›</a:t>
            </a:fld>
            <a:endParaRPr lang="en-US" noProof="0" dirty="0"/>
          </a:p>
        </p:txBody>
      </p:sp>
    </p:spTree>
    <p:extLst>
      <p:ext uri="{BB962C8B-B14F-4D97-AF65-F5344CB8AC3E}">
        <p14:creationId xmlns:p14="http://schemas.microsoft.com/office/powerpoint/2010/main" val="1900212658"/>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Header">
    <p:spTree>
      <p:nvGrpSpPr>
        <p:cNvPr id="1" name=""/>
        <p:cNvGrpSpPr/>
        <p:nvPr/>
      </p:nvGrpSpPr>
      <p:grpSpPr>
        <a:xfrm>
          <a:off x="0" y="0"/>
          <a:ext cx="0" cy="0"/>
          <a:chOff x="0" y="0"/>
          <a:chExt cx="0" cy="0"/>
        </a:xfrm>
      </p:grpSpPr>
      <p:sp>
        <p:nvSpPr>
          <p:cNvPr id="12" name="Freeform 5">
            <a:extLst>
              <a:ext uri="{FF2B5EF4-FFF2-40B4-BE49-F238E27FC236}">
                <a16:creationId xmlns:a16="http://schemas.microsoft.com/office/drawing/2014/main" id="{CACE694D-BAD8-4C0D-AFE9-67ABD7124C9E}"/>
              </a:ext>
            </a:extLst>
          </p:cNvPr>
          <p:cNvSpPr>
            <a:spLocks/>
          </p:cNvSpPr>
          <p:nvPr userDrawn="1"/>
        </p:nvSpPr>
        <p:spPr bwMode="auto">
          <a:xfrm>
            <a:off x="1194325" y="1536901"/>
            <a:ext cx="6831013" cy="4641850"/>
          </a:xfrm>
          <a:custGeom>
            <a:avLst/>
            <a:gdLst>
              <a:gd name="T0" fmla="*/ 22 w 4303"/>
              <a:gd name="T1" fmla="*/ 1534 h 2924"/>
              <a:gd name="T2" fmla="*/ 0 w 4303"/>
              <a:gd name="T3" fmla="*/ 1356 h 2924"/>
              <a:gd name="T4" fmla="*/ 6 w 4303"/>
              <a:gd name="T5" fmla="*/ 1189 h 2924"/>
              <a:gd name="T6" fmla="*/ 39 w 4303"/>
              <a:gd name="T7" fmla="*/ 1028 h 2924"/>
              <a:gd name="T8" fmla="*/ 122 w 4303"/>
              <a:gd name="T9" fmla="*/ 811 h 2924"/>
              <a:gd name="T10" fmla="*/ 306 w 4303"/>
              <a:gd name="T11" fmla="*/ 550 h 2924"/>
              <a:gd name="T12" fmla="*/ 551 w 4303"/>
              <a:gd name="T13" fmla="*/ 339 h 2924"/>
              <a:gd name="T14" fmla="*/ 852 w 4303"/>
              <a:gd name="T15" fmla="*/ 172 h 2924"/>
              <a:gd name="T16" fmla="*/ 1197 w 4303"/>
              <a:gd name="T17" fmla="*/ 61 h 2924"/>
              <a:gd name="T18" fmla="*/ 1564 w 4303"/>
              <a:gd name="T19" fmla="*/ 5 h 2924"/>
              <a:gd name="T20" fmla="*/ 1954 w 4303"/>
              <a:gd name="T21" fmla="*/ 5 h 2924"/>
              <a:gd name="T22" fmla="*/ 2366 w 4303"/>
              <a:gd name="T23" fmla="*/ 61 h 2924"/>
              <a:gd name="T24" fmla="*/ 2783 w 4303"/>
              <a:gd name="T25" fmla="*/ 172 h 2924"/>
              <a:gd name="T26" fmla="*/ 3190 w 4303"/>
              <a:gd name="T27" fmla="*/ 333 h 2924"/>
              <a:gd name="T28" fmla="*/ 3563 w 4303"/>
              <a:gd name="T29" fmla="*/ 539 h 2924"/>
              <a:gd name="T30" fmla="*/ 3880 w 4303"/>
              <a:gd name="T31" fmla="*/ 800 h 2924"/>
              <a:gd name="T32" fmla="*/ 4069 w 4303"/>
              <a:gd name="T33" fmla="*/ 1023 h 2924"/>
              <a:gd name="T34" fmla="*/ 4169 w 4303"/>
              <a:gd name="T35" fmla="*/ 1184 h 2924"/>
              <a:gd name="T36" fmla="*/ 4242 w 4303"/>
              <a:gd name="T37" fmla="*/ 1362 h 2924"/>
              <a:gd name="T38" fmla="*/ 4292 w 4303"/>
              <a:gd name="T39" fmla="*/ 1545 h 2924"/>
              <a:gd name="T40" fmla="*/ 4297 w 4303"/>
              <a:gd name="T41" fmla="*/ 1740 h 2924"/>
              <a:gd name="T42" fmla="*/ 4270 w 4303"/>
              <a:gd name="T43" fmla="*/ 1918 h 2924"/>
              <a:gd name="T44" fmla="*/ 4208 w 4303"/>
              <a:gd name="T45" fmla="*/ 2084 h 2924"/>
              <a:gd name="T46" fmla="*/ 4125 w 4303"/>
              <a:gd name="T47" fmla="*/ 2229 h 2924"/>
              <a:gd name="T48" fmla="*/ 3958 w 4303"/>
              <a:gd name="T49" fmla="*/ 2413 h 2924"/>
              <a:gd name="T50" fmla="*/ 3668 w 4303"/>
              <a:gd name="T51" fmla="*/ 2607 h 2924"/>
              <a:gd name="T52" fmla="*/ 3334 w 4303"/>
              <a:gd name="T53" fmla="*/ 2746 h 2924"/>
              <a:gd name="T54" fmla="*/ 2978 w 4303"/>
              <a:gd name="T55" fmla="*/ 2841 h 2924"/>
              <a:gd name="T56" fmla="*/ 2622 w 4303"/>
              <a:gd name="T57" fmla="*/ 2896 h 2924"/>
              <a:gd name="T58" fmla="*/ 2305 w 4303"/>
              <a:gd name="T59" fmla="*/ 2918 h 2924"/>
              <a:gd name="T60" fmla="*/ 2026 w 4303"/>
              <a:gd name="T61" fmla="*/ 2918 h 2924"/>
              <a:gd name="T62" fmla="*/ 1726 w 4303"/>
              <a:gd name="T63" fmla="*/ 2885 h 2924"/>
              <a:gd name="T64" fmla="*/ 1408 w 4303"/>
              <a:gd name="T65" fmla="*/ 2818 h 2924"/>
              <a:gd name="T66" fmla="*/ 1085 w 4303"/>
              <a:gd name="T67" fmla="*/ 2707 h 2924"/>
              <a:gd name="T68" fmla="*/ 779 w 4303"/>
              <a:gd name="T69" fmla="*/ 2557 h 2924"/>
              <a:gd name="T70" fmla="*/ 501 w 4303"/>
              <a:gd name="T71" fmla="*/ 2357 h 2924"/>
              <a:gd name="T72" fmla="*/ 267 w 4303"/>
              <a:gd name="T73" fmla="*/ 2107 h 2924"/>
              <a:gd name="T74" fmla="*/ 100 w 4303"/>
              <a:gd name="T75" fmla="*/ 1801 h 29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303" h="2924">
                <a:moveTo>
                  <a:pt x="45" y="1623"/>
                </a:moveTo>
                <a:lnTo>
                  <a:pt x="22" y="1534"/>
                </a:lnTo>
                <a:lnTo>
                  <a:pt x="11" y="1445"/>
                </a:lnTo>
                <a:lnTo>
                  <a:pt x="0" y="1356"/>
                </a:lnTo>
                <a:lnTo>
                  <a:pt x="0" y="1273"/>
                </a:lnTo>
                <a:lnTo>
                  <a:pt x="6" y="1189"/>
                </a:lnTo>
                <a:lnTo>
                  <a:pt x="22" y="1106"/>
                </a:lnTo>
                <a:lnTo>
                  <a:pt x="39" y="1028"/>
                </a:lnTo>
                <a:lnTo>
                  <a:pt x="61" y="956"/>
                </a:lnTo>
                <a:lnTo>
                  <a:pt x="122" y="811"/>
                </a:lnTo>
                <a:lnTo>
                  <a:pt x="206" y="678"/>
                </a:lnTo>
                <a:lnTo>
                  <a:pt x="306" y="550"/>
                </a:lnTo>
                <a:lnTo>
                  <a:pt x="423" y="439"/>
                </a:lnTo>
                <a:lnTo>
                  <a:pt x="551" y="339"/>
                </a:lnTo>
                <a:lnTo>
                  <a:pt x="696" y="250"/>
                </a:lnTo>
                <a:lnTo>
                  <a:pt x="852" y="172"/>
                </a:lnTo>
                <a:lnTo>
                  <a:pt x="1019" y="111"/>
                </a:lnTo>
                <a:lnTo>
                  <a:pt x="1197" y="61"/>
                </a:lnTo>
                <a:lnTo>
                  <a:pt x="1375" y="22"/>
                </a:lnTo>
                <a:lnTo>
                  <a:pt x="1564" y="5"/>
                </a:lnTo>
                <a:lnTo>
                  <a:pt x="1753" y="0"/>
                </a:lnTo>
                <a:lnTo>
                  <a:pt x="1954" y="5"/>
                </a:lnTo>
                <a:lnTo>
                  <a:pt x="2154" y="27"/>
                </a:lnTo>
                <a:lnTo>
                  <a:pt x="2366" y="61"/>
                </a:lnTo>
                <a:lnTo>
                  <a:pt x="2572" y="111"/>
                </a:lnTo>
                <a:lnTo>
                  <a:pt x="2783" y="172"/>
                </a:lnTo>
                <a:lnTo>
                  <a:pt x="2989" y="244"/>
                </a:lnTo>
                <a:lnTo>
                  <a:pt x="3190" y="333"/>
                </a:lnTo>
                <a:lnTo>
                  <a:pt x="3385" y="428"/>
                </a:lnTo>
                <a:lnTo>
                  <a:pt x="3563" y="539"/>
                </a:lnTo>
                <a:lnTo>
                  <a:pt x="3730" y="661"/>
                </a:lnTo>
                <a:lnTo>
                  <a:pt x="3880" y="800"/>
                </a:lnTo>
                <a:lnTo>
                  <a:pt x="4014" y="945"/>
                </a:lnTo>
                <a:lnTo>
                  <a:pt x="4069" y="1023"/>
                </a:lnTo>
                <a:lnTo>
                  <a:pt x="4125" y="1100"/>
                </a:lnTo>
                <a:lnTo>
                  <a:pt x="4169" y="1184"/>
                </a:lnTo>
                <a:lnTo>
                  <a:pt x="4208" y="1273"/>
                </a:lnTo>
                <a:lnTo>
                  <a:pt x="4242" y="1362"/>
                </a:lnTo>
                <a:lnTo>
                  <a:pt x="4270" y="1451"/>
                </a:lnTo>
                <a:lnTo>
                  <a:pt x="4292" y="1545"/>
                </a:lnTo>
                <a:lnTo>
                  <a:pt x="4303" y="1640"/>
                </a:lnTo>
                <a:lnTo>
                  <a:pt x="4297" y="1740"/>
                </a:lnTo>
                <a:lnTo>
                  <a:pt x="4286" y="1834"/>
                </a:lnTo>
                <a:lnTo>
                  <a:pt x="4270" y="1918"/>
                </a:lnTo>
                <a:lnTo>
                  <a:pt x="4242" y="2007"/>
                </a:lnTo>
                <a:lnTo>
                  <a:pt x="4208" y="2084"/>
                </a:lnTo>
                <a:lnTo>
                  <a:pt x="4169" y="2157"/>
                </a:lnTo>
                <a:lnTo>
                  <a:pt x="4125" y="2229"/>
                </a:lnTo>
                <a:lnTo>
                  <a:pt x="4075" y="2296"/>
                </a:lnTo>
                <a:lnTo>
                  <a:pt x="3958" y="2413"/>
                </a:lnTo>
                <a:lnTo>
                  <a:pt x="3819" y="2518"/>
                </a:lnTo>
                <a:lnTo>
                  <a:pt x="3668" y="2607"/>
                </a:lnTo>
                <a:lnTo>
                  <a:pt x="3507" y="2685"/>
                </a:lnTo>
                <a:lnTo>
                  <a:pt x="3334" y="2746"/>
                </a:lnTo>
                <a:lnTo>
                  <a:pt x="3156" y="2802"/>
                </a:lnTo>
                <a:lnTo>
                  <a:pt x="2978" y="2841"/>
                </a:lnTo>
                <a:lnTo>
                  <a:pt x="2800" y="2874"/>
                </a:lnTo>
                <a:lnTo>
                  <a:pt x="2622" y="2896"/>
                </a:lnTo>
                <a:lnTo>
                  <a:pt x="2460" y="2913"/>
                </a:lnTo>
                <a:lnTo>
                  <a:pt x="2305" y="2918"/>
                </a:lnTo>
                <a:lnTo>
                  <a:pt x="2160" y="2924"/>
                </a:lnTo>
                <a:lnTo>
                  <a:pt x="2026" y="2918"/>
                </a:lnTo>
                <a:lnTo>
                  <a:pt x="1876" y="2907"/>
                </a:lnTo>
                <a:lnTo>
                  <a:pt x="1726" y="2885"/>
                </a:lnTo>
                <a:lnTo>
                  <a:pt x="1564" y="2857"/>
                </a:lnTo>
                <a:lnTo>
                  <a:pt x="1408" y="2818"/>
                </a:lnTo>
                <a:lnTo>
                  <a:pt x="1247" y="2768"/>
                </a:lnTo>
                <a:lnTo>
                  <a:pt x="1085" y="2707"/>
                </a:lnTo>
                <a:lnTo>
                  <a:pt x="930" y="2640"/>
                </a:lnTo>
                <a:lnTo>
                  <a:pt x="779" y="2557"/>
                </a:lnTo>
                <a:lnTo>
                  <a:pt x="635" y="2463"/>
                </a:lnTo>
                <a:lnTo>
                  <a:pt x="501" y="2357"/>
                </a:lnTo>
                <a:lnTo>
                  <a:pt x="379" y="2240"/>
                </a:lnTo>
                <a:lnTo>
                  <a:pt x="267" y="2107"/>
                </a:lnTo>
                <a:lnTo>
                  <a:pt x="178" y="1962"/>
                </a:lnTo>
                <a:lnTo>
                  <a:pt x="100" y="1801"/>
                </a:lnTo>
                <a:lnTo>
                  <a:pt x="45" y="162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p:cNvSpPr>
            <a:spLocks noGrp="1"/>
          </p:cNvSpPr>
          <p:nvPr>
            <p:ph type="ctrTitle"/>
          </p:nvPr>
        </p:nvSpPr>
        <p:spPr>
          <a:xfrm>
            <a:off x="1678922" y="2954315"/>
            <a:ext cx="5566700" cy="1675949"/>
          </a:xfrm>
        </p:spPr>
        <p:txBody>
          <a:bodyPr bIns="0" anchor="ctr">
            <a:noAutofit/>
          </a:bodyPr>
          <a:lstStyle>
            <a:lvl1pPr algn="ctr">
              <a:lnSpc>
                <a:spcPct val="80000"/>
              </a:lnSpc>
              <a:defRPr sz="4000" spc="-150">
                <a:solidFill>
                  <a:schemeClr val="tx1"/>
                </a:solidFill>
              </a:defRPr>
            </a:lvl1pPr>
          </a:lstStyle>
          <a:p>
            <a:r>
              <a:rPr lang="en-US" noProof="0"/>
              <a:t>Click to edit Master title style</a:t>
            </a:r>
          </a:p>
        </p:txBody>
      </p:sp>
      <p:sp>
        <p:nvSpPr>
          <p:cNvPr id="11" name="AutoShape 3">
            <a:extLst>
              <a:ext uri="{FF2B5EF4-FFF2-40B4-BE49-F238E27FC236}">
                <a16:creationId xmlns:a16="http://schemas.microsoft.com/office/drawing/2014/main" id="{02FDAB33-915E-4BD4-A13F-8FD4F0F1565D}"/>
              </a:ext>
            </a:extLst>
          </p:cNvPr>
          <p:cNvSpPr>
            <a:spLocks noChangeAspect="1" noChangeArrowheads="1" noTextEdit="1"/>
          </p:cNvSpPr>
          <p:nvPr userDrawn="1"/>
        </p:nvSpPr>
        <p:spPr bwMode="auto">
          <a:xfrm>
            <a:off x="4976748" y="3964146"/>
            <a:ext cx="6831013"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noProof="0" dirty="0"/>
          </a:p>
        </p:txBody>
      </p:sp>
      <p:sp>
        <p:nvSpPr>
          <p:cNvPr id="37" name="Freeform: Shape 36">
            <a:extLst>
              <a:ext uri="{FF2B5EF4-FFF2-40B4-BE49-F238E27FC236}">
                <a16:creationId xmlns:a16="http://schemas.microsoft.com/office/drawing/2014/main" id="{D19DC10D-AC77-4943-9096-2598F5878C12}"/>
              </a:ext>
            </a:extLst>
          </p:cNvPr>
          <p:cNvSpPr/>
          <p:nvPr userDrawn="1"/>
        </p:nvSpPr>
        <p:spPr>
          <a:xfrm>
            <a:off x="527465" y="-6705"/>
            <a:ext cx="11168286" cy="6847184"/>
          </a:xfrm>
          <a:custGeom>
            <a:avLst/>
            <a:gdLst>
              <a:gd name="connsiteX0" fmla="*/ 3449748 w 11168286"/>
              <a:gd name="connsiteY0" fmla="*/ 1543606 h 6847184"/>
              <a:gd name="connsiteX1" fmla="*/ 3149710 w 11168286"/>
              <a:gd name="connsiteY1" fmla="*/ 1551544 h 6847184"/>
              <a:gd name="connsiteX2" fmla="*/ 2849673 w 11168286"/>
              <a:gd name="connsiteY2" fmla="*/ 1578531 h 6847184"/>
              <a:gd name="connsiteX3" fmla="*/ 2567097 w 11168286"/>
              <a:gd name="connsiteY3" fmla="*/ 1640444 h 6847184"/>
              <a:gd name="connsiteX4" fmla="*/ 2284523 w 11168286"/>
              <a:gd name="connsiteY4" fmla="*/ 1719819 h 6847184"/>
              <a:gd name="connsiteX5" fmla="*/ 2019410 w 11168286"/>
              <a:gd name="connsiteY5" fmla="*/ 1816656 h 6847184"/>
              <a:gd name="connsiteX6" fmla="*/ 1771760 w 11168286"/>
              <a:gd name="connsiteY6" fmla="*/ 1940481 h 6847184"/>
              <a:gd name="connsiteX7" fmla="*/ 1541573 w 11168286"/>
              <a:gd name="connsiteY7" fmla="*/ 2081769 h 6847184"/>
              <a:gd name="connsiteX8" fmla="*/ 1338373 w 11168286"/>
              <a:gd name="connsiteY8" fmla="*/ 2240519 h 6847184"/>
              <a:gd name="connsiteX9" fmla="*/ 1152635 w 11168286"/>
              <a:gd name="connsiteY9" fmla="*/ 2416731 h 6847184"/>
              <a:gd name="connsiteX10" fmla="*/ 993885 w 11168286"/>
              <a:gd name="connsiteY10" fmla="*/ 2619931 h 6847184"/>
              <a:gd name="connsiteX11" fmla="*/ 860535 w 11168286"/>
              <a:gd name="connsiteY11" fmla="*/ 2831069 h 6847184"/>
              <a:gd name="connsiteX12" fmla="*/ 763698 w 11168286"/>
              <a:gd name="connsiteY12" fmla="*/ 3061256 h 6847184"/>
              <a:gd name="connsiteX13" fmla="*/ 728773 w 11168286"/>
              <a:gd name="connsiteY13" fmla="*/ 3175556 h 6847184"/>
              <a:gd name="connsiteX14" fmla="*/ 701785 w 11168286"/>
              <a:gd name="connsiteY14" fmla="*/ 3299381 h 6847184"/>
              <a:gd name="connsiteX15" fmla="*/ 676385 w 11168286"/>
              <a:gd name="connsiteY15" fmla="*/ 3431144 h 6847184"/>
              <a:gd name="connsiteX16" fmla="*/ 666860 w 11168286"/>
              <a:gd name="connsiteY16" fmla="*/ 3564494 h 6847184"/>
              <a:gd name="connsiteX17" fmla="*/ 666860 w 11168286"/>
              <a:gd name="connsiteY17" fmla="*/ 3696256 h 6847184"/>
              <a:gd name="connsiteX18" fmla="*/ 684323 w 11168286"/>
              <a:gd name="connsiteY18" fmla="*/ 3837544 h 6847184"/>
              <a:gd name="connsiteX19" fmla="*/ 701785 w 11168286"/>
              <a:gd name="connsiteY19" fmla="*/ 3978831 h 6847184"/>
              <a:gd name="connsiteX20" fmla="*/ 738298 w 11168286"/>
              <a:gd name="connsiteY20" fmla="*/ 4120119 h 6847184"/>
              <a:gd name="connsiteX21" fmla="*/ 825610 w 11168286"/>
              <a:gd name="connsiteY21" fmla="*/ 4402694 h 6847184"/>
              <a:gd name="connsiteX22" fmla="*/ 949435 w 11168286"/>
              <a:gd name="connsiteY22" fmla="*/ 4658281 h 6847184"/>
              <a:gd name="connsiteX23" fmla="*/ 1090723 w 11168286"/>
              <a:gd name="connsiteY23" fmla="*/ 4888469 h 6847184"/>
              <a:gd name="connsiteX24" fmla="*/ 1268523 w 11168286"/>
              <a:gd name="connsiteY24" fmla="*/ 5099606 h 6847184"/>
              <a:gd name="connsiteX25" fmla="*/ 1462198 w 11168286"/>
              <a:gd name="connsiteY25" fmla="*/ 5285344 h 6847184"/>
              <a:gd name="connsiteX26" fmla="*/ 1674923 w 11168286"/>
              <a:gd name="connsiteY26" fmla="*/ 5453619 h 6847184"/>
              <a:gd name="connsiteX27" fmla="*/ 1903522 w 11168286"/>
              <a:gd name="connsiteY27" fmla="*/ 5602844 h 6847184"/>
              <a:gd name="connsiteX28" fmla="*/ 2143235 w 11168286"/>
              <a:gd name="connsiteY28" fmla="*/ 5734606 h 6847184"/>
              <a:gd name="connsiteX29" fmla="*/ 2389298 w 11168286"/>
              <a:gd name="connsiteY29" fmla="*/ 5840969 h 6847184"/>
              <a:gd name="connsiteX30" fmla="*/ 2646473 w 11168286"/>
              <a:gd name="connsiteY30" fmla="*/ 5937806 h 6847184"/>
              <a:gd name="connsiteX31" fmla="*/ 2902060 w 11168286"/>
              <a:gd name="connsiteY31" fmla="*/ 6017181 h 6847184"/>
              <a:gd name="connsiteX32" fmla="*/ 3149710 w 11168286"/>
              <a:gd name="connsiteY32" fmla="*/ 6079094 h 6847184"/>
              <a:gd name="connsiteX33" fmla="*/ 3406885 w 11168286"/>
              <a:gd name="connsiteY33" fmla="*/ 6123544 h 6847184"/>
              <a:gd name="connsiteX34" fmla="*/ 3645010 w 11168286"/>
              <a:gd name="connsiteY34" fmla="*/ 6158469 h 6847184"/>
              <a:gd name="connsiteX35" fmla="*/ 3883135 w 11168286"/>
              <a:gd name="connsiteY35" fmla="*/ 6175931 h 6847184"/>
              <a:gd name="connsiteX36" fmla="*/ 4095861 w 11168286"/>
              <a:gd name="connsiteY36" fmla="*/ 6185456 h 6847184"/>
              <a:gd name="connsiteX37" fmla="*/ 4326048 w 11168286"/>
              <a:gd name="connsiteY37" fmla="*/ 6175931 h 6847184"/>
              <a:gd name="connsiteX38" fmla="*/ 4572111 w 11168286"/>
              <a:gd name="connsiteY38" fmla="*/ 6167994 h 6847184"/>
              <a:gd name="connsiteX39" fmla="*/ 4829285 w 11168286"/>
              <a:gd name="connsiteY39" fmla="*/ 6141006 h 6847184"/>
              <a:gd name="connsiteX40" fmla="*/ 5111860 w 11168286"/>
              <a:gd name="connsiteY40" fmla="*/ 6106081 h 6847184"/>
              <a:gd name="connsiteX41" fmla="*/ 5394435 w 11168286"/>
              <a:gd name="connsiteY41" fmla="*/ 6053694 h 6847184"/>
              <a:gd name="connsiteX42" fmla="*/ 5677010 w 11168286"/>
              <a:gd name="connsiteY42" fmla="*/ 5991781 h 6847184"/>
              <a:gd name="connsiteX43" fmla="*/ 5959585 w 11168286"/>
              <a:gd name="connsiteY43" fmla="*/ 5902881 h 6847184"/>
              <a:gd name="connsiteX44" fmla="*/ 6234223 w 11168286"/>
              <a:gd name="connsiteY44" fmla="*/ 5806044 h 6847184"/>
              <a:gd name="connsiteX45" fmla="*/ 6489810 w 11168286"/>
              <a:gd name="connsiteY45" fmla="*/ 5682219 h 6847184"/>
              <a:gd name="connsiteX46" fmla="*/ 6729523 w 11168286"/>
              <a:gd name="connsiteY46" fmla="*/ 5540931 h 6847184"/>
              <a:gd name="connsiteX47" fmla="*/ 6950185 w 11168286"/>
              <a:gd name="connsiteY47" fmla="*/ 5374244 h 6847184"/>
              <a:gd name="connsiteX48" fmla="*/ 7135923 w 11168286"/>
              <a:gd name="connsiteY48" fmla="*/ 5188506 h 6847184"/>
              <a:gd name="connsiteX49" fmla="*/ 7215298 w 11168286"/>
              <a:gd name="connsiteY49" fmla="*/ 5082144 h 6847184"/>
              <a:gd name="connsiteX50" fmla="*/ 7285148 w 11168286"/>
              <a:gd name="connsiteY50" fmla="*/ 4967844 h 6847184"/>
              <a:gd name="connsiteX51" fmla="*/ 7347060 w 11168286"/>
              <a:gd name="connsiteY51" fmla="*/ 4851956 h 6847184"/>
              <a:gd name="connsiteX52" fmla="*/ 7401035 w 11168286"/>
              <a:gd name="connsiteY52" fmla="*/ 4729719 h 6847184"/>
              <a:gd name="connsiteX53" fmla="*/ 7445485 w 11168286"/>
              <a:gd name="connsiteY53" fmla="*/ 4588431 h 6847184"/>
              <a:gd name="connsiteX54" fmla="*/ 7470885 w 11168286"/>
              <a:gd name="connsiteY54" fmla="*/ 4455081 h 6847184"/>
              <a:gd name="connsiteX55" fmla="*/ 7488348 w 11168286"/>
              <a:gd name="connsiteY55" fmla="*/ 4305856 h 6847184"/>
              <a:gd name="connsiteX56" fmla="*/ 7497873 w 11168286"/>
              <a:gd name="connsiteY56" fmla="*/ 4147106 h 6847184"/>
              <a:gd name="connsiteX57" fmla="*/ 7480410 w 11168286"/>
              <a:gd name="connsiteY57" fmla="*/ 3996294 h 6847184"/>
              <a:gd name="connsiteX58" fmla="*/ 7445485 w 11168286"/>
              <a:gd name="connsiteY58" fmla="*/ 3847069 h 6847184"/>
              <a:gd name="connsiteX59" fmla="*/ 7401035 w 11168286"/>
              <a:gd name="connsiteY59" fmla="*/ 3705781 h 6847184"/>
              <a:gd name="connsiteX60" fmla="*/ 7347060 w 11168286"/>
              <a:gd name="connsiteY60" fmla="*/ 3564494 h 6847184"/>
              <a:gd name="connsiteX61" fmla="*/ 7285148 w 11168286"/>
              <a:gd name="connsiteY61" fmla="*/ 3423206 h 6847184"/>
              <a:gd name="connsiteX62" fmla="*/ 7215298 w 11168286"/>
              <a:gd name="connsiteY62" fmla="*/ 3289856 h 6847184"/>
              <a:gd name="connsiteX63" fmla="*/ 7126398 w 11168286"/>
              <a:gd name="connsiteY63" fmla="*/ 3167619 h 6847184"/>
              <a:gd name="connsiteX64" fmla="*/ 7039085 w 11168286"/>
              <a:gd name="connsiteY64" fmla="*/ 3043794 h 6847184"/>
              <a:gd name="connsiteX65" fmla="*/ 6826360 w 11168286"/>
              <a:gd name="connsiteY65" fmla="*/ 2813606 h 6847184"/>
              <a:gd name="connsiteX66" fmla="*/ 6588235 w 11168286"/>
              <a:gd name="connsiteY66" fmla="*/ 2592944 h 6847184"/>
              <a:gd name="connsiteX67" fmla="*/ 6323123 w 11168286"/>
              <a:gd name="connsiteY67" fmla="*/ 2399269 h 6847184"/>
              <a:gd name="connsiteX68" fmla="*/ 6040548 w 11168286"/>
              <a:gd name="connsiteY68" fmla="*/ 2223056 h 6847184"/>
              <a:gd name="connsiteX69" fmla="*/ 5730985 w 11168286"/>
              <a:gd name="connsiteY69" fmla="*/ 2072244 h 6847184"/>
              <a:gd name="connsiteX70" fmla="*/ 5411899 w 11168286"/>
              <a:gd name="connsiteY70" fmla="*/ 1930956 h 6847184"/>
              <a:gd name="connsiteX71" fmla="*/ 5084873 w 11168286"/>
              <a:gd name="connsiteY71" fmla="*/ 1816656 h 6847184"/>
              <a:gd name="connsiteX72" fmla="*/ 4749910 w 11168286"/>
              <a:gd name="connsiteY72" fmla="*/ 1719819 h 6847184"/>
              <a:gd name="connsiteX73" fmla="*/ 4422885 w 11168286"/>
              <a:gd name="connsiteY73" fmla="*/ 1640444 h 6847184"/>
              <a:gd name="connsiteX74" fmla="*/ 4086335 w 11168286"/>
              <a:gd name="connsiteY74" fmla="*/ 1586469 h 6847184"/>
              <a:gd name="connsiteX75" fmla="*/ 3768835 w 11168286"/>
              <a:gd name="connsiteY75" fmla="*/ 1551544 h 6847184"/>
              <a:gd name="connsiteX76" fmla="*/ 3384196 w 11168286"/>
              <a:gd name="connsiteY76" fmla="*/ 0 h 6847184"/>
              <a:gd name="connsiteX77" fmla="*/ 9353938 w 11168286"/>
              <a:gd name="connsiteY77" fmla="*/ 0 h 6847184"/>
              <a:gd name="connsiteX78" fmla="*/ 9361842 w 11168286"/>
              <a:gd name="connsiteY78" fmla="*/ 3952 h 6847184"/>
              <a:gd name="connsiteX79" fmla="*/ 9738185 w 11168286"/>
              <a:gd name="connsiteY79" fmla="*/ 234949 h 6847184"/>
              <a:gd name="connsiteX80" fmla="*/ 10070404 w 11168286"/>
              <a:gd name="connsiteY80" fmla="*/ 494495 h 6847184"/>
              <a:gd name="connsiteX81" fmla="*/ 10374074 w 11168286"/>
              <a:gd name="connsiteY81" fmla="*/ 782592 h 6847184"/>
              <a:gd name="connsiteX82" fmla="*/ 10633620 w 11168286"/>
              <a:gd name="connsiteY82" fmla="*/ 1114811 h 6847184"/>
              <a:gd name="connsiteX83" fmla="*/ 10851639 w 11168286"/>
              <a:gd name="connsiteY83" fmla="*/ 1460008 h 6847184"/>
              <a:gd name="connsiteX84" fmla="*/ 11009963 w 11168286"/>
              <a:gd name="connsiteY84" fmla="*/ 1836350 h 6847184"/>
              <a:gd name="connsiteX85" fmla="*/ 11067063 w 11168286"/>
              <a:gd name="connsiteY85" fmla="*/ 2023224 h 6847184"/>
              <a:gd name="connsiteX86" fmla="*/ 11111186 w 11168286"/>
              <a:gd name="connsiteY86" fmla="*/ 2225670 h 6847184"/>
              <a:gd name="connsiteX87" fmla="*/ 11152713 w 11168286"/>
              <a:gd name="connsiteY87" fmla="*/ 2441094 h 6847184"/>
              <a:gd name="connsiteX88" fmla="*/ 11168286 w 11168286"/>
              <a:gd name="connsiteY88" fmla="*/ 2659113 h 6847184"/>
              <a:gd name="connsiteX89" fmla="*/ 11168286 w 11168286"/>
              <a:gd name="connsiteY89" fmla="*/ 2874537 h 6847184"/>
              <a:gd name="connsiteX90" fmla="*/ 11139736 w 11168286"/>
              <a:gd name="connsiteY90" fmla="*/ 3105533 h 6847184"/>
              <a:gd name="connsiteX91" fmla="*/ 11111186 w 11168286"/>
              <a:gd name="connsiteY91" fmla="*/ 3336529 h 6847184"/>
              <a:gd name="connsiteX92" fmla="*/ 11051490 w 11168286"/>
              <a:gd name="connsiteY92" fmla="*/ 3567526 h 6847184"/>
              <a:gd name="connsiteX93" fmla="*/ 10908739 w 11168286"/>
              <a:gd name="connsiteY93" fmla="*/ 4029518 h 6847184"/>
              <a:gd name="connsiteX94" fmla="*/ 10706293 w 11168286"/>
              <a:gd name="connsiteY94" fmla="*/ 4447388 h 6847184"/>
              <a:gd name="connsiteX95" fmla="*/ 10475297 w 11168286"/>
              <a:gd name="connsiteY95" fmla="*/ 4823731 h 6847184"/>
              <a:gd name="connsiteX96" fmla="*/ 10184605 w 11168286"/>
              <a:gd name="connsiteY96" fmla="*/ 5168927 h 6847184"/>
              <a:gd name="connsiteX97" fmla="*/ 9867958 w 11168286"/>
              <a:gd name="connsiteY97" fmla="*/ 5472597 h 6847184"/>
              <a:gd name="connsiteX98" fmla="*/ 9520166 w 11168286"/>
              <a:gd name="connsiteY98" fmla="*/ 5747716 h 6847184"/>
              <a:gd name="connsiteX99" fmla="*/ 9146419 w 11168286"/>
              <a:gd name="connsiteY99" fmla="*/ 5991690 h 6847184"/>
              <a:gd name="connsiteX100" fmla="*/ 8754503 w 11168286"/>
              <a:gd name="connsiteY100" fmla="*/ 6207113 h 6847184"/>
              <a:gd name="connsiteX101" fmla="*/ 8352207 w 11168286"/>
              <a:gd name="connsiteY101" fmla="*/ 6381009 h 6847184"/>
              <a:gd name="connsiteX102" fmla="*/ 7931741 w 11168286"/>
              <a:gd name="connsiteY102" fmla="*/ 6539333 h 6847184"/>
              <a:gd name="connsiteX103" fmla="*/ 7513871 w 11168286"/>
              <a:gd name="connsiteY103" fmla="*/ 6669106 h 6847184"/>
              <a:gd name="connsiteX104" fmla="*/ 7108979 w 11168286"/>
              <a:gd name="connsiteY104" fmla="*/ 6770329 h 6847184"/>
              <a:gd name="connsiteX105" fmla="*/ 6688513 w 11168286"/>
              <a:gd name="connsiteY105" fmla="*/ 6843002 h 6847184"/>
              <a:gd name="connsiteX106" fmla="*/ 6660000 w 11168286"/>
              <a:gd name="connsiteY106" fmla="*/ 6847184 h 6847184"/>
              <a:gd name="connsiteX107" fmla="*/ 4165817 w 11168286"/>
              <a:gd name="connsiteY107" fmla="*/ 6847184 h 6847184"/>
              <a:gd name="connsiteX108" fmla="*/ 3900984 w 11168286"/>
              <a:gd name="connsiteY108" fmla="*/ 6814452 h 6847184"/>
              <a:gd name="connsiteX109" fmla="*/ 3438991 w 11168286"/>
              <a:gd name="connsiteY109" fmla="*/ 6728802 h 6847184"/>
              <a:gd name="connsiteX110" fmla="*/ 2976998 w 11168286"/>
              <a:gd name="connsiteY110" fmla="*/ 6627579 h 6847184"/>
              <a:gd name="connsiteX111" fmla="*/ 2515006 w 11168286"/>
              <a:gd name="connsiteY111" fmla="*/ 6482233 h 6847184"/>
              <a:gd name="connsiteX112" fmla="*/ 2065990 w 11168286"/>
              <a:gd name="connsiteY112" fmla="*/ 6323909 h 6847184"/>
              <a:gd name="connsiteX113" fmla="*/ 1648120 w 11168286"/>
              <a:gd name="connsiteY113" fmla="*/ 6121463 h 6847184"/>
              <a:gd name="connsiteX114" fmla="*/ 1256205 w 11168286"/>
              <a:gd name="connsiteY114" fmla="*/ 5890467 h 6847184"/>
              <a:gd name="connsiteX115" fmla="*/ 895435 w 11168286"/>
              <a:gd name="connsiteY115" fmla="*/ 5617943 h 6847184"/>
              <a:gd name="connsiteX116" fmla="*/ 591766 w 11168286"/>
              <a:gd name="connsiteY116" fmla="*/ 5314273 h 6847184"/>
              <a:gd name="connsiteX117" fmla="*/ 461993 w 11168286"/>
              <a:gd name="connsiteY117" fmla="*/ 5140377 h 6847184"/>
              <a:gd name="connsiteX118" fmla="*/ 347792 w 11168286"/>
              <a:gd name="connsiteY118" fmla="*/ 4953504 h 6847184"/>
              <a:gd name="connsiteX119" fmla="*/ 246569 w 11168286"/>
              <a:gd name="connsiteY119" fmla="*/ 4764035 h 6847184"/>
              <a:gd name="connsiteX120" fmla="*/ 158323 w 11168286"/>
              <a:gd name="connsiteY120" fmla="*/ 4564184 h 6847184"/>
              <a:gd name="connsiteX121" fmla="*/ 85650 w 11168286"/>
              <a:gd name="connsiteY121" fmla="*/ 4333188 h 6847184"/>
              <a:gd name="connsiteX122" fmla="*/ 44123 w 11168286"/>
              <a:gd name="connsiteY122" fmla="*/ 4115169 h 6847184"/>
              <a:gd name="connsiteX123" fmla="*/ 15573 w 11168286"/>
              <a:gd name="connsiteY123" fmla="*/ 3871195 h 6847184"/>
              <a:gd name="connsiteX124" fmla="*/ 0 w 11168286"/>
              <a:gd name="connsiteY124" fmla="*/ 3611648 h 6847184"/>
              <a:gd name="connsiteX125" fmla="*/ 28550 w 11168286"/>
              <a:gd name="connsiteY125" fmla="*/ 3365079 h 6847184"/>
              <a:gd name="connsiteX126" fmla="*/ 85650 w 11168286"/>
              <a:gd name="connsiteY126" fmla="*/ 3121106 h 6847184"/>
              <a:gd name="connsiteX127" fmla="*/ 158323 w 11168286"/>
              <a:gd name="connsiteY127" fmla="*/ 2890109 h 6847184"/>
              <a:gd name="connsiteX128" fmla="*/ 246569 w 11168286"/>
              <a:gd name="connsiteY128" fmla="*/ 2659113 h 6847184"/>
              <a:gd name="connsiteX129" fmla="*/ 347792 w 11168286"/>
              <a:gd name="connsiteY129" fmla="*/ 2428116 h 6847184"/>
              <a:gd name="connsiteX130" fmla="*/ 461993 w 11168286"/>
              <a:gd name="connsiteY130" fmla="*/ 2210097 h 6847184"/>
              <a:gd name="connsiteX131" fmla="*/ 607339 w 11168286"/>
              <a:gd name="connsiteY131" fmla="*/ 2010247 h 6847184"/>
              <a:gd name="connsiteX132" fmla="*/ 750089 w 11168286"/>
              <a:gd name="connsiteY132" fmla="*/ 1807800 h 6847184"/>
              <a:gd name="connsiteX133" fmla="*/ 1097882 w 11168286"/>
              <a:gd name="connsiteY133" fmla="*/ 1431458 h 6847184"/>
              <a:gd name="connsiteX134" fmla="*/ 1487201 w 11168286"/>
              <a:gd name="connsiteY134" fmla="*/ 1070688 h 6847184"/>
              <a:gd name="connsiteX135" fmla="*/ 1920644 w 11168286"/>
              <a:gd name="connsiteY135" fmla="*/ 754042 h 6847184"/>
              <a:gd name="connsiteX136" fmla="*/ 2382637 w 11168286"/>
              <a:gd name="connsiteY136" fmla="*/ 465945 h 6847184"/>
              <a:gd name="connsiteX137" fmla="*/ 2888753 w 11168286"/>
              <a:gd name="connsiteY137" fmla="*/ 219376 h 684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11168286" h="6847184">
                <a:moveTo>
                  <a:pt x="3449748" y="1543606"/>
                </a:moveTo>
                <a:lnTo>
                  <a:pt x="3149710" y="1551544"/>
                </a:lnTo>
                <a:lnTo>
                  <a:pt x="2849673" y="1578531"/>
                </a:lnTo>
                <a:lnTo>
                  <a:pt x="2567097" y="1640444"/>
                </a:lnTo>
                <a:lnTo>
                  <a:pt x="2284523" y="1719819"/>
                </a:lnTo>
                <a:lnTo>
                  <a:pt x="2019410" y="1816656"/>
                </a:lnTo>
                <a:lnTo>
                  <a:pt x="1771760" y="1940481"/>
                </a:lnTo>
                <a:lnTo>
                  <a:pt x="1541573" y="2081769"/>
                </a:lnTo>
                <a:lnTo>
                  <a:pt x="1338373" y="2240519"/>
                </a:lnTo>
                <a:lnTo>
                  <a:pt x="1152635" y="2416731"/>
                </a:lnTo>
                <a:lnTo>
                  <a:pt x="993885" y="2619931"/>
                </a:lnTo>
                <a:lnTo>
                  <a:pt x="860535" y="2831069"/>
                </a:lnTo>
                <a:lnTo>
                  <a:pt x="763698" y="3061256"/>
                </a:lnTo>
                <a:lnTo>
                  <a:pt x="728773" y="3175556"/>
                </a:lnTo>
                <a:lnTo>
                  <a:pt x="701785" y="3299381"/>
                </a:lnTo>
                <a:lnTo>
                  <a:pt x="676385" y="3431144"/>
                </a:lnTo>
                <a:lnTo>
                  <a:pt x="666860" y="3564494"/>
                </a:lnTo>
                <a:lnTo>
                  <a:pt x="666860" y="3696256"/>
                </a:lnTo>
                <a:lnTo>
                  <a:pt x="684323" y="3837544"/>
                </a:lnTo>
                <a:lnTo>
                  <a:pt x="701785" y="3978831"/>
                </a:lnTo>
                <a:lnTo>
                  <a:pt x="738298" y="4120119"/>
                </a:lnTo>
                <a:lnTo>
                  <a:pt x="825610" y="4402694"/>
                </a:lnTo>
                <a:lnTo>
                  <a:pt x="949435" y="4658281"/>
                </a:lnTo>
                <a:lnTo>
                  <a:pt x="1090723" y="4888469"/>
                </a:lnTo>
                <a:lnTo>
                  <a:pt x="1268523" y="5099606"/>
                </a:lnTo>
                <a:lnTo>
                  <a:pt x="1462198" y="5285344"/>
                </a:lnTo>
                <a:lnTo>
                  <a:pt x="1674923" y="5453619"/>
                </a:lnTo>
                <a:lnTo>
                  <a:pt x="1903522" y="5602844"/>
                </a:lnTo>
                <a:lnTo>
                  <a:pt x="2143235" y="5734606"/>
                </a:lnTo>
                <a:lnTo>
                  <a:pt x="2389298" y="5840969"/>
                </a:lnTo>
                <a:lnTo>
                  <a:pt x="2646473" y="5937806"/>
                </a:lnTo>
                <a:lnTo>
                  <a:pt x="2902060" y="6017181"/>
                </a:lnTo>
                <a:lnTo>
                  <a:pt x="3149710" y="6079094"/>
                </a:lnTo>
                <a:lnTo>
                  <a:pt x="3406885" y="6123544"/>
                </a:lnTo>
                <a:lnTo>
                  <a:pt x="3645010" y="6158469"/>
                </a:lnTo>
                <a:lnTo>
                  <a:pt x="3883135" y="6175931"/>
                </a:lnTo>
                <a:lnTo>
                  <a:pt x="4095861" y="6185456"/>
                </a:lnTo>
                <a:lnTo>
                  <a:pt x="4326048" y="6175931"/>
                </a:lnTo>
                <a:lnTo>
                  <a:pt x="4572111" y="6167994"/>
                </a:lnTo>
                <a:lnTo>
                  <a:pt x="4829285" y="6141006"/>
                </a:lnTo>
                <a:lnTo>
                  <a:pt x="5111860" y="6106081"/>
                </a:lnTo>
                <a:lnTo>
                  <a:pt x="5394435" y="6053694"/>
                </a:lnTo>
                <a:lnTo>
                  <a:pt x="5677010" y="5991781"/>
                </a:lnTo>
                <a:lnTo>
                  <a:pt x="5959585" y="5902881"/>
                </a:lnTo>
                <a:lnTo>
                  <a:pt x="6234223" y="5806044"/>
                </a:lnTo>
                <a:lnTo>
                  <a:pt x="6489810" y="5682219"/>
                </a:lnTo>
                <a:lnTo>
                  <a:pt x="6729523" y="5540931"/>
                </a:lnTo>
                <a:lnTo>
                  <a:pt x="6950185" y="5374244"/>
                </a:lnTo>
                <a:lnTo>
                  <a:pt x="7135923" y="5188506"/>
                </a:lnTo>
                <a:lnTo>
                  <a:pt x="7215298" y="5082144"/>
                </a:lnTo>
                <a:lnTo>
                  <a:pt x="7285148" y="4967844"/>
                </a:lnTo>
                <a:lnTo>
                  <a:pt x="7347060" y="4851956"/>
                </a:lnTo>
                <a:lnTo>
                  <a:pt x="7401035" y="4729719"/>
                </a:lnTo>
                <a:lnTo>
                  <a:pt x="7445485" y="4588431"/>
                </a:lnTo>
                <a:lnTo>
                  <a:pt x="7470885" y="4455081"/>
                </a:lnTo>
                <a:lnTo>
                  <a:pt x="7488348" y="4305856"/>
                </a:lnTo>
                <a:lnTo>
                  <a:pt x="7497873" y="4147106"/>
                </a:lnTo>
                <a:lnTo>
                  <a:pt x="7480410" y="3996294"/>
                </a:lnTo>
                <a:lnTo>
                  <a:pt x="7445485" y="3847069"/>
                </a:lnTo>
                <a:lnTo>
                  <a:pt x="7401035" y="3705781"/>
                </a:lnTo>
                <a:lnTo>
                  <a:pt x="7347060" y="3564494"/>
                </a:lnTo>
                <a:lnTo>
                  <a:pt x="7285148" y="3423206"/>
                </a:lnTo>
                <a:lnTo>
                  <a:pt x="7215298" y="3289856"/>
                </a:lnTo>
                <a:lnTo>
                  <a:pt x="7126398" y="3167619"/>
                </a:lnTo>
                <a:lnTo>
                  <a:pt x="7039085" y="3043794"/>
                </a:lnTo>
                <a:lnTo>
                  <a:pt x="6826360" y="2813606"/>
                </a:lnTo>
                <a:lnTo>
                  <a:pt x="6588235" y="2592944"/>
                </a:lnTo>
                <a:lnTo>
                  <a:pt x="6323123" y="2399269"/>
                </a:lnTo>
                <a:lnTo>
                  <a:pt x="6040548" y="2223056"/>
                </a:lnTo>
                <a:lnTo>
                  <a:pt x="5730985" y="2072244"/>
                </a:lnTo>
                <a:lnTo>
                  <a:pt x="5411899" y="1930956"/>
                </a:lnTo>
                <a:lnTo>
                  <a:pt x="5084873" y="1816656"/>
                </a:lnTo>
                <a:lnTo>
                  <a:pt x="4749910" y="1719819"/>
                </a:lnTo>
                <a:lnTo>
                  <a:pt x="4422885" y="1640444"/>
                </a:lnTo>
                <a:lnTo>
                  <a:pt x="4086335" y="1586469"/>
                </a:lnTo>
                <a:lnTo>
                  <a:pt x="3768835" y="1551544"/>
                </a:lnTo>
                <a:close/>
                <a:moveTo>
                  <a:pt x="3384196" y="0"/>
                </a:moveTo>
                <a:lnTo>
                  <a:pt x="9353938" y="0"/>
                </a:lnTo>
                <a:lnTo>
                  <a:pt x="9361842" y="3952"/>
                </a:lnTo>
                <a:lnTo>
                  <a:pt x="9738185" y="234949"/>
                </a:lnTo>
                <a:lnTo>
                  <a:pt x="10070404" y="494495"/>
                </a:lnTo>
                <a:lnTo>
                  <a:pt x="10374074" y="782592"/>
                </a:lnTo>
                <a:lnTo>
                  <a:pt x="10633620" y="1114811"/>
                </a:lnTo>
                <a:lnTo>
                  <a:pt x="10851639" y="1460008"/>
                </a:lnTo>
                <a:lnTo>
                  <a:pt x="11009963" y="1836350"/>
                </a:lnTo>
                <a:lnTo>
                  <a:pt x="11067063" y="2023224"/>
                </a:lnTo>
                <a:lnTo>
                  <a:pt x="11111186" y="2225670"/>
                </a:lnTo>
                <a:lnTo>
                  <a:pt x="11152713" y="2441094"/>
                </a:lnTo>
                <a:lnTo>
                  <a:pt x="11168286" y="2659113"/>
                </a:lnTo>
                <a:lnTo>
                  <a:pt x="11168286" y="2874537"/>
                </a:lnTo>
                <a:lnTo>
                  <a:pt x="11139736" y="3105533"/>
                </a:lnTo>
                <a:lnTo>
                  <a:pt x="11111186" y="3336529"/>
                </a:lnTo>
                <a:lnTo>
                  <a:pt x="11051490" y="3567526"/>
                </a:lnTo>
                <a:lnTo>
                  <a:pt x="10908739" y="4029518"/>
                </a:lnTo>
                <a:lnTo>
                  <a:pt x="10706293" y="4447388"/>
                </a:lnTo>
                <a:lnTo>
                  <a:pt x="10475297" y="4823731"/>
                </a:lnTo>
                <a:lnTo>
                  <a:pt x="10184605" y="5168927"/>
                </a:lnTo>
                <a:lnTo>
                  <a:pt x="9867958" y="5472597"/>
                </a:lnTo>
                <a:lnTo>
                  <a:pt x="9520166" y="5747716"/>
                </a:lnTo>
                <a:lnTo>
                  <a:pt x="9146419" y="5991690"/>
                </a:lnTo>
                <a:lnTo>
                  <a:pt x="8754503" y="6207113"/>
                </a:lnTo>
                <a:lnTo>
                  <a:pt x="8352207" y="6381009"/>
                </a:lnTo>
                <a:lnTo>
                  <a:pt x="7931741" y="6539333"/>
                </a:lnTo>
                <a:lnTo>
                  <a:pt x="7513871" y="6669106"/>
                </a:lnTo>
                <a:lnTo>
                  <a:pt x="7108979" y="6770329"/>
                </a:lnTo>
                <a:lnTo>
                  <a:pt x="6688513" y="6843002"/>
                </a:lnTo>
                <a:lnTo>
                  <a:pt x="6660000" y="6847184"/>
                </a:lnTo>
                <a:lnTo>
                  <a:pt x="4165817" y="6847184"/>
                </a:lnTo>
                <a:lnTo>
                  <a:pt x="3900984" y="6814452"/>
                </a:lnTo>
                <a:lnTo>
                  <a:pt x="3438991" y="6728802"/>
                </a:lnTo>
                <a:lnTo>
                  <a:pt x="2976998" y="6627579"/>
                </a:lnTo>
                <a:lnTo>
                  <a:pt x="2515006" y="6482233"/>
                </a:lnTo>
                <a:lnTo>
                  <a:pt x="2065990" y="6323909"/>
                </a:lnTo>
                <a:lnTo>
                  <a:pt x="1648120" y="6121463"/>
                </a:lnTo>
                <a:lnTo>
                  <a:pt x="1256205" y="5890467"/>
                </a:lnTo>
                <a:lnTo>
                  <a:pt x="895435" y="5617943"/>
                </a:lnTo>
                <a:lnTo>
                  <a:pt x="591766" y="5314273"/>
                </a:lnTo>
                <a:lnTo>
                  <a:pt x="461993" y="5140377"/>
                </a:lnTo>
                <a:lnTo>
                  <a:pt x="347792" y="4953504"/>
                </a:lnTo>
                <a:lnTo>
                  <a:pt x="246569" y="4764035"/>
                </a:lnTo>
                <a:lnTo>
                  <a:pt x="158323" y="4564184"/>
                </a:lnTo>
                <a:lnTo>
                  <a:pt x="85650" y="4333188"/>
                </a:lnTo>
                <a:lnTo>
                  <a:pt x="44123" y="4115169"/>
                </a:lnTo>
                <a:lnTo>
                  <a:pt x="15573" y="3871195"/>
                </a:lnTo>
                <a:lnTo>
                  <a:pt x="0" y="3611648"/>
                </a:lnTo>
                <a:lnTo>
                  <a:pt x="28550" y="3365079"/>
                </a:lnTo>
                <a:lnTo>
                  <a:pt x="85650" y="3121106"/>
                </a:lnTo>
                <a:lnTo>
                  <a:pt x="158323" y="2890109"/>
                </a:lnTo>
                <a:lnTo>
                  <a:pt x="246569" y="2659113"/>
                </a:lnTo>
                <a:lnTo>
                  <a:pt x="347792" y="2428116"/>
                </a:lnTo>
                <a:lnTo>
                  <a:pt x="461993" y="2210097"/>
                </a:lnTo>
                <a:lnTo>
                  <a:pt x="607339" y="2010247"/>
                </a:lnTo>
                <a:lnTo>
                  <a:pt x="750089" y="1807800"/>
                </a:lnTo>
                <a:lnTo>
                  <a:pt x="1097882" y="1431458"/>
                </a:lnTo>
                <a:lnTo>
                  <a:pt x="1487201" y="1070688"/>
                </a:lnTo>
                <a:lnTo>
                  <a:pt x="1920644" y="754042"/>
                </a:lnTo>
                <a:lnTo>
                  <a:pt x="2382637" y="465945"/>
                </a:lnTo>
                <a:lnTo>
                  <a:pt x="2888753" y="219376"/>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 name="Subtitle 2"/>
          <p:cNvSpPr>
            <a:spLocks noGrp="1"/>
          </p:cNvSpPr>
          <p:nvPr>
            <p:ph type="subTitle" idx="1"/>
          </p:nvPr>
        </p:nvSpPr>
        <p:spPr>
          <a:xfrm>
            <a:off x="8063328" y="1631728"/>
            <a:ext cx="3198812" cy="1322587"/>
          </a:xfrm>
        </p:spPr>
        <p:txBody>
          <a:bodyPr tIns="0">
            <a:noAutofit/>
          </a:bodyPr>
          <a:lstStyle>
            <a:lvl1pPr marL="0" indent="0" algn="ctr">
              <a:lnSpc>
                <a:spcPct val="100000"/>
              </a:lnSpc>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F90A2B57-AC62-4574-AC7D-7953A169D2FB}" type="datetimeFigureOut">
              <a:rPr lang="en-US" noProof="0" smtClean="0"/>
              <a:t>3/11/2026</a:t>
            </a:fld>
            <a:endParaRPr lang="en-US" noProof="0"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noProof="0" dirty="0"/>
          </a:p>
        </p:txBody>
      </p:sp>
      <p:sp>
        <p:nvSpPr>
          <p:cNvPr id="6" name="Slide Number Placeholder 5"/>
          <p:cNvSpPr>
            <a:spLocks noGrp="1"/>
          </p:cNvSpPr>
          <p:nvPr>
            <p:ph type="sldNum" sz="quarter" idx="12"/>
          </p:nvPr>
        </p:nvSpPr>
        <p:spPr>
          <a:xfrm>
            <a:off x="10469880" y="320040"/>
            <a:ext cx="914400" cy="320040"/>
          </a:xfrm>
        </p:spPr>
        <p:txBody>
          <a:bodyPr/>
          <a:lstStyle/>
          <a:p>
            <a:fld id="{A204E297-2C47-40A4-842B-FD18E4874900}" type="slidenum">
              <a:rPr lang="en-US" noProof="0" smtClean="0"/>
              <a:t>‹#›</a:t>
            </a:fld>
            <a:endParaRPr lang="en-US" noProof="0" dirty="0"/>
          </a:p>
        </p:txBody>
      </p:sp>
    </p:spTree>
    <p:extLst>
      <p:ext uri="{BB962C8B-B14F-4D97-AF65-F5344CB8AC3E}">
        <p14:creationId xmlns:p14="http://schemas.microsoft.com/office/powerpoint/2010/main" val="2670579675"/>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noProof="0"/>
              <a:t>Click to edit Master title style</a:t>
            </a:r>
          </a:p>
        </p:txBody>
      </p:sp>
      <p:sp>
        <p:nvSpPr>
          <p:cNvPr id="5" name="Footer Placeholder 4"/>
          <p:cNvSpPr>
            <a:spLocks noGrp="1"/>
          </p:cNvSpPr>
          <p:nvPr userDrawn="1">
            <p:ph type="ftr" sz="quarter" idx="11"/>
          </p:nvPr>
        </p:nvSpPr>
        <p:spPr>
          <a:xfrm>
            <a:off x="800894" y="6227064"/>
            <a:ext cx="10588752" cy="320040"/>
          </a:xfrm>
        </p:spPr>
        <p:txBody>
          <a:bodyPr/>
          <a:lstStyle/>
          <a:p>
            <a:endParaRPr lang="en-US" noProof="0" dirty="0"/>
          </a:p>
        </p:txBody>
      </p:sp>
      <p:sp>
        <p:nvSpPr>
          <p:cNvPr id="31" name="Content Placeholder 2">
            <a:extLst>
              <a:ext uri="{FF2B5EF4-FFF2-40B4-BE49-F238E27FC236}">
                <a16:creationId xmlns:a16="http://schemas.microsoft.com/office/drawing/2014/main" id="{E62201C3-EEF2-4D1D-B8AB-52AA59DD67A4}"/>
              </a:ext>
            </a:extLst>
          </p:cNvPr>
          <p:cNvSpPr>
            <a:spLocks noGrp="1"/>
          </p:cNvSpPr>
          <p:nvPr>
            <p:ph sz="half" idx="1"/>
          </p:nvPr>
        </p:nvSpPr>
        <p:spPr>
          <a:xfrm>
            <a:off x="800894" y="2445636"/>
            <a:ext cx="4536846" cy="35805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 name="Content Placeholder 3">
            <a:extLst>
              <a:ext uri="{FF2B5EF4-FFF2-40B4-BE49-F238E27FC236}">
                <a16:creationId xmlns:a16="http://schemas.microsoft.com/office/drawing/2014/main" id="{33663903-41DD-413B-AB8C-9F42D238C61E}"/>
              </a:ext>
            </a:extLst>
          </p:cNvPr>
          <p:cNvSpPr>
            <a:spLocks noGrp="1"/>
          </p:cNvSpPr>
          <p:nvPr>
            <p:ph sz="half" idx="13"/>
          </p:nvPr>
        </p:nvSpPr>
        <p:spPr>
          <a:xfrm>
            <a:off x="5460530" y="2445636"/>
            <a:ext cx="4536846" cy="358051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933388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noProof="0"/>
              <a:t>Click to edit Master title style</a:t>
            </a:r>
          </a:p>
        </p:txBody>
      </p:sp>
      <p:sp>
        <p:nvSpPr>
          <p:cNvPr id="5" name="Footer Placeholder 4"/>
          <p:cNvSpPr>
            <a:spLocks noGrp="1"/>
          </p:cNvSpPr>
          <p:nvPr userDrawn="1">
            <p:ph type="ftr" sz="quarter" idx="11"/>
          </p:nvPr>
        </p:nvSpPr>
        <p:spPr>
          <a:xfrm>
            <a:off x="800894" y="6227064"/>
            <a:ext cx="10588752" cy="320040"/>
          </a:xfrm>
        </p:spPr>
        <p:txBody>
          <a:bodyPr/>
          <a:lstStyle/>
          <a:p>
            <a:endParaRPr lang="en-US" noProof="0" dirty="0"/>
          </a:p>
        </p:txBody>
      </p:sp>
      <p:sp>
        <p:nvSpPr>
          <p:cNvPr id="31" name="Content Placeholder 2">
            <a:extLst>
              <a:ext uri="{FF2B5EF4-FFF2-40B4-BE49-F238E27FC236}">
                <a16:creationId xmlns:a16="http://schemas.microsoft.com/office/drawing/2014/main" id="{E62201C3-EEF2-4D1D-B8AB-52AA59DD67A4}"/>
              </a:ext>
            </a:extLst>
          </p:cNvPr>
          <p:cNvSpPr>
            <a:spLocks noGrp="1"/>
          </p:cNvSpPr>
          <p:nvPr>
            <p:ph sz="half" idx="1"/>
          </p:nvPr>
        </p:nvSpPr>
        <p:spPr>
          <a:xfrm>
            <a:off x="800893" y="2621849"/>
            <a:ext cx="9195593" cy="34043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56096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noProof="0"/>
              <a:t>Click to edit Master title style</a:t>
            </a:r>
          </a:p>
        </p:txBody>
      </p:sp>
      <p:sp>
        <p:nvSpPr>
          <p:cNvPr id="5" name="Footer Placeholder 4"/>
          <p:cNvSpPr>
            <a:spLocks noGrp="1"/>
          </p:cNvSpPr>
          <p:nvPr userDrawn="1">
            <p:ph type="ftr" sz="quarter" idx="11"/>
          </p:nvPr>
        </p:nvSpPr>
        <p:spPr>
          <a:xfrm>
            <a:off x="800894" y="6227064"/>
            <a:ext cx="10588752" cy="320040"/>
          </a:xfrm>
        </p:spPr>
        <p:txBody>
          <a:bodyPr/>
          <a:lstStyle/>
          <a:p>
            <a:endParaRPr lang="en-US" noProof="0" dirty="0"/>
          </a:p>
        </p:txBody>
      </p:sp>
      <p:sp>
        <p:nvSpPr>
          <p:cNvPr id="33" name="Text Placeholder 2">
            <a:extLst>
              <a:ext uri="{FF2B5EF4-FFF2-40B4-BE49-F238E27FC236}">
                <a16:creationId xmlns:a16="http://schemas.microsoft.com/office/drawing/2014/main" id="{B3CED86B-1675-4502-81E2-29470C91DF88}"/>
              </a:ext>
            </a:extLst>
          </p:cNvPr>
          <p:cNvSpPr>
            <a:spLocks noGrp="1"/>
          </p:cNvSpPr>
          <p:nvPr>
            <p:ph type="body" idx="1"/>
          </p:nvPr>
        </p:nvSpPr>
        <p:spPr>
          <a:xfrm>
            <a:off x="839788" y="221849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5" name="Content Placeholder 3">
            <a:extLst>
              <a:ext uri="{FF2B5EF4-FFF2-40B4-BE49-F238E27FC236}">
                <a16:creationId xmlns:a16="http://schemas.microsoft.com/office/drawing/2014/main" id="{6B321C66-0786-4114-8D84-352D88D945D2}"/>
              </a:ext>
            </a:extLst>
          </p:cNvPr>
          <p:cNvSpPr>
            <a:spLocks noGrp="1"/>
          </p:cNvSpPr>
          <p:nvPr>
            <p:ph sz="half" idx="2"/>
          </p:nvPr>
        </p:nvSpPr>
        <p:spPr>
          <a:xfrm>
            <a:off x="839788" y="3047301"/>
            <a:ext cx="5157787" cy="31423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 name="Text Placeholder 4">
            <a:extLst>
              <a:ext uri="{FF2B5EF4-FFF2-40B4-BE49-F238E27FC236}">
                <a16:creationId xmlns:a16="http://schemas.microsoft.com/office/drawing/2014/main" id="{8B189B09-DC60-4BD7-ACA7-13DDE9E0FF89}"/>
              </a:ext>
            </a:extLst>
          </p:cNvPr>
          <p:cNvSpPr>
            <a:spLocks noGrp="1"/>
          </p:cNvSpPr>
          <p:nvPr>
            <p:ph type="body" sz="quarter" idx="3"/>
          </p:nvPr>
        </p:nvSpPr>
        <p:spPr>
          <a:xfrm>
            <a:off x="6172200" y="221849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37" name="Content Placeholder 5">
            <a:extLst>
              <a:ext uri="{FF2B5EF4-FFF2-40B4-BE49-F238E27FC236}">
                <a16:creationId xmlns:a16="http://schemas.microsoft.com/office/drawing/2014/main" id="{719BE1EB-4126-4D9C-9A27-D8AA795B0E95}"/>
              </a:ext>
            </a:extLst>
          </p:cNvPr>
          <p:cNvSpPr>
            <a:spLocks noGrp="1"/>
          </p:cNvSpPr>
          <p:nvPr>
            <p:ph sz="quarter" idx="4"/>
          </p:nvPr>
        </p:nvSpPr>
        <p:spPr>
          <a:xfrm>
            <a:off x="6172200" y="3047301"/>
            <a:ext cx="5183188" cy="314236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879828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noProof="0"/>
              <a:t>Click to edit Master title style</a:t>
            </a:r>
          </a:p>
        </p:txBody>
      </p:sp>
      <p:sp>
        <p:nvSpPr>
          <p:cNvPr id="5" name="Footer Placeholder 4"/>
          <p:cNvSpPr>
            <a:spLocks noGrp="1"/>
          </p:cNvSpPr>
          <p:nvPr userDrawn="1">
            <p:ph type="ftr" sz="quarter" idx="11"/>
          </p:nvPr>
        </p:nvSpPr>
        <p:spPr>
          <a:xfrm>
            <a:off x="800894" y="6227064"/>
            <a:ext cx="10588752" cy="320040"/>
          </a:xfrm>
        </p:spPr>
        <p:txBody>
          <a:bodyPr/>
          <a:lstStyle/>
          <a:p>
            <a:endParaRPr lang="en-US" noProof="0" dirty="0"/>
          </a:p>
        </p:txBody>
      </p:sp>
    </p:spTree>
    <p:extLst>
      <p:ext uri="{BB962C8B-B14F-4D97-AF65-F5344CB8AC3E}">
        <p14:creationId xmlns:p14="http://schemas.microsoft.com/office/powerpoint/2010/main" val="32472177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C895FDC-2C4F-4DDB-8BAF-F96F3F29E496}"/>
              </a:ext>
            </a:extLst>
          </p:cNvPr>
          <p:cNvGrpSpPr/>
          <p:nvPr userDrawn="1"/>
        </p:nvGrpSpPr>
        <p:grpSpPr>
          <a:xfrm>
            <a:off x="3975193" y="1"/>
            <a:ext cx="8918389" cy="6858000"/>
            <a:chOff x="-9741005" y="76962"/>
            <a:chExt cx="8918389" cy="7010413"/>
          </a:xfrm>
        </p:grpSpPr>
        <p:sp>
          <p:nvSpPr>
            <p:cNvPr id="19" name="Freeform 5">
              <a:extLst>
                <a:ext uri="{FF2B5EF4-FFF2-40B4-BE49-F238E27FC236}">
                  <a16:creationId xmlns:a16="http://schemas.microsoft.com/office/drawing/2014/main" id="{F6F62C76-F2A2-4C4A-A2CF-7478D192F41F}"/>
                </a:ext>
              </a:extLst>
            </p:cNvPr>
            <p:cNvSpPr/>
            <p:nvPr/>
          </p:nvSpPr>
          <p:spPr bwMode="auto">
            <a:xfrm flipH="1">
              <a:off x="-9741005" y="76962"/>
              <a:ext cx="6166080" cy="70104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2" name="Freeform 8">
              <a:extLst>
                <a:ext uri="{FF2B5EF4-FFF2-40B4-BE49-F238E27FC236}">
                  <a16:creationId xmlns:a16="http://schemas.microsoft.com/office/drawing/2014/main" id="{C2FEE6D6-C66B-46A2-9717-D94CD2EEC516}"/>
                </a:ext>
              </a:extLst>
            </p:cNvPr>
            <p:cNvSpPr/>
            <p:nvPr/>
          </p:nvSpPr>
          <p:spPr bwMode="auto">
            <a:xfrm flipH="1">
              <a:off x="-9147964" y="76962"/>
              <a:ext cx="5869560" cy="70104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5" name="Freeform 11">
              <a:extLst>
                <a:ext uri="{FF2B5EF4-FFF2-40B4-BE49-F238E27FC236}">
                  <a16:creationId xmlns:a16="http://schemas.microsoft.com/office/drawing/2014/main" id="{50F8CA4D-DFF0-446B-B60D-6C59383E60CB}"/>
                </a:ext>
              </a:extLst>
            </p:cNvPr>
            <p:cNvSpPr/>
            <p:nvPr/>
          </p:nvSpPr>
          <p:spPr bwMode="auto">
            <a:xfrm flipH="1">
              <a:off x="-8869187" y="76962"/>
              <a:ext cx="5780859" cy="70104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8" name="Freeform 14">
              <a:extLst>
                <a:ext uri="{FF2B5EF4-FFF2-40B4-BE49-F238E27FC236}">
                  <a16:creationId xmlns:a16="http://schemas.microsoft.com/office/drawing/2014/main" id="{FE92DF35-F9F7-40F5-989F-13D90C622383}"/>
                </a:ext>
              </a:extLst>
            </p:cNvPr>
            <p:cNvSpPr/>
            <p:nvPr/>
          </p:nvSpPr>
          <p:spPr bwMode="auto">
            <a:xfrm flipH="1">
              <a:off x="-8268545" y="76962"/>
              <a:ext cx="5180216" cy="70104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0" name="Freeform 16">
              <a:extLst>
                <a:ext uri="{FF2B5EF4-FFF2-40B4-BE49-F238E27FC236}">
                  <a16:creationId xmlns:a16="http://schemas.microsoft.com/office/drawing/2014/main" id="{59DC02A7-D065-41E9-BB83-3E6B87C8FCDA}"/>
                </a:ext>
              </a:extLst>
            </p:cNvPr>
            <p:cNvSpPr/>
            <p:nvPr/>
          </p:nvSpPr>
          <p:spPr bwMode="auto">
            <a:xfrm flipH="1">
              <a:off x="-8065797" y="76962"/>
              <a:ext cx="5157408" cy="70104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2" name="Freeform 18">
              <a:extLst>
                <a:ext uri="{FF2B5EF4-FFF2-40B4-BE49-F238E27FC236}">
                  <a16:creationId xmlns:a16="http://schemas.microsoft.com/office/drawing/2014/main" id="{B956E204-209F-4483-A2D7-FDD5857C793A}"/>
                </a:ext>
              </a:extLst>
            </p:cNvPr>
            <p:cNvSpPr/>
            <p:nvPr/>
          </p:nvSpPr>
          <p:spPr bwMode="auto">
            <a:xfrm flipH="1">
              <a:off x="-7723660" y="76962"/>
              <a:ext cx="5461530" cy="70104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4" name="Freeform 20">
              <a:extLst>
                <a:ext uri="{FF2B5EF4-FFF2-40B4-BE49-F238E27FC236}">
                  <a16:creationId xmlns:a16="http://schemas.microsoft.com/office/drawing/2014/main" id="{63C141C1-7D94-41BC-9125-3049CE0F4262}"/>
                </a:ext>
              </a:extLst>
            </p:cNvPr>
            <p:cNvSpPr/>
            <p:nvPr/>
          </p:nvSpPr>
          <p:spPr bwMode="auto">
            <a:xfrm flipH="1">
              <a:off x="-6783414" y="76962"/>
              <a:ext cx="4338811" cy="70104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5" name="Freeform 21">
              <a:extLst>
                <a:ext uri="{FF2B5EF4-FFF2-40B4-BE49-F238E27FC236}">
                  <a16:creationId xmlns:a16="http://schemas.microsoft.com/office/drawing/2014/main" id="{DF161C9E-F9BD-426C-AC90-44428E88D146}"/>
                </a:ext>
              </a:extLst>
            </p:cNvPr>
            <p:cNvSpPr/>
            <p:nvPr/>
          </p:nvSpPr>
          <p:spPr bwMode="auto">
            <a:xfrm flipH="1">
              <a:off x="-6608545" y="76962"/>
              <a:ext cx="4701225" cy="70104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6" name="Freeform 22">
              <a:extLst>
                <a:ext uri="{FF2B5EF4-FFF2-40B4-BE49-F238E27FC236}">
                  <a16:creationId xmlns:a16="http://schemas.microsoft.com/office/drawing/2014/main" id="{5F6A9DD0-9049-4E35-AB52-2295FAD07BE0}"/>
                </a:ext>
              </a:extLst>
            </p:cNvPr>
            <p:cNvSpPr/>
            <p:nvPr userDrawn="1"/>
          </p:nvSpPr>
          <p:spPr bwMode="auto">
            <a:xfrm flipH="1">
              <a:off x="-4659626" y="76962"/>
              <a:ext cx="3837010" cy="70104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7" name="Freeform 23">
              <a:extLst>
                <a:ext uri="{FF2B5EF4-FFF2-40B4-BE49-F238E27FC236}">
                  <a16:creationId xmlns:a16="http://schemas.microsoft.com/office/drawing/2014/main" id="{844EE558-A987-4D5F-9409-50DA793C924A}"/>
                </a:ext>
              </a:extLst>
            </p:cNvPr>
            <p:cNvSpPr/>
            <p:nvPr userDrawn="1"/>
          </p:nvSpPr>
          <p:spPr bwMode="auto">
            <a:xfrm flipH="1">
              <a:off x="-4340299" y="86719"/>
              <a:ext cx="2828337" cy="327673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9" name="Freeform 25">
              <a:extLst>
                <a:ext uri="{FF2B5EF4-FFF2-40B4-BE49-F238E27FC236}">
                  <a16:creationId xmlns:a16="http://schemas.microsoft.com/office/drawing/2014/main" id="{BA0CA8CE-37BE-4004-9F24-18C47C58A73A}"/>
                </a:ext>
              </a:extLst>
            </p:cNvPr>
            <p:cNvSpPr/>
            <p:nvPr userDrawn="1"/>
          </p:nvSpPr>
          <p:spPr bwMode="auto">
            <a:xfrm flipH="1">
              <a:off x="-4005764" y="76962"/>
              <a:ext cx="2493803" cy="2283141"/>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11" name="Freeform 5">
            <a:extLst>
              <a:ext uri="{FF2B5EF4-FFF2-40B4-BE49-F238E27FC236}">
                <a16:creationId xmlns:a16="http://schemas.microsoft.com/office/drawing/2014/main" id="{36060E0F-19CE-4CEB-BA56-3FDAE5648A59}"/>
              </a:ext>
            </a:extLst>
          </p:cNvPr>
          <p:cNvSpPr>
            <a:spLocks/>
          </p:cNvSpPr>
          <p:nvPr userDrawn="1"/>
        </p:nvSpPr>
        <p:spPr bwMode="auto">
          <a:xfrm>
            <a:off x="8733805" y="2029597"/>
            <a:ext cx="3372491" cy="2997562"/>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0800000">
            <a:off x="9539001" y="4459774"/>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p:cNvSpPr>
            <a:spLocks noGrp="1"/>
          </p:cNvSpPr>
          <p:nvPr>
            <p:ph type="sldNum" sz="quarter" idx="12"/>
          </p:nvPr>
        </p:nvSpPr>
        <p:spPr/>
        <p:txBody>
          <a:bodyPr/>
          <a:lstStyle/>
          <a:p>
            <a:fld id="{A204E297-2C47-40A4-842B-FD18E4874900}" type="slidenum">
              <a:rPr lang="en-US" noProof="0" smtClean="0"/>
              <a:t>‹#›</a:t>
            </a:fld>
            <a:endParaRPr lang="en-US" noProof="0" dirty="0"/>
          </a:p>
        </p:txBody>
      </p:sp>
      <p:sp>
        <p:nvSpPr>
          <p:cNvPr id="2" name="Title 1"/>
          <p:cNvSpPr>
            <a:spLocks noGrp="1"/>
          </p:cNvSpPr>
          <p:nvPr userDrawn="1">
            <p:ph type="title"/>
          </p:nvPr>
        </p:nvSpPr>
        <p:spPr>
          <a:xfrm>
            <a:off x="8951262" y="2349925"/>
            <a:ext cx="2937576" cy="2456442"/>
          </a:xfrm>
        </p:spPr>
        <p:txBody>
          <a:bodyPr/>
          <a:lstStyle>
            <a:lvl1pPr>
              <a:defRPr>
                <a:solidFill>
                  <a:schemeClr val="tx1"/>
                </a:solidFill>
              </a:defRPr>
            </a:lvl1pPr>
          </a:lstStyle>
          <a:p>
            <a:r>
              <a:rPr lang="en-US" noProof="0"/>
              <a:t>Click to edit Master title style</a:t>
            </a:r>
          </a:p>
        </p:txBody>
      </p:sp>
      <p:sp>
        <p:nvSpPr>
          <p:cNvPr id="12" name="Rectangle 11">
            <a:extLst>
              <a:ext uri="{FF2B5EF4-FFF2-40B4-BE49-F238E27FC236}">
                <a16:creationId xmlns:a16="http://schemas.microsoft.com/office/drawing/2014/main" id="{6AEF0598-4986-4C3D-A0BD-127B9AD43830}"/>
              </a:ext>
            </a:extLst>
          </p:cNvPr>
          <p:cNvSpPr/>
          <p:nvPr userDrawn="1"/>
        </p:nvSpPr>
        <p:spPr>
          <a:xfrm>
            <a:off x="0" y="-677"/>
            <a:ext cx="8592786" cy="685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p:txBody>
          <a:bodyPr/>
          <a:lstStyle/>
          <a:p>
            <a:fld id="{F90A2B57-AC62-4574-AC7D-7953A169D2FB}" type="datetimeFigureOut">
              <a:rPr lang="en-US" noProof="0" smtClean="0"/>
              <a:t>3/11/2026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cxnSp>
        <p:nvCxnSpPr>
          <p:cNvPr id="14" name="Straight Connector 13">
            <a:extLst>
              <a:ext uri="{FF2B5EF4-FFF2-40B4-BE49-F238E27FC236}">
                <a16:creationId xmlns:a16="http://schemas.microsoft.com/office/drawing/2014/main" id="{A4314920-E619-4EFC-ABED-C6607FFDCEFC}"/>
              </a:ext>
            </a:extLst>
          </p:cNvPr>
          <p:cNvCxnSpPr>
            <a:cxnSpLocks/>
          </p:cNvCxnSpPr>
          <p:nvPr userDrawn="1"/>
        </p:nvCxnSpPr>
        <p:spPr>
          <a:xfrm>
            <a:off x="8592786" y="-677"/>
            <a:ext cx="0" cy="685867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Freeform 5">
            <a:extLst>
              <a:ext uri="{FF2B5EF4-FFF2-40B4-BE49-F238E27FC236}">
                <a16:creationId xmlns:a16="http://schemas.microsoft.com/office/drawing/2014/main" id="{1A7CEEF1-5681-4130-870F-528E3DBED1C2}"/>
              </a:ext>
            </a:extLst>
          </p:cNvPr>
          <p:cNvSpPr>
            <a:spLocks/>
          </p:cNvSpPr>
          <p:nvPr userDrawn="1"/>
        </p:nvSpPr>
        <p:spPr bwMode="auto">
          <a:xfrm>
            <a:off x="10582987" y="1893639"/>
            <a:ext cx="1060897" cy="708455"/>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23" name="Picture Placeholder 2">
            <a:extLst>
              <a:ext uri="{FF2B5EF4-FFF2-40B4-BE49-F238E27FC236}">
                <a16:creationId xmlns:a16="http://schemas.microsoft.com/office/drawing/2014/main" id="{D4EB48B4-8AD9-4F11-89AF-BD12EA589997}"/>
              </a:ext>
            </a:extLst>
          </p:cNvPr>
          <p:cNvSpPr>
            <a:spLocks noGrp="1"/>
          </p:cNvSpPr>
          <p:nvPr>
            <p:ph type="pic" idx="1"/>
          </p:nvPr>
        </p:nvSpPr>
        <p:spPr>
          <a:xfrm>
            <a:off x="804672" y="813816"/>
            <a:ext cx="7498080" cy="457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dirty="0"/>
              <a:t>Click icon to add picture</a:t>
            </a:r>
          </a:p>
        </p:txBody>
      </p:sp>
      <p:sp>
        <p:nvSpPr>
          <p:cNvPr id="24" name="Text Placeholder 3">
            <a:extLst>
              <a:ext uri="{FF2B5EF4-FFF2-40B4-BE49-F238E27FC236}">
                <a16:creationId xmlns:a16="http://schemas.microsoft.com/office/drawing/2014/main" id="{D31FDF18-13E5-4AD8-9512-81D8CF8715AC}"/>
              </a:ext>
            </a:extLst>
          </p:cNvPr>
          <p:cNvSpPr>
            <a:spLocks noGrp="1"/>
          </p:cNvSpPr>
          <p:nvPr>
            <p:ph type="body" sz="half" idx="2"/>
          </p:nvPr>
        </p:nvSpPr>
        <p:spPr>
          <a:xfrm>
            <a:off x="804671" y="5385816"/>
            <a:ext cx="7498080" cy="48463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28328168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C895FDC-2C4F-4DDB-8BAF-F96F3F29E496}"/>
              </a:ext>
            </a:extLst>
          </p:cNvPr>
          <p:cNvGrpSpPr/>
          <p:nvPr userDrawn="1"/>
        </p:nvGrpSpPr>
        <p:grpSpPr>
          <a:xfrm>
            <a:off x="3975193" y="1"/>
            <a:ext cx="8918389" cy="6858000"/>
            <a:chOff x="-9741005" y="76962"/>
            <a:chExt cx="8918389" cy="7010413"/>
          </a:xfrm>
        </p:grpSpPr>
        <p:sp>
          <p:nvSpPr>
            <p:cNvPr id="19" name="Freeform 5">
              <a:extLst>
                <a:ext uri="{FF2B5EF4-FFF2-40B4-BE49-F238E27FC236}">
                  <a16:creationId xmlns:a16="http://schemas.microsoft.com/office/drawing/2014/main" id="{F6F62C76-F2A2-4C4A-A2CF-7478D192F41F}"/>
                </a:ext>
              </a:extLst>
            </p:cNvPr>
            <p:cNvSpPr/>
            <p:nvPr/>
          </p:nvSpPr>
          <p:spPr bwMode="auto">
            <a:xfrm flipH="1">
              <a:off x="-9741005" y="76962"/>
              <a:ext cx="6166080" cy="70104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2" name="Freeform 8">
              <a:extLst>
                <a:ext uri="{FF2B5EF4-FFF2-40B4-BE49-F238E27FC236}">
                  <a16:creationId xmlns:a16="http://schemas.microsoft.com/office/drawing/2014/main" id="{C2FEE6D6-C66B-46A2-9717-D94CD2EEC516}"/>
                </a:ext>
              </a:extLst>
            </p:cNvPr>
            <p:cNvSpPr/>
            <p:nvPr/>
          </p:nvSpPr>
          <p:spPr bwMode="auto">
            <a:xfrm flipH="1">
              <a:off x="-9147964" y="76962"/>
              <a:ext cx="5869560" cy="70104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5" name="Freeform 11">
              <a:extLst>
                <a:ext uri="{FF2B5EF4-FFF2-40B4-BE49-F238E27FC236}">
                  <a16:creationId xmlns:a16="http://schemas.microsoft.com/office/drawing/2014/main" id="{50F8CA4D-DFF0-446B-B60D-6C59383E60CB}"/>
                </a:ext>
              </a:extLst>
            </p:cNvPr>
            <p:cNvSpPr/>
            <p:nvPr/>
          </p:nvSpPr>
          <p:spPr bwMode="auto">
            <a:xfrm flipH="1">
              <a:off x="-8869187" y="76962"/>
              <a:ext cx="5780859" cy="70104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8" name="Freeform 14">
              <a:extLst>
                <a:ext uri="{FF2B5EF4-FFF2-40B4-BE49-F238E27FC236}">
                  <a16:creationId xmlns:a16="http://schemas.microsoft.com/office/drawing/2014/main" id="{FE92DF35-F9F7-40F5-989F-13D90C622383}"/>
                </a:ext>
              </a:extLst>
            </p:cNvPr>
            <p:cNvSpPr/>
            <p:nvPr/>
          </p:nvSpPr>
          <p:spPr bwMode="auto">
            <a:xfrm flipH="1">
              <a:off x="-8268545" y="76962"/>
              <a:ext cx="5180216" cy="70104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0" name="Freeform 16">
              <a:extLst>
                <a:ext uri="{FF2B5EF4-FFF2-40B4-BE49-F238E27FC236}">
                  <a16:creationId xmlns:a16="http://schemas.microsoft.com/office/drawing/2014/main" id="{59DC02A7-D065-41E9-BB83-3E6B87C8FCDA}"/>
                </a:ext>
              </a:extLst>
            </p:cNvPr>
            <p:cNvSpPr/>
            <p:nvPr/>
          </p:nvSpPr>
          <p:spPr bwMode="auto">
            <a:xfrm flipH="1">
              <a:off x="-8065797" y="76962"/>
              <a:ext cx="5157408" cy="70104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2" name="Freeform 18">
              <a:extLst>
                <a:ext uri="{FF2B5EF4-FFF2-40B4-BE49-F238E27FC236}">
                  <a16:creationId xmlns:a16="http://schemas.microsoft.com/office/drawing/2014/main" id="{B956E204-209F-4483-A2D7-FDD5857C793A}"/>
                </a:ext>
              </a:extLst>
            </p:cNvPr>
            <p:cNvSpPr/>
            <p:nvPr/>
          </p:nvSpPr>
          <p:spPr bwMode="auto">
            <a:xfrm flipH="1">
              <a:off x="-7723660" y="76962"/>
              <a:ext cx="5461530" cy="70104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4" name="Freeform 20">
              <a:extLst>
                <a:ext uri="{FF2B5EF4-FFF2-40B4-BE49-F238E27FC236}">
                  <a16:creationId xmlns:a16="http://schemas.microsoft.com/office/drawing/2014/main" id="{63C141C1-7D94-41BC-9125-3049CE0F4262}"/>
                </a:ext>
              </a:extLst>
            </p:cNvPr>
            <p:cNvSpPr/>
            <p:nvPr/>
          </p:nvSpPr>
          <p:spPr bwMode="auto">
            <a:xfrm flipH="1">
              <a:off x="-6783414" y="76962"/>
              <a:ext cx="4338811" cy="70104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5" name="Freeform 21">
              <a:extLst>
                <a:ext uri="{FF2B5EF4-FFF2-40B4-BE49-F238E27FC236}">
                  <a16:creationId xmlns:a16="http://schemas.microsoft.com/office/drawing/2014/main" id="{DF161C9E-F9BD-426C-AC90-44428E88D146}"/>
                </a:ext>
              </a:extLst>
            </p:cNvPr>
            <p:cNvSpPr/>
            <p:nvPr/>
          </p:nvSpPr>
          <p:spPr bwMode="auto">
            <a:xfrm flipH="1">
              <a:off x="-6608545" y="76962"/>
              <a:ext cx="4701225" cy="70104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6" name="Freeform 22">
              <a:extLst>
                <a:ext uri="{FF2B5EF4-FFF2-40B4-BE49-F238E27FC236}">
                  <a16:creationId xmlns:a16="http://schemas.microsoft.com/office/drawing/2014/main" id="{5F6A9DD0-9049-4E35-AB52-2295FAD07BE0}"/>
                </a:ext>
              </a:extLst>
            </p:cNvPr>
            <p:cNvSpPr/>
            <p:nvPr userDrawn="1"/>
          </p:nvSpPr>
          <p:spPr bwMode="auto">
            <a:xfrm flipH="1">
              <a:off x="-4659626" y="76962"/>
              <a:ext cx="3837010" cy="70104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7" name="Freeform 23">
              <a:extLst>
                <a:ext uri="{FF2B5EF4-FFF2-40B4-BE49-F238E27FC236}">
                  <a16:creationId xmlns:a16="http://schemas.microsoft.com/office/drawing/2014/main" id="{844EE558-A987-4D5F-9409-50DA793C924A}"/>
                </a:ext>
              </a:extLst>
            </p:cNvPr>
            <p:cNvSpPr/>
            <p:nvPr userDrawn="1"/>
          </p:nvSpPr>
          <p:spPr bwMode="auto">
            <a:xfrm flipH="1">
              <a:off x="-4340299" y="86719"/>
              <a:ext cx="2828337" cy="327673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9" name="Freeform 25">
              <a:extLst>
                <a:ext uri="{FF2B5EF4-FFF2-40B4-BE49-F238E27FC236}">
                  <a16:creationId xmlns:a16="http://schemas.microsoft.com/office/drawing/2014/main" id="{BA0CA8CE-37BE-4004-9F24-18C47C58A73A}"/>
                </a:ext>
              </a:extLst>
            </p:cNvPr>
            <p:cNvSpPr/>
            <p:nvPr userDrawn="1"/>
          </p:nvSpPr>
          <p:spPr bwMode="auto">
            <a:xfrm flipH="1">
              <a:off x="-4005764" y="76962"/>
              <a:ext cx="2493803" cy="2283141"/>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11" name="Freeform 5">
            <a:extLst>
              <a:ext uri="{FF2B5EF4-FFF2-40B4-BE49-F238E27FC236}">
                <a16:creationId xmlns:a16="http://schemas.microsoft.com/office/drawing/2014/main" id="{36060E0F-19CE-4CEB-BA56-3FDAE5648A59}"/>
              </a:ext>
            </a:extLst>
          </p:cNvPr>
          <p:cNvSpPr>
            <a:spLocks/>
          </p:cNvSpPr>
          <p:nvPr userDrawn="1"/>
        </p:nvSpPr>
        <p:spPr bwMode="auto">
          <a:xfrm>
            <a:off x="8733805" y="2029597"/>
            <a:ext cx="3372491" cy="2997562"/>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0800000">
            <a:off x="9539001" y="4459774"/>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p:cNvSpPr>
            <a:spLocks noGrp="1"/>
          </p:cNvSpPr>
          <p:nvPr>
            <p:ph type="sldNum" sz="quarter" idx="12"/>
          </p:nvPr>
        </p:nvSpPr>
        <p:spPr/>
        <p:txBody>
          <a:bodyPr/>
          <a:lstStyle/>
          <a:p>
            <a:fld id="{A204E297-2C47-40A4-842B-FD18E4874900}" type="slidenum">
              <a:rPr lang="en-US" noProof="0" smtClean="0"/>
              <a:t>‹#›</a:t>
            </a:fld>
            <a:endParaRPr lang="en-US" noProof="0" dirty="0"/>
          </a:p>
        </p:txBody>
      </p:sp>
      <p:sp>
        <p:nvSpPr>
          <p:cNvPr id="2" name="Title 1"/>
          <p:cNvSpPr>
            <a:spLocks noGrp="1"/>
          </p:cNvSpPr>
          <p:nvPr userDrawn="1">
            <p:ph type="title"/>
          </p:nvPr>
        </p:nvSpPr>
        <p:spPr>
          <a:xfrm>
            <a:off x="8951262" y="2349925"/>
            <a:ext cx="2937576" cy="2456442"/>
          </a:xfrm>
        </p:spPr>
        <p:txBody>
          <a:bodyPr/>
          <a:lstStyle>
            <a:lvl1pPr>
              <a:defRPr>
                <a:solidFill>
                  <a:schemeClr val="tx1"/>
                </a:solidFill>
              </a:defRPr>
            </a:lvl1pPr>
          </a:lstStyle>
          <a:p>
            <a:r>
              <a:rPr lang="en-US" noProof="0"/>
              <a:t>Click to edit Master title style</a:t>
            </a:r>
          </a:p>
        </p:txBody>
      </p:sp>
      <p:sp>
        <p:nvSpPr>
          <p:cNvPr id="12" name="Rectangle 11">
            <a:extLst>
              <a:ext uri="{FF2B5EF4-FFF2-40B4-BE49-F238E27FC236}">
                <a16:creationId xmlns:a16="http://schemas.microsoft.com/office/drawing/2014/main" id="{6AEF0598-4986-4C3D-A0BD-127B9AD43830}"/>
              </a:ext>
            </a:extLst>
          </p:cNvPr>
          <p:cNvSpPr/>
          <p:nvPr userDrawn="1"/>
        </p:nvSpPr>
        <p:spPr>
          <a:xfrm>
            <a:off x="0" y="-677"/>
            <a:ext cx="8592786" cy="685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p:txBody>
          <a:bodyPr/>
          <a:lstStyle/>
          <a:p>
            <a:fld id="{F90A2B57-AC62-4574-AC7D-7953A169D2FB}" type="datetimeFigureOut">
              <a:rPr lang="en-US" noProof="0" smtClean="0"/>
              <a:t>3/11/2026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cxnSp>
        <p:nvCxnSpPr>
          <p:cNvPr id="14" name="Straight Connector 13">
            <a:extLst>
              <a:ext uri="{FF2B5EF4-FFF2-40B4-BE49-F238E27FC236}">
                <a16:creationId xmlns:a16="http://schemas.microsoft.com/office/drawing/2014/main" id="{A4314920-E619-4EFC-ABED-C6607FFDCEFC}"/>
              </a:ext>
            </a:extLst>
          </p:cNvPr>
          <p:cNvCxnSpPr>
            <a:cxnSpLocks/>
          </p:cNvCxnSpPr>
          <p:nvPr userDrawn="1"/>
        </p:nvCxnSpPr>
        <p:spPr>
          <a:xfrm>
            <a:off x="8592786" y="-677"/>
            <a:ext cx="0" cy="685867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Freeform 5">
            <a:extLst>
              <a:ext uri="{FF2B5EF4-FFF2-40B4-BE49-F238E27FC236}">
                <a16:creationId xmlns:a16="http://schemas.microsoft.com/office/drawing/2014/main" id="{1A7CEEF1-5681-4130-870F-528E3DBED1C2}"/>
              </a:ext>
            </a:extLst>
          </p:cNvPr>
          <p:cNvSpPr>
            <a:spLocks/>
          </p:cNvSpPr>
          <p:nvPr userDrawn="1"/>
        </p:nvSpPr>
        <p:spPr bwMode="auto">
          <a:xfrm>
            <a:off x="10582987" y="1893639"/>
            <a:ext cx="1060897" cy="708455"/>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23" name="Content Placeholder 2">
            <a:extLst>
              <a:ext uri="{FF2B5EF4-FFF2-40B4-BE49-F238E27FC236}">
                <a16:creationId xmlns:a16="http://schemas.microsoft.com/office/drawing/2014/main" id="{FEE379EE-5441-4454-9D47-873DDEB948B8}"/>
              </a:ext>
            </a:extLst>
          </p:cNvPr>
          <p:cNvSpPr>
            <a:spLocks noGrp="1"/>
          </p:cNvSpPr>
          <p:nvPr>
            <p:ph idx="1"/>
          </p:nvPr>
        </p:nvSpPr>
        <p:spPr>
          <a:xfrm>
            <a:off x="804672" y="811782"/>
            <a:ext cx="7493278" cy="457368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Text Placeholder 3">
            <a:extLst>
              <a:ext uri="{FF2B5EF4-FFF2-40B4-BE49-F238E27FC236}">
                <a16:creationId xmlns:a16="http://schemas.microsoft.com/office/drawing/2014/main" id="{85A7519E-9093-47E3-8322-B4A5761E7D52}"/>
              </a:ext>
            </a:extLst>
          </p:cNvPr>
          <p:cNvSpPr>
            <a:spLocks noGrp="1"/>
          </p:cNvSpPr>
          <p:nvPr>
            <p:ph type="body" sz="half" idx="2"/>
          </p:nvPr>
        </p:nvSpPr>
        <p:spPr>
          <a:xfrm>
            <a:off x="802089" y="5385464"/>
            <a:ext cx="7493279" cy="4831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Tree>
    <p:extLst>
      <p:ext uri="{BB962C8B-B14F-4D97-AF65-F5344CB8AC3E}">
        <p14:creationId xmlns:p14="http://schemas.microsoft.com/office/powerpoint/2010/main" val="9880210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sp>
        <p:nvSpPr>
          <p:cNvPr id="5" name="Footer Placeholder 4"/>
          <p:cNvSpPr>
            <a:spLocks noGrp="1"/>
          </p:cNvSpPr>
          <p:nvPr userDrawn="1">
            <p:ph type="ftr" sz="quarter" idx="11"/>
          </p:nvPr>
        </p:nvSpPr>
        <p:spPr>
          <a:xfrm>
            <a:off x="800894" y="6227064"/>
            <a:ext cx="10588752" cy="320040"/>
          </a:xfrm>
        </p:spPr>
        <p:txBody>
          <a:bodyPr/>
          <a:lstStyle/>
          <a:p>
            <a:endParaRPr lang="en-US" noProof="0" dirty="0"/>
          </a:p>
        </p:txBody>
      </p:sp>
    </p:spTree>
    <p:extLst>
      <p:ext uri="{BB962C8B-B14F-4D97-AF65-F5344CB8AC3E}">
        <p14:creationId xmlns:p14="http://schemas.microsoft.com/office/powerpoint/2010/main" val="2150977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ack">
    <p:spTree>
      <p:nvGrpSpPr>
        <p:cNvPr id="1" name=""/>
        <p:cNvGrpSpPr/>
        <p:nvPr/>
      </p:nvGrpSpPr>
      <p:grpSpPr>
        <a:xfrm>
          <a:off x="0" y="0"/>
          <a:ext cx="0" cy="0"/>
          <a:chOff x="0" y="0"/>
          <a:chExt cx="0" cy="0"/>
        </a:xfrm>
      </p:grpSpPr>
      <p:grpSp>
        <p:nvGrpSpPr>
          <p:cNvPr id="80" name="Group 79"/>
          <p:cNvGrpSpPr/>
          <p:nvPr/>
        </p:nvGrpSpPr>
        <p:grpSpPr>
          <a:xfrm>
            <a:off x="261938" y="0"/>
            <a:ext cx="4360863" cy="6843713"/>
            <a:chOff x="261938" y="0"/>
            <a:chExt cx="4360863" cy="6843713"/>
          </a:xfrm>
        </p:grpSpPr>
        <p:sp>
          <p:nvSpPr>
            <p:cNvPr id="87" name="Freeform 11"/>
            <p:cNvSpPr/>
            <p:nvPr userDrawn="1"/>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4" name="Date Placeholder 3"/>
          <p:cNvSpPr>
            <a:spLocks noGrp="1"/>
          </p:cNvSpPr>
          <p:nvPr>
            <p:ph type="dt" sz="half" idx="10"/>
          </p:nvPr>
        </p:nvSpPr>
        <p:spPr/>
        <p:txBody>
          <a:bodyPr/>
          <a:lstStyle/>
          <a:p>
            <a:fld id="{F90A2B57-AC62-4574-AC7D-7953A169D2FB}" type="datetimeFigureOut">
              <a:rPr lang="en-US" noProof="0" smtClean="0"/>
              <a:t>3/11/2026</a:t>
            </a:fld>
            <a:endParaRPr lang="en-US" noProof="0" dirty="0"/>
          </a:p>
        </p:txBody>
      </p:sp>
      <p:sp>
        <p:nvSpPr>
          <p:cNvPr id="11" name="Freeform 5">
            <a:extLst>
              <a:ext uri="{FF2B5EF4-FFF2-40B4-BE49-F238E27FC236}">
                <a16:creationId xmlns:a16="http://schemas.microsoft.com/office/drawing/2014/main" id="{36060E0F-19CE-4CEB-BA56-3FDAE5648A59}"/>
              </a:ext>
            </a:extLst>
          </p:cNvPr>
          <p:cNvSpPr>
            <a:spLocks/>
          </p:cNvSpPr>
          <p:nvPr userDrawn="1"/>
        </p:nvSpPr>
        <p:spPr bwMode="auto">
          <a:xfrm>
            <a:off x="369605" y="1879719"/>
            <a:ext cx="4937664" cy="3297318"/>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0800000">
            <a:off x="1957388" y="4621333"/>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3" name="Freeform: Shape 42">
            <a:extLst>
              <a:ext uri="{FF2B5EF4-FFF2-40B4-BE49-F238E27FC236}">
                <a16:creationId xmlns:a16="http://schemas.microsoft.com/office/drawing/2014/main" id="{4463ED2E-F436-4C78-9D09-ECC568CAECBB}"/>
              </a:ext>
            </a:extLst>
          </p:cNvPr>
          <p:cNvSpPr>
            <a:spLocks/>
          </p:cNvSpPr>
          <p:nvPr userDrawn="1"/>
        </p:nvSpPr>
        <p:spPr bwMode="auto">
          <a:xfrm flipH="1">
            <a:off x="3407031" y="0"/>
            <a:ext cx="8784969" cy="6858000"/>
          </a:xfrm>
          <a:custGeom>
            <a:avLst/>
            <a:gdLst>
              <a:gd name="connsiteX0" fmla="*/ 5588301 w 8784969"/>
              <a:gd name="connsiteY0" fmla="*/ 0 h 6858000"/>
              <a:gd name="connsiteX1" fmla="*/ 1468988 w 8784969"/>
              <a:gd name="connsiteY1" fmla="*/ 0 h 6858000"/>
              <a:gd name="connsiteX2" fmla="*/ 1156162 w 8784969"/>
              <a:gd name="connsiteY2" fmla="*/ 199232 h 6858000"/>
              <a:gd name="connsiteX3" fmla="*/ 847304 w 8784969"/>
              <a:gd name="connsiteY3" fmla="*/ 429068 h 6858000"/>
              <a:gd name="connsiteX4" fmla="*/ 578156 w 8784969"/>
              <a:gd name="connsiteY4" fmla="*/ 691737 h 6858000"/>
              <a:gd name="connsiteX5" fmla="*/ 331069 w 8784969"/>
              <a:gd name="connsiteY5" fmla="*/ 987239 h 6858000"/>
              <a:gd name="connsiteX6" fmla="*/ 119280 w 8784969"/>
              <a:gd name="connsiteY6" fmla="*/ 1321048 h 6858000"/>
              <a:gd name="connsiteX7" fmla="*/ 0 w 8784969"/>
              <a:gd name="connsiteY7" fmla="*/ 1557746 h 6858000"/>
              <a:gd name="connsiteX8" fmla="*/ 0 w 8784969"/>
              <a:gd name="connsiteY8" fmla="*/ 4538060 h 6858000"/>
              <a:gd name="connsiteX9" fmla="*/ 57509 w 8784969"/>
              <a:gd name="connsiteY9" fmla="*/ 4686493 h 6858000"/>
              <a:gd name="connsiteX10" fmla="*/ 247236 w 8784969"/>
              <a:gd name="connsiteY10" fmla="*/ 5069552 h 6858000"/>
              <a:gd name="connsiteX11" fmla="*/ 481086 w 8784969"/>
              <a:gd name="connsiteY11" fmla="*/ 5419777 h 6858000"/>
              <a:gd name="connsiteX12" fmla="*/ 741410 w 8784969"/>
              <a:gd name="connsiteY12" fmla="*/ 5726224 h 6858000"/>
              <a:gd name="connsiteX13" fmla="*/ 1023795 w 8784969"/>
              <a:gd name="connsiteY13" fmla="*/ 5999838 h 6858000"/>
              <a:gd name="connsiteX14" fmla="*/ 1332653 w 8784969"/>
              <a:gd name="connsiteY14" fmla="*/ 6251562 h 6858000"/>
              <a:gd name="connsiteX15" fmla="*/ 1650336 w 8784969"/>
              <a:gd name="connsiteY15" fmla="*/ 6470453 h 6858000"/>
              <a:gd name="connsiteX16" fmla="*/ 1976844 w 8784969"/>
              <a:gd name="connsiteY16" fmla="*/ 6645566 h 6858000"/>
              <a:gd name="connsiteX17" fmla="*/ 2321000 w 8784969"/>
              <a:gd name="connsiteY17" fmla="*/ 6804261 h 6858000"/>
              <a:gd name="connsiteX18" fmla="*/ 2460016 w 8784969"/>
              <a:gd name="connsiteY18" fmla="*/ 6858000 h 6858000"/>
              <a:gd name="connsiteX19" fmla="*/ 6444063 w 8784969"/>
              <a:gd name="connsiteY19" fmla="*/ 6858000 h 6858000"/>
              <a:gd name="connsiteX20" fmla="*/ 6733266 w 8784969"/>
              <a:gd name="connsiteY20" fmla="*/ 6744066 h 6858000"/>
              <a:gd name="connsiteX21" fmla="*/ 7099484 w 8784969"/>
              <a:gd name="connsiteY21" fmla="*/ 6585371 h 6858000"/>
              <a:gd name="connsiteX22" fmla="*/ 7439228 w 8784969"/>
              <a:gd name="connsiteY22" fmla="*/ 6382897 h 6858000"/>
              <a:gd name="connsiteX23" fmla="*/ 7756911 w 8784969"/>
              <a:gd name="connsiteY23" fmla="*/ 6147589 h 6858000"/>
              <a:gd name="connsiteX24" fmla="*/ 8052533 w 8784969"/>
              <a:gd name="connsiteY24" fmla="*/ 5868503 h 6858000"/>
              <a:gd name="connsiteX25" fmla="*/ 8299620 w 8784969"/>
              <a:gd name="connsiteY25" fmla="*/ 5562056 h 6858000"/>
              <a:gd name="connsiteX26" fmla="*/ 8405514 w 8784969"/>
              <a:gd name="connsiteY26" fmla="*/ 5386944 h 6858000"/>
              <a:gd name="connsiteX27" fmla="*/ 8502584 w 8784969"/>
              <a:gd name="connsiteY27" fmla="*/ 5200886 h 6858000"/>
              <a:gd name="connsiteX28" fmla="*/ 8582005 w 8784969"/>
              <a:gd name="connsiteY28" fmla="*/ 5009357 h 6858000"/>
              <a:gd name="connsiteX29" fmla="*/ 8652601 w 8784969"/>
              <a:gd name="connsiteY29" fmla="*/ 4806883 h 6858000"/>
              <a:gd name="connsiteX30" fmla="*/ 8714373 w 8784969"/>
              <a:gd name="connsiteY30" fmla="*/ 4571576 h 6858000"/>
              <a:gd name="connsiteX31" fmla="*/ 8749671 w 8784969"/>
              <a:gd name="connsiteY31" fmla="*/ 4352685 h 6858000"/>
              <a:gd name="connsiteX32" fmla="*/ 8771732 w 8784969"/>
              <a:gd name="connsiteY32" fmla="*/ 4106433 h 6858000"/>
              <a:gd name="connsiteX33" fmla="*/ 8784969 w 8784969"/>
              <a:gd name="connsiteY33" fmla="*/ 3843764 h 6858000"/>
              <a:gd name="connsiteX34" fmla="*/ 8758495 w 8784969"/>
              <a:gd name="connsiteY34" fmla="*/ 3597512 h 6858000"/>
              <a:gd name="connsiteX35" fmla="*/ 8714373 w 8784969"/>
              <a:gd name="connsiteY35" fmla="*/ 3345787 h 6858000"/>
              <a:gd name="connsiteX36" fmla="*/ 8652601 w 8784969"/>
              <a:gd name="connsiteY36" fmla="*/ 3115952 h 6858000"/>
              <a:gd name="connsiteX37" fmla="*/ 8582005 w 8784969"/>
              <a:gd name="connsiteY37" fmla="*/ 2880644 h 6858000"/>
              <a:gd name="connsiteX38" fmla="*/ 8502584 w 8784969"/>
              <a:gd name="connsiteY38" fmla="*/ 2645337 h 6858000"/>
              <a:gd name="connsiteX39" fmla="*/ 8405514 w 8784969"/>
              <a:gd name="connsiteY39" fmla="*/ 2426446 h 6858000"/>
              <a:gd name="connsiteX40" fmla="*/ 8290795 w 8784969"/>
              <a:gd name="connsiteY40" fmla="*/ 2223972 h 6858000"/>
              <a:gd name="connsiteX41" fmla="*/ 8171664 w 8784969"/>
              <a:gd name="connsiteY41" fmla="*/ 2021498 h 6858000"/>
              <a:gd name="connsiteX42" fmla="*/ 7889279 w 8784969"/>
              <a:gd name="connsiteY42" fmla="*/ 1643911 h 6858000"/>
              <a:gd name="connsiteX43" fmla="*/ 7571596 w 8784969"/>
              <a:gd name="connsiteY43" fmla="*/ 1277269 h 6858000"/>
              <a:gd name="connsiteX44" fmla="*/ 7218615 w 8784969"/>
              <a:gd name="connsiteY44" fmla="*/ 954406 h 6858000"/>
              <a:gd name="connsiteX45" fmla="*/ 6839160 w 8784969"/>
              <a:gd name="connsiteY45" fmla="*/ 664375 h 6858000"/>
              <a:gd name="connsiteX46" fmla="*/ 6428820 w 8784969"/>
              <a:gd name="connsiteY46" fmla="*/ 418123 h 6858000"/>
              <a:gd name="connsiteX47" fmla="*/ 6005242 w 8784969"/>
              <a:gd name="connsiteY47" fmla="*/ 1828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784969" h="6858000">
                <a:moveTo>
                  <a:pt x="5588301" y="0"/>
                </a:moveTo>
                <a:lnTo>
                  <a:pt x="1468988" y="0"/>
                </a:lnTo>
                <a:lnTo>
                  <a:pt x="1156162" y="199232"/>
                </a:lnTo>
                <a:lnTo>
                  <a:pt x="847304" y="429068"/>
                </a:lnTo>
                <a:lnTo>
                  <a:pt x="578156" y="691737"/>
                </a:lnTo>
                <a:lnTo>
                  <a:pt x="331069" y="987239"/>
                </a:lnTo>
                <a:lnTo>
                  <a:pt x="119280" y="1321048"/>
                </a:lnTo>
                <a:lnTo>
                  <a:pt x="0" y="1557746"/>
                </a:lnTo>
                <a:lnTo>
                  <a:pt x="0" y="4538060"/>
                </a:lnTo>
                <a:lnTo>
                  <a:pt x="57509" y="4686493"/>
                </a:lnTo>
                <a:lnTo>
                  <a:pt x="247236" y="5069552"/>
                </a:lnTo>
                <a:lnTo>
                  <a:pt x="481086" y="5419777"/>
                </a:lnTo>
                <a:lnTo>
                  <a:pt x="741410" y="5726224"/>
                </a:lnTo>
                <a:lnTo>
                  <a:pt x="1023795" y="5999838"/>
                </a:lnTo>
                <a:lnTo>
                  <a:pt x="1332653" y="6251562"/>
                </a:lnTo>
                <a:lnTo>
                  <a:pt x="1650336" y="6470453"/>
                </a:lnTo>
                <a:lnTo>
                  <a:pt x="1976844" y="6645566"/>
                </a:lnTo>
                <a:lnTo>
                  <a:pt x="2321000" y="6804261"/>
                </a:lnTo>
                <a:lnTo>
                  <a:pt x="2460016" y="6858000"/>
                </a:lnTo>
                <a:lnTo>
                  <a:pt x="6444063" y="6858000"/>
                </a:lnTo>
                <a:lnTo>
                  <a:pt x="6733266" y="6744066"/>
                </a:lnTo>
                <a:lnTo>
                  <a:pt x="7099484" y="6585371"/>
                </a:lnTo>
                <a:lnTo>
                  <a:pt x="7439228" y="6382897"/>
                </a:lnTo>
                <a:lnTo>
                  <a:pt x="7756911" y="6147589"/>
                </a:lnTo>
                <a:lnTo>
                  <a:pt x="8052533" y="5868503"/>
                </a:lnTo>
                <a:lnTo>
                  <a:pt x="8299620" y="5562056"/>
                </a:lnTo>
                <a:lnTo>
                  <a:pt x="8405514" y="5386944"/>
                </a:lnTo>
                <a:lnTo>
                  <a:pt x="8502584" y="5200886"/>
                </a:lnTo>
                <a:lnTo>
                  <a:pt x="8582005" y="5009357"/>
                </a:lnTo>
                <a:lnTo>
                  <a:pt x="8652601" y="4806883"/>
                </a:lnTo>
                <a:lnTo>
                  <a:pt x="8714373" y="4571576"/>
                </a:lnTo>
                <a:lnTo>
                  <a:pt x="8749671" y="4352685"/>
                </a:lnTo>
                <a:lnTo>
                  <a:pt x="8771732" y="4106433"/>
                </a:lnTo>
                <a:lnTo>
                  <a:pt x="8784969" y="3843764"/>
                </a:lnTo>
                <a:lnTo>
                  <a:pt x="8758495" y="3597512"/>
                </a:lnTo>
                <a:lnTo>
                  <a:pt x="8714373" y="3345787"/>
                </a:lnTo>
                <a:lnTo>
                  <a:pt x="8652601" y="3115952"/>
                </a:lnTo>
                <a:lnTo>
                  <a:pt x="8582005" y="2880644"/>
                </a:lnTo>
                <a:lnTo>
                  <a:pt x="8502584" y="2645337"/>
                </a:lnTo>
                <a:lnTo>
                  <a:pt x="8405514" y="2426446"/>
                </a:lnTo>
                <a:lnTo>
                  <a:pt x="8290795" y="2223972"/>
                </a:lnTo>
                <a:lnTo>
                  <a:pt x="8171664" y="2021498"/>
                </a:lnTo>
                <a:lnTo>
                  <a:pt x="7889279" y="1643911"/>
                </a:lnTo>
                <a:lnTo>
                  <a:pt x="7571596" y="1277269"/>
                </a:lnTo>
                <a:lnTo>
                  <a:pt x="7218615" y="954406"/>
                </a:lnTo>
                <a:lnTo>
                  <a:pt x="6839160" y="664375"/>
                </a:lnTo>
                <a:lnTo>
                  <a:pt x="6428820" y="418123"/>
                </a:lnTo>
                <a:lnTo>
                  <a:pt x="6005242" y="182816"/>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noAutofit/>
          </a:bodyPr>
          <a:lstStyle/>
          <a:p>
            <a:endParaRPr lang="en-US" noProof="0" dirty="0"/>
          </a:p>
        </p:txBody>
      </p:sp>
      <p:sp>
        <p:nvSpPr>
          <p:cNvPr id="5" name="Footer Placeholder 4"/>
          <p:cNvSpPr>
            <a:spLocks noGrp="1"/>
          </p:cNvSpPr>
          <p:nvPr>
            <p:ph type="ftr" sz="quarter" idx="11"/>
          </p:nvPr>
        </p:nvSpPr>
        <p:spPr/>
        <p:txBody>
          <a:bodyPr/>
          <a:lstStyle/>
          <a:p>
            <a:endParaRPr lang="en-US" noProof="0" dirty="0"/>
          </a:p>
        </p:txBody>
      </p:sp>
      <p:sp>
        <p:nvSpPr>
          <p:cNvPr id="6" name="Slide Number Placeholder 5"/>
          <p:cNvSpPr>
            <a:spLocks noGrp="1"/>
          </p:cNvSpPr>
          <p:nvPr>
            <p:ph type="sldNum" sz="quarter" idx="12"/>
          </p:nvPr>
        </p:nvSpPr>
        <p:spPr/>
        <p:txBody>
          <a:bodyPr/>
          <a:lstStyle/>
          <a:p>
            <a:fld id="{A204E297-2C47-40A4-842B-FD18E4874900}" type="slidenum">
              <a:rPr lang="en-US" noProof="0" smtClean="0"/>
              <a:t>‹#›</a:t>
            </a:fld>
            <a:endParaRPr lang="en-US" noProof="0" dirty="0"/>
          </a:p>
        </p:txBody>
      </p:sp>
      <p:sp>
        <p:nvSpPr>
          <p:cNvPr id="7" name="Title 6">
            <a:extLst>
              <a:ext uri="{FF2B5EF4-FFF2-40B4-BE49-F238E27FC236}">
                <a16:creationId xmlns:a16="http://schemas.microsoft.com/office/drawing/2014/main" id="{89245B68-D7BE-4D62-BC2B-4D5729E566E9}"/>
              </a:ext>
            </a:extLst>
          </p:cNvPr>
          <p:cNvSpPr>
            <a:spLocks noGrp="1"/>
          </p:cNvSpPr>
          <p:nvPr>
            <p:ph type="title"/>
          </p:nvPr>
        </p:nvSpPr>
        <p:spPr>
          <a:xfrm>
            <a:off x="398682" y="2325648"/>
            <a:ext cx="3498667" cy="2456485"/>
          </a:xfrm>
        </p:spPr>
        <p:txBody>
          <a:bodyPr/>
          <a:lstStyle/>
          <a:p>
            <a:r>
              <a:rPr lang="en-US" noProof="0"/>
              <a:t>Click to edit Master title style</a:t>
            </a:r>
          </a:p>
        </p:txBody>
      </p:sp>
      <p:sp>
        <p:nvSpPr>
          <p:cNvPr id="9" name="Content Placeholder 8">
            <a:extLst>
              <a:ext uri="{FF2B5EF4-FFF2-40B4-BE49-F238E27FC236}">
                <a16:creationId xmlns:a16="http://schemas.microsoft.com/office/drawing/2014/main" id="{AD30D061-37A7-4261-B0A0-8ADD86394B36}"/>
              </a:ext>
            </a:extLst>
          </p:cNvPr>
          <p:cNvSpPr>
            <a:spLocks noGrp="1"/>
          </p:cNvSpPr>
          <p:nvPr>
            <p:ph sz="quarter" idx="14"/>
          </p:nvPr>
        </p:nvSpPr>
        <p:spPr>
          <a:xfrm>
            <a:off x="5100638" y="838986"/>
            <a:ext cx="6292850" cy="524130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06416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Image">
    <p:spTree>
      <p:nvGrpSpPr>
        <p:cNvPr id="1" name=""/>
        <p:cNvGrpSpPr/>
        <p:nvPr/>
      </p:nvGrpSpPr>
      <p:grpSpPr>
        <a:xfrm>
          <a:off x="0" y="0"/>
          <a:ext cx="0" cy="0"/>
          <a:chOff x="0" y="0"/>
          <a:chExt cx="0" cy="0"/>
        </a:xfrm>
      </p:grpSpPr>
      <p:sp>
        <p:nvSpPr>
          <p:cNvPr id="35" name="Picture Placeholder 34">
            <a:extLst>
              <a:ext uri="{FF2B5EF4-FFF2-40B4-BE49-F238E27FC236}">
                <a16:creationId xmlns:a16="http://schemas.microsoft.com/office/drawing/2014/main" id="{9B7E1CAD-48B4-45E8-AC71-7B4CEEB5AE94}"/>
              </a:ext>
            </a:extLst>
          </p:cNvPr>
          <p:cNvSpPr>
            <a:spLocks noGrp="1"/>
          </p:cNvSpPr>
          <p:nvPr>
            <p:ph type="pic" sz="quarter" idx="13"/>
          </p:nvPr>
        </p:nvSpPr>
        <p:spPr>
          <a:xfrm>
            <a:off x="2825492" y="0"/>
            <a:ext cx="9366509" cy="6843713"/>
          </a:xfrm>
          <a:custGeom>
            <a:avLst/>
            <a:gdLst>
              <a:gd name="connsiteX0" fmla="*/ 3149894 w 9366509"/>
              <a:gd name="connsiteY0" fmla="*/ 0 h 6843713"/>
              <a:gd name="connsiteX1" fmla="*/ 7207729 w 9366509"/>
              <a:gd name="connsiteY1" fmla="*/ 0 h 6843713"/>
              <a:gd name="connsiteX2" fmla="*/ 7728853 w 9366509"/>
              <a:gd name="connsiteY2" fmla="*/ 155329 h 6843713"/>
              <a:gd name="connsiteX3" fmla="*/ 8323783 w 9366509"/>
              <a:gd name="connsiteY3" fmla="*/ 374392 h 6843713"/>
              <a:gd name="connsiteX4" fmla="*/ 8907061 w 9366509"/>
              <a:gd name="connsiteY4" fmla="*/ 651838 h 6843713"/>
              <a:gd name="connsiteX5" fmla="*/ 9366509 w 9366509"/>
              <a:gd name="connsiteY5" fmla="*/ 893714 h 6843713"/>
              <a:gd name="connsiteX6" fmla="*/ 9366509 w 9366509"/>
              <a:gd name="connsiteY6" fmla="*/ 6843713 h 6843713"/>
              <a:gd name="connsiteX7" fmla="*/ 768249 w 9366509"/>
              <a:gd name="connsiteY7" fmla="*/ 6843713 h 6843713"/>
              <a:gd name="connsiteX8" fmla="*/ 607301 w 9366509"/>
              <a:gd name="connsiteY8" fmla="*/ 6560777 h 6843713"/>
              <a:gd name="connsiteX9" fmla="*/ 362142 w 9366509"/>
              <a:gd name="connsiteY9" fmla="*/ 6023419 h 6843713"/>
              <a:gd name="connsiteX10" fmla="*/ 179684 w 9366509"/>
              <a:gd name="connsiteY10" fmla="*/ 5425444 h 6843713"/>
              <a:gd name="connsiteX11" fmla="*/ 101216 w 9366509"/>
              <a:gd name="connsiteY11" fmla="*/ 5125898 h 6843713"/>
              <a:gd name="connsiteX12" fmla="*/ 56781 w 9366509"/>
              <a:gd name="connsiteY12" fmla="*/ 4824862 h 6843713"/>
              <a:gd name="connsiteX13" fmla="*/ 12346 w 9366509"/>
              <a:gd name="connsiteY13" fmla="*/ 4523826 h 6843713"/>
              <a:gd name="connsiteX14" fmla="*/ 0 w 9366509"/>
              <a:gd name="connsiteY14" fmla="*/ 4241811 h 6843713"/>
              <a:gd name="connsiteX15" fmla="*/ 4521 w 9366509"/>
              <a:gd name="connsiteY15" fmla="*/ 3955653 h 6843713"/>
              <a:gd name="connsiteX16" fmla="*/ 37551 w 9366509"/>
              <a:gd name="connsiteY16" fmla="*/ 3671651 h 6843713"/>
              <a:gd name="connsiteX17" fmla="*/ 74160 w 9366509"/>
              <a:gd name="connsiteY17" fmla="*/ 3404515 h 6843713"/>
              <a:gd name="connsiteX18" fmla="*/ 125842 w 9366509"/>
              <a:gd name="connsiteY18" fmla="*/ 3157143 h 6843713"/>
              <a:gd name="connsiteX19" fmla="*/ 277270 w 9366509"/>
              <a:gd name="connsiteY19" fmla="*/ 2656892 h 6843713"/>
              <a:gd name="connsiteX20" fmla="*/ 495711 w 9366509"/>
              <a:gd name="connsiteY20" fmla="*/ 2194559 h 6843713"/>
              <a:gd name="connsiteX21" fmla="*/ 760273 w 9366509"/>
              <a:gd name="connsiteY21" fmla="*/ 1747229 h 6843713"/>
              <a:gd name="connsiteX22" fmla="*/ 1075575 w 9366509"/>
              <a:gd name="connsiteY22" fmla="*/ 1355549 h 6843713"/>
              <a:gd name="connsiteX23" fmla="*/ 1423710 w 9366509"/>
              <a:gd name="connsiteY23" fmla="*/ 999879 h 6843713"/>
              <a:gd name="connsiteX24" fmla="*/ 1821693 w 9366509"/>
              <a:gd name="connsiteY24" fmla="*/ 679475 h 6843713"/>
              <a:gd name="connsiteX25" fmla="*/ 2252508 w 9366509"/>
              <a:gd name="connsiteY25" fmla="*/ 395080 h 6843713"/>
              <a:gd name="connsiteX26" fmla="*/ 2717049 w 9366509"/>
              <a:gd name="connsiteY26" fmla="*/ 167081 h 6843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366509" h="6843713">
                <a:moveTo>
                  <a:pt x="3149894" y="0"/>
                </a:moveTo>
                <a:lnTo>
                  <a:pt x="7207729" y="0"/>
                </a:lnTo>
                <a:lnTo>
                  <a:pt x="7728853" y="155329"/>
                </a:lnTo>
                <a:lnTo>
                  <a:pt x="8323783" y="374392"/>
                </a:lnTo>
                <a:lnTo>
                  <a:pt x="8907061" y="651838"/>
                </a:lnTo>
                <a:lnTo>
                  <a:pt x="9366509" y="893714"/>
                </a:lnTo>
                <a:lnTo>
                  <a:pt x="9366509" y="6843713"/>
                </a:lnTo>
                <a:lnTo>
                  <a:pt x="768249" y="6843713"/>
                </a:lnTo>
                <a:lnTo>
                  <a:pt x="607301" y="6560777"/>
                </a:lnTo>
                <a:lnTo>
                  <a:pt x="362142" y="6023419"/>
                </a:lnTo>
                <a:lnTo>
                  <a:pt x="179684" y="5425444"/>
                </a:lnTo>
                <a:lnTo>
                  <a:pt x="101216" y="5125898"/>
                </a:lnTo>
                <a:lnTo>
                  <a:pt x="56781" y="4824862"/>
                </a:lnTo>
                <a:lnTo>
                  <a:pt x="12346" y="4523826"/>
                </a:lnTo>
                <a:lnTo>
                  <a:pt x="0" y="4241811"/>
                </a:lnTo>
                <a:lnTo>
                  <a:pt x="4521" y="3955653"/>
                </a:lnTo>
                <a:lnTo>
                  <a:pt x="37551" y="3671651"/>
                </a:lnTo>
                <a:lnTo>
                  <a:pt x="74160" y="3404515"/>
                </a:lnTo>
                <a:lnTo>
                  <a:pt x="125842" y="3157143"/>
                </a:lnTo>
                <a:lnTo>
                  <a:pt x="277270" y="2656892"/>
                </a:lnTo>
                <a:lnTo>
                  <a:pt x="495711" y="2194559"/>
                </a:lnTo>
                <a:lnTo>
                  <a:pt x="760273" y="1747229"/>
                </a:lnTo>
                <a:lnTo>
                  <a:pt x="1075575" y="1355549"/>
                </a:lnTo>
                <a:lnTo>
                  <a:pt x="1423710" y="999879"/>
                </a:lnTo>
                <a:lnTo>
                  <a:pt x="1821693" y="679475"/>
                </a:lnTo>
                <a:lnTo>
                  <a:pt x="2252508" y="395080"/>
                </a:lnTo>
                <a:lnTo>
                  <a:pt x="2717049" y="167081"/>
                </a:lnTo>
                <a:close/>
              </a:path>
            </a:pathLst>
          </a:custGeom>
          <a:solidFill>
            <a:schemeClr val="bg1">
              <a:lumMod val="95000"/>
            </a:schemeClr>
          </a:solidFill>
        </p:spPr>
        <p:txBody>
          <a:bodyPr wrap="square" anchor="ctr">
            <a:noAutofit/>
          </a:bodyPr>
          <a:lstStyle>
            <a:lvl1pPr marL="0" indent="0" algn="ctr">
              <a:buNone/>
              <a:defRPr i="1"/>
            </a:lvl1pPr>
          </a:lstStyle>
          <a:p>
            <a:r>
              <a:rPr lang="en-US" noProof="0" dirty="0"/>
              <a:t>Click icon to add picture</a:t>
            </a:r>
          </a:p>
        </p:txBody>
      </p:sp>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4" name="Date Placeholder 3"/>
          <p:cNvSpPr>
            <a:spLocks noGrp="1"/>
          </p:cNvSpPr>
          <p:nvPr>
            <p:ph type="dt" sz="half" idx="10"/>
          </p:nvPr>
        </p:nvSpPr>
        <p:spPr/>
        <p:txBody>
          <a:bodyPr/>
          <a:lstStyle/>
          <a:p>
            <a:fld id="{F90A2B57-AC62-4574-AC7D-7953A169D2FB}" type="datetimeFigureOut">
              <a:rPr lang="en-US" noProof="0" smtClean="0"/>
              <a:t>3/11/2026</a:t>
            </a:fld>
            <a:endParaRPr lang="en-US" noProof="0" dirty="0"/>
          </a:p>
        </p:txBody>
      </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grpSp>
        <p:nvGrpSpPr>
          <p:cNvPr id="9" name="Group 8">
            <a:extLst>
              <a:ext uri="{FF2B5EF4-FFF2-40B4-BE49-F238E27FC236}">
                <a16:creationId xmlns:a16="http://schemas.microsoft.com/office/drawing/2014/main" id="{903349DA-09EE-462C-94DB-80E15A5F4FAE}"/>
              </a:ext>
            </a:extLst>
          </p:cNvPr>
          <p:cNvGrpSpPr/>
          <p:nvPr userDrawn="1"/>
        </p:nvGrpSpPr>
        <p:grpSpPr>
          <a:xfrm>
            <a:off x="1" y="3663950"/>
            <a:ext cx="4537613" cy="3194050"/>
            <a:chOff x="1" y="3649663"/>
            <a:chExt cx="4537613" cy="3194050"/>
          </a:xfrm>
        </p:grpSpPr>
        <p:sp>
          <p:nvSpPr>
            <p:cNvPr id="16" name="Isosceles Triangle 15">
              <a:extLst>
                <a:ext uri="{FF2B5EF4-FFF2-40B4-BE49-F238E27FC236}">
                  <a16:creationId xmlns:a16="http://schemas.microsoft.com/office/drawing/2014/main" id="{E50B9CD5-BF82-4FA5-965C-3A2910331D2B}"/>
                </a:ext>
              </a:extLst>
            </p:cNvPr>
            <p:cNvSpPr/>
            <p:nvPr userDrawn="1"/>
          </p:nvSpPr>
          <p:spPr>
            <a:xfrm rot="1415293">
              <a:off x="1849954" y="3656856"/>
              <a:ext cx="1771649"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a:off x="1" y="3649663"/>
              <a:ext cx="4537613" cy="3194050"/>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p:cNvSpPr>
            <a:spLocks noGrp="1"/>
          </p:cNvSpPr>
          <p:nvPr userDrawn="1">
            <p:ph type="title"/>
          </p:nvPr>
        </p:nvSpPr>
        <p:spPr>
          <a:xfrm>
            <a:off x="298206" y="4119869"/>
            <a:ext cx="3112552" cy="2456442"/>
          </a:xfrm>
        </p:spPr>
        <p:txBody>
          <a:bodyPr/>
          <a:lstStyle>
            <a:lvl1pPr>
              <a:defRPr>
                <a:solidFill>
                  <a:schemeClr val="tx1"/>
                </a:solidFill>
              </a:defRPr>
            </a:lvl1pPr>
          </a:lstStyle>
          <a:p>
            <a:r>
              <a:rPr lang="en-US" noProof="0"/>
              <a:t>Click to edit Master title style</a:t>
            </a:r>
          </a:p>
        </p:txBody>
      </p:sp>
      <p:sp>
        <p:nvSpPr>
          <p:cNvPr id="5" name="Footer Placeholder 4"/>
          <p:cNvSpPr>
            <a:spLocks noGrp="1"/>
          </p:cNvSpPr>
          <p:nvPr userDrawn="1">
            <p:ph type="ftr" sz="quarter" idx="11"/>
          </p:nvPr>
        </p:nvSpPr>
        <p:spPr/>
        <p:txBody>
          <a:bodyPr/>
          <a:lstStyle/>
          <a:p>
            <a:endParaRPr lang="en-US" noProof="0" dirty="0"/>
          </a:p>
        </p:txBody>
      </p:sp>
    </p:spTree>
    <p:extLst>
      <p:ext uri="{BB962C8B-B14F-4D97-AF65-F5344CB8AC3E}">
        <p14:creationId xmlns:p14="http://schemas.microsoft.com/office/powerpoint/2010/main" val="269796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3 Col Content">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noProof="0"/>
              <a:t>Click to edit Master title style</a:t>
            </a:r>
          </a:p>
        </p:txBody>
      </p:sp>
      <p:sp>
        <p:nvSpPr>
          <p:cNvPr id="5" name="Footer Placeholder 4"/>
          <p:cNvSpPr>
            <a:spLocks noGrp="1"/>
          </p:cNvSpPr>
          <p:nvPr userDrawn="1">
            <p:ph type="ftr" sz="quarter" idx="11"/>
          </p:nvPr>
        </p:nvSpPr>
        <p:spPr>
          <a:xfrm>
            <a:off x="800894" y="6227064"/>
            <a:ext cx="10588752" cy="320040"/>
          </a:xfrm>
        </p:spPr>
        <p:txBody>
          <a:bodyPr/>
          <a:lstStyle/>
          <a:p>
            <a:endParaRPr lang="en-US" noProof="0" dirty="0"/>
          </a:p>
        </p:txBody>
      </p:sp>
      <p:sp>
        <p:nvSpPr>
          <p:cNvPr id="31" name="Content Placeholder 2">
            <a:extLst>
              <a:ext uri="{FF2B5EF4-FFF2-40B4-BE49-F238E27FC236}">
                <a16:creationId xmlns:a16="http://schemas.microsoft.com/office/drawing/2014/main" id="{E62201C3-EEF2-4D1D-B8AB-52AA59DD67A4}"/>
              </a:ext>
            </a:extLst>
          </p:cNvPr>
          <p:cNvSpPr>
            <a:spLocks noGrp="1"/>
          </p:cNvSpPr>
          <p:nvPr>
            <p:ph sz="half" idx="1"/>
          </p:nvPr>
        </p:nvSpPr>
        <p:spPr>
          <a:xfrm>
            <a:off x="800894" y="3643500"/>
            <a:ext cx="3420000" cy="238265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2" name="Content Placeholder 3">
            <a:extLst>
              <a:ext uri="{FF2B5EF4-FFF2-40B4-BE49-F238E27FC236}">
                <a16:creationId xmlns:a16="http://schemas.microsoft.com/office/drawing/2014/main" id="{33663903-41DD-413B-AB8C-9F42D238C61E}"/>
              </a:ext>
            </a:extLst>
          </p:cNvPr>
          <p:cNvSpPr>
            <a:spLocks noGrp="1"/>
          </p:cNvSpPr>
          <p:nvPr>
            <p:ph sz="half" idx="13"/>
          </p:nvPr>
        </p:nvSpPr>
        <p:spPr>
          <a:xfrm>
            <a:off x="4387159" y="3643500"/>
            <a:ext cx="3420000" cy="238265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3" name="Content Placeholder 4">
            <a:extLst>
              <a:ext uri="{FF2B5EF4-FFF2-40B4-BE49-F238E27FC236}">
                <a16:creationId xmlns:a16="http://schemas.microsoft.com/office/drawing/2014/main" id="{82AAA3FA-E48E-4E4C-8D76-08BF173CE096}"/>
              </a:ext>
            </a:extLst>
          </p:cNvPr>
          <p:cNvSpPr>
            <a:spLocks noGrp="1"/>
          </p:cNvSpPr>
          <p:nvPr>
            <p:ph sz="half" idx="14"/>
          </p:nvPr>
        </p:nvSpPr>
        <p:spPr>
          <a:xfrm>
            <a:off x="7973424" y="3643500"/>
            <a:ext cx="3420000" cy="2382651"/>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5" name="Content Header 2">
            <a:extLst>
              <a:ext uri="{FF2B5EF4-FFF2-40B4-BE49-F238E27FC236}">
                <a16:creationId xmlns:a16="http://schemas.microsoft.com/office/drawing/2014/main" id="{89F404A6-871E-4316-91C4-E577D8E03200}"/>
              </a:ext>
            </a:extLst>
          </p:cNvPr>
          <p:cNvSpPr>
            <a:spLocks noGrp="1"/>
          </p:cNvSpPr>
          <p:nvPr>
            <p:ph sz="half" idx="15" hasCustomPrompt="1"/>
          </p:nvPr>
        </p:nvSpPr>
        <p:spPr>
          <a:xfrm>
            <a:off x="800894" y="3021643"/>
            <a:ext cx="3420000" cy="460945"/>
          </a:xfrm>
        </p:spPr>
        <p:txBody>
          <a:bodyPr/>
          <a:lstStyle>
            <a:lvl1pPr marL="0" indent="0">
              <a:lnSpc>
                <a:spcPct val="100000"/>
              </a:lnSpc>
              <a:buNone/>
              <a:defRPr sz="1800">
                <a:latin typeface="+mj-lt"/>
              </a:defRPr>
            </a:lvl1pPr>
          </a:lstStyle>
          <a:p>
            <a:pPr lvl="0"/>
            <a:r>
              <a:rPr lang="en-US" noProof="0"/>
              <a:t>Header</a:t>
            </a:r>
          </a:p>
        </p:txBody>
      </p:sp>
      <p:sp>
        <p:nvSpPr>
          <p:cNvPr id="36" name="Content Header 3">
            <a:extLst>
              <a:ext uri="{FF2B5EF4-FFF2-40B4-BE49-F238E27FC236}">
                <a16:creationId xmlns:a16="http://schemas.microsoft.com/office/drawing/2014/main" id="{F37010D9-0206-4FA6-8EB0-4A74785D5855}"/>
              </a:ext>
            </a:extLst>
          </p:cNvPr>
          <p:cNvSpPr>
            <a:spLocks noGrp="1"/>
          </p:cNvSpPr>
          <p:nvPr>
            <p:ph sz="half" idx="16" hasCustomPrompt="1"/>
          </p:nvPr>
        </p:nvSpPr>
        <p:spPr>
          <a:xfrm>
            <a:off x="4387159" y="3021643"/>
            <a:ext cx="3420000" cy="460945"/>
          </a:xfrm>
        </p:spPr>
        <p:txBody>
          <a:bodyPr/>
          <a:lstStyle>
            <a:lvl1pPr marL="0" indent="0">
              <a:lnSpc>
                <a:spcPct val="100000"/>
              </a:lnSpc>
              <a:buNone/>
              <a:defRPr sz="1800">
                <a:latin typeface="+mj-lt"/>
              </a:defRPr>
            </a:lvl1pPr>
          </a:lstStyle>
          <a:p>
            <a:pPr lvl="0"/>
            <a:r>
              <a:rPr lang="en-US" noProof="0"/>
              <a:t>Header</a:t>
            </a:r>
          </a:p>
        </p:txBody>
      </p:sp>
      <p:sp>
        <p:nvSpPr>
          <p:cNvPr id="37" name="Content Header 4">
            <a:extLst>
              <a:ext uri="{FF2B5EF4-FFF2-40B4-BE49-F238E27FC236}">
                <a16:creationId xmlns:a16="http://schemas.microsoft.com/office/drawing/2014/main" id="{5CBA984A-AB57-4AE4-896F-42CC2AAB8B5D}"/>
              </a:ext>
            </a:extLst>
          </p:cNvPr>
          <p:cNvSpPr>
            <a:spLocks noGrp="1"/>
          </p:cNvSpPr>
          <p:nvPr>
            <p:ph sz="half" idx="17" hasCustomPrompt="1"/>
          </p:nvPr>
        </p:nvSpPr>
        <p:spPr>
          <a:xfrm>
            <a:off x="7973424" y="3021643"/>
            <a:ext cx="3420000" cy="460945"/>
          </a:xfrm>
        </p:spPr>
        <p:txBody>
          <a:bodyPr/>
          <a:lstStyle>
            <a:lvl1pPr marL="0" indent="0">
              <a:lnSpc>
                <a:spcPct val="100000"/>
              </a:lnSpc>
              <a:buNone/>
              <a:defRPr sz="1800">
                <a:latin typeface="+mj-lt"/>
              </a:defRPr>
            </a:lvl1pPr>
          </a:lstStyle>
          <a:p>
            <a:pPr lvl="0"/>
            <a:r>
              <a:rPr lang="en-US" noProof="0"/>
              <a:t>Header</a:t>
            </a:r>
          </a:p>
        </p:txBody>
      </p:sp>
      <p:cxnSp>
        <p:nvCxnSpPr>
          <p:cNvPr id="38" name="Straight Connector 37">
            <a:extLst>
              <a:ext uri="{FF2B5EF4-FFF2-40B4-BE49-F238E27FC236}">
                <a16:creationId xmlns:a16="http://schemas.microsoft.com/office/drawing/2014/main" id="{B7A8DADA-A3F9-464A-B9BA-25A365C1AC1D}"/>
              </a:ext>
              <a:ext uri="{C183D7F6-B498-43B3-948B-1728B52AA6E4}">
                <adec:decorative xmlns:adec="http://schemas.microsoft.com/office/drawing/2017/decorative" val="1"/>
              </a:ext>
            </a:extLst>
          </p:cNvPr>
          <p:cNvCxnSpPr/>
          <p:nvPr userDrawn="1"/>
        </p:nvCxnSpPr>
        <p:spPr>
          <a:xfrm>
            <a:off x="4304027" y="2743200"/>
            <a:ext cx="0" cy="36449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0216F6A-AB47-4B4B-9DD2-361F771E616B}"/>
              </a:ext>
              <a:ext uri="{C183D7F6-B498-43B3-948B-1728B52AA6E4}">
                <adec:decorative xmlns:adec="http://schemas.microsoft.com/office/drawing/2017/decorative" val="1"/>
              </a:ext>
            </a:extLst>
          </p:cNvPr>
          <p:cNvCxnSpPr/>
          <p:nvPr userDrawn="1"/>
        </p:nvCxnSpPr>
        <p:spPr>
          <a:xfrm>
            <a:off x="7890293" y="2743200"/>
            <a:ext cx="0" cy="36449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8397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3 Col Content w Images">
    <p:spTree>
      <p:nvGrpSpPr>
        <p:cNvPr id="1" name=""/>
        <p:cNvGrpSpPr/>
        <p:nvPr/>
      </p:nvGrpSpPr>
      <p:grpSpPr>
        <a:xfrm>
          <a:off x="0" y="0"/>
          <a:ext cx="0" cy="0"/>
          <a:chOff x="0" y="0"/>
          <a:chExt cx="0" cy="0"/>
        </a:xfrm>
      </p:grpSpPr>
      <p:grpSp>
        <p:nvGrpSpPr>
          <p:cNvPr id="80" name="Group 79"/>
          <p:cNvGrpSpPr/>
          <p:nvPr/>
        </p:nvGrpSpPr>
        <p:grpSpPr>
          <a:xfrm flipH="1">
            <a:off x="38100"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6786340" flipV="1">
            <a:off x="2543487" y="816217"/>
            <a:ext cx="1335707" cy="698164"/>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flipV="1">
            <a:off x="1" y="0"/>
            <a:ext cx="3421063" cy="2408104"/>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userDrawn="1">
            <p:ph type="title"/>
          </p:nvPr>
        </p:nvSpPr>
        <p:spPr>
          <a:xfrm>
            <a:off x="30662" y="-10806"/>
            <a:ext cx="3112552" cy="2456442"/>
          </a:xfrm>
        </p:spPr>
        <p:txBody>
          <a:bodyPr/>
          <a:lstStyle>
            <a:lvl1pPr>
              <a:defRPr>
                <a:solidFill>
                  <a:schemeClr val="tx1"/>
                </a:solidFill>
              </a:defRPr>
            </a:lvl1pPr>
          </a:lstStyle>
          <a:p>
            <a:r>
              <a:rPr lang="en-US" noProof="0"/>
              <a:t>Click to edit Master title style</a:t>
            </a:r>
          </a:p>
        </p:txBody>
      </p:sp>
      <p:sp>
        <p:nvSpPr>
          <p:cNvPr id="5" name="Footer Placeholder 4"/>
          <p:cNvSpPr>
            <a:spLocks noGrp="1"/>
          </p:cNvSpPr>
          <p:nvPr userDrawn="1">
            <p:ph type="ftr" sz="quarter" idx="11"/>
          </p:nvPr>
        </p:nvSpPr>
        <p:spPr>
          <a:xfrm>
            <a:off x="800894" y="6227064"/>
            <a:ext cx="10588752" cy="320040"/>
          </a:xfrm>
        </p:spPr>
        <p:txBody>
          <a:bodyPr/>
          <a:lstStyle/>
          <a:p>
            <a:endParaRPr lang="en-US" noProof="0" dirty="0"/>
          </a:p>
        </p:txBody>
      </p:sp>
      <p:sp>
        <p:nvSpPr>
          <p:cNvPr id="31" name="Content Placeholder 2">
            <a:extLst>
              <a:ext uri="{FF2B5EF4-FFF2-40B4-BE49-F238E27FC236}">
                <a16:creationId xmlns:a16="http://schemas.microsoft.com/office/drawing/2014/main" id="{E62201C3-EEF2-4D1D-B8AB-52AA59DD67A4}"/>
              </a:ext>
            </a:extLst>
          </p:cNvPr>
          <p:cNvSpPr>
            <a:spLocks noGrp="1"/>
          </p:cNvSpPr>
          <p:nvPr>
            <p:ph sz="half" idx="1"/>
          </p:nvPr>
        </p:nvSpPr>
        <p:spPr>
          <a:xfrm>
            <a:off x="800894" y="4768915"/>
            <a:ext cx="3420000" cy="1052827"/>
          </a:xfrm>
        </p:spPr>
        <p:txBody>
          <a:bodyPr/>
          <a:lstStyle/>
          <a:p>
            <a:pPr lvl="0"/>
            <a:r>
              <a:rPr lang="en-US" noProof="0"/>
              <a:t>Click to edit Master text styles</a:t>
            </a:r>
          </a:p>
          <a:p>
            <a:pPr lvl="1"/>
            <a:r>
              <a:rPr lang="en-US" noProof="0"/>
              <a:t>Second level</a:t>
            </a:r>
          </a:p>
          <a:p>
            <a:pPr lvl="2"/>
            <a:r>
              <a:rPr lang="en-US" noProof="0"/>
              <a:t>Third level</a:t>
            </a:r>
          </a:p>
        </p:txBody>
      </p:sp>
      <p:sp>
        <p:nvSpPr>
          <p:cNvPr id="32" name="Content Placeholder 3">
            <a:extLst>
              <a:ext uri="{FF2B5EF4-FFF2-40B4-BE49-F238E27FC236}">
                <a16:creationId xmlns:a16="http://schemas.microsoft.com/office/drawing/2014/main" id="{33663903-41DD-413B-AB8C-9F42D238C61E}"/>
              </a:ext>
            </a:extLst>
          </p:cNvPr>
          <p:cNvSpPr>
            <a:spLocks noGrp="1"/>
          </p:cNvSpPr>
          <p:nvPr>
            <p:ph sz="half" idx="13"/>
          </p:nvPr>
        </p:nvSpPr>
        <p:spPr>
          <a:xfrm>
            <a:off x="4387159" y="4768915"/>
            <a:ext cx="3420000" cy="1052827"/>
          </a:xfrm>
        </p:spPr>
        <p:txBody>
          <a:bodyPr/>
          <a:lstStyle/>
          <a:p>
            <a:pPr lvl="0"/>
            <a:r>
              <a:rPr lang="en-US" noProof="0"/>
              <a:t>Click to edit Master text styles</a:t>
            </a:r>
          </a:p>
          <a:p>
            <a:pPr lvl="1"/>
            <a:r>
              <a:rPr lang="en-US" noProof="0"/>
              <a:t>Second level</a:t>
            </a:r>
          </a:p>
          <a:p>
            <a:pPr lvl="2"/>
            <a:r>
              <a:rPr lang="en-US" noProof="0"/>
              <a:t>Third level</a:t>
            </a:r>
          </a:p>
        </p:txBody>
      </p:sp>
      <p:sp>
        <p:nvSpPr>
          <p:cNvPr id="33" name="Content Placeholder 4">
            <a:extLst>
              <a:ext uri="{FF2B5EF4-FFF2-40B4-BE49-F238E27FC236}">
                <a16:creationId xmlns:a16="http://schemas.microsoft.com/office/drawing/2014/main" id="{82AAA3FA-E48E-4E4C-8D76-08BF173CE096}"/>
              </a:ext>
            </a:extLst>
          </p:cNvPr>
          <p:cNvSpPr>
            <a:spLocks noGrp="1"/>
          </p:cNvSpPr>
          <p:nvPr>
            <p:ph sz="half" idx="14"/>
          </p:nvPr>
        </p:nvSpPr>
        <p:spPr>
          <a:xfrm>
            <a:off x="7973424" y="4768915"/>
            <a:ext cx="3420000" cy="1052827"/>
          </a:xfrm>
        </p:spPr>
        <p:txBody>
          <a:bodyPr/>
          <a:lstStyle/>
          <a:p>
            <a:pPr lvl="0"/>
            <a:r>
              <a:rPr lang="en-US" noProof="0"/>
              <a:t>Click to edit Master text styles</a:t>
            </a:r>
          </a:p>
          <a:p>
            <a:pPr lvl="1"/>
            <a:r>
              <a:rPr lang="en-US" noProof="0"/>
              <a:t>Second level</a:t>
            </a:r>
          </a:p>
          <a:p>
            <a:pPr lvl="2"/>
            <a:r>
              <a:rPr lang="en-US" noProof="0"/>
              <a:t>Third level</a:t>
            </a:r>
          </a:p>
        </p:txBody>
      </p:sp>
      <p:sp>
        <p:nvSpPr>
          <p:cNvPr id="35" name="Content Header 2">
            <a:extLst>
              <a:ext uri="{FF2B5EF4-FFF2-40B4-BE49-F238E27FC236}">
                <a16:creationId xmlns:a16="http://schemas.microsoft.com/office/drawing/2014/main" id="{89F404A6-871E-4316-91C4-E577D8E03200}"/>
              </a:ext>
            </a:extLst>
          </p:cNvPr>
          <p:cNvSpPr>
            <a:spLocks noGrp="1"/>
          </p:cNvSpPr>
          <p:nvPr>
            <p:ph sz="half" idx="15" hasCustomPrompt="1"/>
          </p:nvPr>
        </p:nvSpPr>
        <p:spPr>
          <a:xfrm>
            <a:off x="800894" y="4147058"/>
            <a:ext cx="3420000" cy="460945"/>
          </a:xfrm>
        </p:spPr>
        <p:txBody>
          <a:bodyPr/>
          <a:lstStyle>
            <a:lvl1pPr marL="0" indent="0">
              <a:lnSpc>
                <a:spcPct val="100000"/>
              </a:lnSpc>
              <a:buNone/>
              <a:defRPr sz="1800">
                <a:latin typeface="+mj-lt"/>
              </a:defRPr>
            </a:lvl1pPr>
          </a:lstStyle>
          <a:p>
            <a:pPr lvl="0"/>
            <a:r>
              <a:rPr lang="en-US" noProof="0"/>
              <a:t>Header</a:t>
            </a:r>
          </a:p>
        </p:txBody>
      </p:sp>
      <p:sp>
        <p:nvSpPr>
          <p:cNvPr id="36" name="Content Header 3">
            <a:extLst>
              <a:ext uri="{FF2B5EF4-FFF2-40B4-BE49-F238E27FC236}">
                <a16:creationId xmlns:a16="http://schemas.microsoft.com/office/drawing/2014/main" id="{F37010D9-0206-4FA6-8EB0-4A74785D5855}"/>
              </a:ext>
            </a:extLst>
          </p:cNvPr>
          <p:cNvSpPr>
            <a:spLocks noGrp="1"/>
          </p:cNvSpPr>
          <p:nvPr>
            <p:ph sz="half" idx="16" hasCustomPrompt="1"/>
          </p:nvPr>
        </p:nvSpPr>
        <p:spPr>
          <a:xfrm>
            <a:off x="4387159" y="4147058"/>
            <a:ext cx="3420000" cy="460945"/>
          </a:xfrm>
        </p:spPr>
        <p:txBody>
          <a:bodyPr/>
          <a:lstStyle>
            <a:lvl1pPr marL="0" indent="0">
              <a:lnSpc>
                <a:spcPct val="100000"/>
              </a:lnSpc>
              <a:buNone/>
              <a:defRPr sz="1800">
                <a:latin typeface="+mj-lt"/>
              </a:defRPr>
            </a:lvl1pPr>
          </a:lstStyle>
          <a:p>
            <a:pPr lvl="0"/>
            <a:r>
              <a:rPr lang="en-US" noProof="0"/>
              <a:t>Header</a:t>
            </a:r>
          </a:p>
        </p:txBody>
      </p:sp>
      <p:sp>
        <p:nvSpPr>
          <p:cNvPr id="37" name="Content Header 4">
            <a:extLst>
              <a:ext uri="{FF2B5EF4-FFF2-40B4-BE49-F238E27FC236}">
                <a16:creationId xmlns:a16="http://schemas.microsoft.com/office/drawing/2014/main" id="{5CBA984A-AB57-4AE4-896F-42CC2AAB8B5D}"/>
              </a:ext>
            </a:extLst>
          </p:cNvPr>
          <p:cNvSpPr>
            <a:spLocks noGrp="1"/>
          </p:cNvSpPr>
          <p:nvPr>
            <p:ph sz="half" idx="17" hasCustomPrompt="1"/>
          </p:nvPr>
        </p:nvSpPr>
        <p:spPr>
          <a:xfrm>
            <a:off x="7973424" y="4147058"/>
            <a:ext cx="3420000" cy="460945"/>
          </a:xfrm>
        </p:spPr>
        <p:txBody>
          <a:bodyPr/>
          <a:lstStyle>
            <a:lvl1pPr marL="0" indent="0">
              <a:lnSpc>
                <a:spcPct val="100000"/>
              </a:lnSpc>
              <a:buNone/>
              <a:defRPr sz="1800">
                <a:latin typeface="+mj-lt"/>
              </a:defRPr>
            </a:lvl1pPr>
          </a:lstStyle>
          <a:p>
            <a:pPr lvl="0"/>
            <a:r>
              <a:rPr lang="en-US" noProof="0"/>
              <a:t>Header</a:t>
            </a:r>
          </a:p>
        </p:txBody>
      </p:sp>
      <p:sp>
        <p:nvSpPr>
          <p:cNvPr id="4" name="Picture Placeholder 3">
            <a:extLst>
              <a:ext uri="{FF2B5EF4-FFF2-40B4-BE49-F238E27FC236}">
                <a16:creationId xmlns:a16="http://schemas.microsoft.com/office/drawing/2014/main" id="{0D4343E1-2980-4553-8C60-26A8B5828B97}"/>
              </a:ext>
            </a:extLst>
          </p:cNvPr>
          <p:cNvSpPr>
            <a:spLocks noGrp="1"/>
          </p:cNvSpPr>
          <p:nvPr>
            <p:ph type="pic" sz="quarter" idx="18" hasCustomPrompt="1"/>
          </p:nvPr>
        </p:nvSpPr>
        <p:spPr>
          <a:xfrm>
            <a:off x="800856" y="3125086"/>
            <a:ext cx="844171" cy="844171"/>
          </a:xfrm>
        </p:spPr>
        <p:txBody>
          <a:bodyPr anchor="ctr"/>
          <a:lstStyle>
            <a:lvl1pPr marL="0" indent="0" algn="ctr">
              <a:buNone/>
              <a:defRPr i="1"/>
            </a:lvl1pPr>
          </a:lstStyle>
          <a:p>
            <a:r>
              <a:rPr lang="en-US" noProof="0" dirty="0"/>
              <a:t>Insert Icon or Photo</a:t>
            </a:r>
          </a:p>
        </p:txBody>
      </p:sp>
      <p:sp>
        <p:nvSpPr>
          <p:cNvPr id="38" name="Picture Placeholder 3">
            <a:extLst>
              <a:ext uri="{FF2B5EF4-FFF2-40B4-BE49-F238E27FC236}">
                <a16:creationId xmlns:a16="http://schemas.microsoft.com/office/drawing/2014/main" id="{846F92BA-F8BE-4831-B110-5971C889D4CC}"/>
              </a:ext>
            </a:extLst>
          </p:cNvPr>
          <p:cNvSpPr>
            <a:spLocks noGrp="1"/>
          </p:cNvSpPr>
          <p:nvPr>
            <p:ph type="pic" sz="quarter" idx="19" hasCustomPrompt="1"/>
          </p:nvPr>
        </p:nvSpPr>
        <p:spPr>
          <a:xfrm>
            <a:off x="4386327" y="3125086"/>
            <a:ext cx="844171" cy="844171"/>
          </a:xfrm>
        </p:spPr>
        <p:txBody>
          <a:bodyPr anchor="ctr"/>
          <a:lstStyle>
            <a:lvl1pPr marL="0" indent="0" algn="ctr">
              <a:buNone/>
              <a:defRPr i="1"/>
            </a:lvl1pPr>
          </a:lstStyle>
          <a:p>
            <a:r>
              <a:rPr lang="en-US" noProof="0" dirty="0"/>
              <a:t>Insert Icon or Photo</a:t>
            </a:r>
          </a:p>
        </p:txBody>
      </p:sp>
      <p:sp>
        <p:nvSpPr>
          <p:cNvPr id="39" name="Picture Placeholder 3">
            <a:extLst>
              <a:ext uri="{FF2B5EF4-FFF2-40B4-BE49-F238E27FC236}">
                <a16:creationId xmlns:a16="http://schemas.microsoft.com/office/drawing/2014/main" id="{AE359D84-4C76-4CD0-B624-6DF850A10C49}"/>
              </a:ext>
            </a:extLst>
          </p:cNvPr>
          <p:cNvSpPr>
            <a:spLocks noGrp="1"/>
          </p:cNvSpPr>
          <p:nvPr>
            <p:ph type="pic" sz="quarter" idx="20" hasCustomPrompt="1"/>
          </p:nvPr>
        </p:nvSpPr>
        <p:spPr>
          <a:xfrm>
            <a:off x="7955931" y="3125086"/>
            <a:ext cx="844171" cy="844171"/>
          </a:xfrm>
        </p:spPr>
        <p:txBody>
          <a:bodyPr anchor="ctr"/>
          <a:lstStyle>
            <a:lvl1pPr marL="0" indent="0" algn="ctr">
              <a:buNone/>
              <a:defRPr i="1"/>
            </a:lvl1pPr>
          </a:lstStyle>
          <a:p>
            <a:r>
              <a:rPr lang="en-US" noProof="0" dirty="0"/>
              <a:t>Insert Icon or Photo</a:t>
            </a:r>
          </a:p>
        </p:txBody>
      </p:sp>
      <p:cxnSp>
        <p:nvCxnSpPr>
          <p:cNvPr id="40" name="Straight Connector 39">
            <a:extLst>
              <a:ext uri="{FF2B5EF4-FFF2-40B4-BE49-F238E27FC236}">
                <a16:creationId xmlns:a16="http://schemas.microsoft.com/office/drawing/2014/main" id="{4E4E82A4-1189-4AC3-95D5-D2435A63BE1A}"/>
              </a:ext>
              <a:ext uri="{C183D7F6-B498-43B3-948B-1728B52AA6E4}">
                <adec:decorative xmlns:adec="http://schemas.microsoft.com/office/drawing/2017/decorative" val="1"/>
              </a:ext>
            </a:extLst>
          </p:cNvPr>
          <p:cNvCxnSpPr/>
          <p:nvPr userDrawn="1"/>
        </p:nvCxnSpPr>
        <p:spPr>
          <a:xfrm>
            <a:off x="4304027" y="2743200"/>
            <a:ext cx="0" cy="36449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5703E44-581C-4B41-9496-94E20343DF6A}"/>
              </a:ext>
              <a:ext uri="{C183D7F6-B498-43B3-948B-1728B52AA6E4}">
                <adec:decorative xmlns:adec="http://schemas.microsoft.com/office/drawing/2017/decorative" val="1"/>
              </a:ext>
            </a:extLst>
          </p:cNvPr>
          <p:cNvCxnSpPr/>
          <p:nvPr userDrawn="1"/>
        </p:nvCxnSpPr>
        <p:spPr>
          <a:xfrm>
            <a:off x="7890293" y="2743200"/>
            <a:ext cx="0" cy="36449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557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3 Col Content w Numbers">
    <p:spTree>
      <p:nvGrpSpPr>
        <p:cNvPr id="1" name=""/>
        <p:cNvGrpSpPr/>
        <p:nvPr/>
      </p:nvGrpSpPr>
      <p:grpSpPr>
        <a:xfrm>
          <a:off x="0" y="0"/>
          <a:ext cx="0" cy="0"/>
          <a:chOff x="0" y="0"/>
          <a:chExt cx="0" cy="0"/>
        </a:xfrm>
      </p:grpSpPr>
      <p:grpSp>
        <p:nvGrpSpPr>
          <p:cNvPr id="80" name="Group 79"/>
          <p:cNvGrpSpPr/>
          <p:nvPr/>
        </p:nvGrpSpPr>
        <p:grpSpPr>
          <a:xfrm flipH="1">
            <a:off x="0" y="0"/>
            <a:ext cx="12584114" cy="6853238"/>
            <a:chOff x="-417513" y="0"/>
            <a:chExt cx="12584114" cy="6853238"/>
          </a:xfrm>
        </p:grpSpPr>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Date Placeholder 3"/>
          <p:cNvSpPr>
            <a:spLocks noGrp="1"/>
          </p:cNvSpPr>
          <p:nvPr>
            <p:ph type="dt" sz="half" idx="10"/>
          </p:nvPr>
        </p:nvSpPr>
        <p:spPr/>
        <p:txBody>
          <a:bodyPr/>
          <a:lstStyle/>
          <a:p>
            <a:fld id="{F90A2B57-AC62-4574-AC7D-7953A169D2FB}" type="datetimeFigureOut">
              <a:rPr lang="en-US" noProof="0" smtClean="0"/>
              <a:t>3/11/2026</a:t>
            </a:fld>
            <a:endParaRPr lang="en-US" noProof="0" dirty="0"/>
          </a:p>
        </p:txBody>
      </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grpSp>
        <p:nvGrpSpPr>
          <p:cNvPr id="9" name="Group 8">
            <a:extLst>
              <a:ext uri="{FF2B5EF4-FFF2-40B4-BE49-F238E27FC236}">
                <a16:creationId xmlns:a16="http://schemas.microsoft.com/office/drawing/2014/main" id="{903349DA-09EE-462C-94DB-80E15A5F4FAE}"/>
              </a:ext>
            </a:extLst>
          </p:cNvPr>
          <p:cNvGrpSpPr/>
          <p:nvPr userDrawn="1"/>
        </p:nvGrpSpPr>
        <p:grpSpPr>
          <a:xfrm>
            <a:off x="0" y="4134156"/>
            <a:ext cx="3869619" cy="2723844"/>
            <a:chOff x="1" y="3649663"/>
            <a:chExt cx="4537613" cy="3194050"/>
          </a:xfrm>
          <a:solidFill>
            <a:schemeClr val="tx1">
              <a:lumMod val="85000"/>
              <a:lumOff val="15000"/>
            </a:schemeClr>
          </a:solidFill>
        </p:grpSpPr>
        <p:sp>
          <p:nvSpPr>
            <p:cNvPr id="16" name="Isosceles Triangle 15">
              <a:extLst>
                <a:ext uri="{FF2B5EF4-FFF2-40B4-BE49-F238E27FC236}">
                  <a16:creationId xmlns:a16="http://schemas.microsoft.com/office/drawing/2014/main" id="{E50B9CD5-BF82-4FA5-965C-3A2910331D2B}"/>
                </a:ext>
              </a:extLst>
            </p:cNvPr>
            <p:cNvSpPr/>
            <p:nvPr userDrawn="1"/>
          </p:nvSpPr>
          <p:spPr>
            <a:xfrm rot="1415293">
              <a:off x="1849954" y="3656856"/>
              <a:ext cx="1771648" cy="926029"/>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a:off x="1" y="3649663"/>
              <a:ext cx="4537613" cy="3194050"/>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p:cNvSpPr>
            <a:spLocks noGrp="1"/>
          </p:cNvSpPr>
          <p:nvPr userDrawn="1">
            <p:ph type="title"/>
          </p:nvPr>
        </p:nvSpPr>
        <p:spPr>
          <a:xfrm>
            <a:off x="298206" y="4119869"/>
            <a:ext cx="3112552" cy="2456442"/>
          </a:xfrm>
        </p:spPr>
        <p:txBody>
          <a:bodyPr/>
          <a:lstStyle>
            <a:lvl1pPr>
              <a:defRPr>
                <a:solidFill>
                  <a:schemeClr val="bg1"/>
                </a:solidFill>
              </a:defRPr>
            </a:lvl1pPr>
          </a:lstStyle>
          <a:p>
            <a:r>
              <a:rPr lang="en-US" noProof="0"/>
              <a:t>Click to edit Master title style</a:t>
            </a:r>
          </a:p>
        </p:txBody>
      </p:sp>
      <p:sp>
        <p:nvSpPr>
          <p:cNvPr id="5" name="Footer Placeholder 4"/>
          <p:cNvSpPr>
            <a:spLocks noGrp="1"/>
          </p:cNvSpPr>
          <p:nvPr userDrawn="1">
            <p:ph type="ftr" sz="quarter" idx="11"/>
          </p:nvPr>
        </p:nvSpPr>
        <p:spPr/>
        <p:txBody>
          <a:bodyPr/>
          <a:lstStyle/>
          <a:p>
            <a:endParaRPr lang="en-US" noProof="0" dirty="0"/>
          </a:p>
        </p:txBody>
      </p:sp>
      <p:sp>
        <p:nvSpPr>
          <p:cNvPr id="31" name="Content Placeholder 2">
            <a:extLst>
              <a:ext uri="{FF2B5EF4-FFF2-40B4-BE49-F238E27FC236}">
                <a16:creationId xmlns:a16="http://schemas.microsoft.com/office/drawing/2014/main" id="{E18859FD-02A1-4EBD-B3D6-0FB3AF9D7B60}"/>
              </a:ext>
            </a:extLst>
          </p:cNvPr>
          <p:cNvSpPr>
            <a:spLocks noGrp="1"/>
          </p:cNvSpPr>
          <p:nvPr>
            <p:ph sz="half" idx="1"/>
          </p:nvPr>
        </p:nvSpPr>
        <p:spPr>
          <a:xfrm>
            <a:off x="800894" y="3026920"/>
            <a:ext cx="3420000" cy="1052827"/>
          </a:xfrm>
        </p:spPr>
        <p:txBody>
          <a:bodyPr/>
          <a:lstStyle/>
          <a:p>
            <a:pPr lvl="0"/>
            <a:r>
              <a:rPr lang="en-US" noProof="0"/>
              <a:t>Click to edit Master text styles</a:t>
            </a:r>
          </a:p>
          <a:p>
            <a:pPr lvl="1"/>
            <a:r>
              <a:rPr lang="en-US" noProof="0"/>
              <a:t>Second level</a:t>
            </a:r>
          </a:p>
          <a:p>
            <a:pPr lvl="2"/>
            <a:r>
              <a:rPr lang="en-US" noProof="0"/>
              <a:t>Third level</a:t>
            </a:r>
          </a:p>
        </p:txBody>
      </p:sp>
      <p:sp>
        <p:nvSpPr>
          <p:cNvPr id="32" name="Content Placeholder 3">
            <a:extLst>
              <a:ext uri="{FF2B5EF4-FFF2-40B4-BE49-F238E27FC236}">
                <a16:creationId xmlns:a16="http://schemas.microsoft.com/office/drawing/2014/main" id="{90642181-CFD1-4C77-B057-A56CE72F014C}"/>
              </a:ext>
            </a:extLst>
          </p:cNvPr>
          <p:cNvSpPr>
            <a:spLocks noGrp="1"/>
          </p:cNvSpPr>
          <p:nvPr>
            <p:ph sz="half" idx="13"/>
          </p:nvPr>
        </p:nvSpPr>
        <p:spPr>
          <a:xfrm>
            <a:off x="4387159" y="3026920"/>
            <a:ext cx="3420000" cy="1052827"/>
          </a:xfrm>
        </p:spPr>
        <p:txBody>
          <a:bodyPr/>
          <a:lstStyle/>
          <a:p>
            <a:pPr lvl="0"/>
            <a:r>
              <a:rPr lang="en-US" noProof="0"/>
              <a:t>Click to edit Master text styles</a:t>
            </a:r>
          </a:p>
          <a:p>
            <a:pPr lvl="1"/>
            <a:r>
              <a:rPr lang="en-US" noProof="0"/>
              <a:t>Second level</a:t>
            </a:r>
          </a:p>
          <a:p>
            <a:pPr lvl="2"/>
            <a:r>
              <a:rPr lang="en-US" noProof="0"/>
              <a:t>Third level</a:t>
            </a:r>
          </a:p>
        </p:txBody>
      </p:sp>
      <p:sp>
        <p:nvSpPr>
          <p:cNvPr id="33" name="Content Placeholder 4">
            <a:extLst>
              <a:ext uri="{FF2B5EF4-FFF2-40B4-BE49-F238E27FC236}">
                <a16:creationId xmlns:a16="http://schemas.microsoft.com/office/drawing/2014/main" id="{FF0BDBD4-7825-4C67-99E9-C735E1FBB9EE}"/>
              </a:ext>
            </a:extLst>
          </p:cNvPr>
          <p:cNvSpPr>
            <a:spLocks noGrp="1"/>
          </p:cNvSpPr>
          <p:nvPr>
            <p:ph sz="half" idx="14"/>
          </p:nvPr>
        </p:nvSpPr>
        <p:spPr>
          <a:xfrm>
            <a:off x="7973424" y="3026920"/>
            <a:ext cx="3420000" cy="1052827"/>
          </a:xfrm>
        </p:spPr>
        <p:txBody>
          <a:bodyPr/>
          <a:lstStyle/>
          <a:p>
            <a:pPr lvl="0"/>
            <a:r>
              <a:rPr lang="en-US" noProof="0"/>
              <a:t>Click to edit Master text styles</a:t>
            </a:r>
          </a:p>
          <a:p>
            <a:pPr lvl="1"/>
            <a:r>
              <a:rPr lang="en-US" noProof="0"/>
              <a:t>Second level</a:t>
            </a:r>
          </a:p>
          <a:p>
            <a:pPr lvl="2"/>
            <a:r>
              <a:rPr lang="en-US" noProof="0"/>
              <a:t>Third level</a:t>
            </a:r>
          </a:p>
        </p:txBody>
      </p:sp>
      <p:sp>
        <p:nvSpPr>
          <p:cNvPr id="35" name="Content Header 2">
            <a:extLst>
              <a:ext uri="{FF2B5EF4-FFF2-40B4-BE49-F238E27FC236}">
                <a16:creationId xmlns:a16="http://schemas.microsoft.com/office/drawing/2014/main" id="{94417C6D-B291-4A61-9921-775DA1D6D0D9}"/>
              </a:ext>
            </a:extLst>
          </p:cNvPr>
          <p:cNvSpPr>
            <a:spLocks noGrp="1"/>
          </p:cNvSpPr>
          <p:nvPr>
            <p:ph sz="half" idx="15" hasCustomPrompt="1"/>
          </p:nvPr>
        </p:nvSpPr>
        <p:spPr>
          <a:xfrm>
            <a:off x="800894" y="2405063"/>
            <a:ext cx="3420000" cy="460945"/>
          </a:xfrm>
        </p:spPr>
        <p:txBody>
          <a:bodyPr/>
          <a:lstStyle>
            <a:lvl1pPr marL="0" indent="0">
              <a:lnSpc>
                <a:spcPct val="100000"/>
              </a:lnSpc>
              <a:buNone/>
              <a:defRPr sz="1800">
                <a:solidFill>
                  <a:schemeClr val="tx1"/>
                </a:solidFill>
                <a:latin typeface="+mj-lt"/>
              </a:defRPr>
            </a:lvl1pPr>
          </a:lstStyle>
          <a:p>
            <a:pPr lvl="0"/>
            <a:r>
              <a:rPr lang="en-US" noProof="0"/>
              <a:t>Header</a:t>
            </a:r>
          </a:p>
        </p:txBody>
      </p:sp>
      <p:sp>
        <p:nvSpPr>
          <p:cNvPr id="36" name="Content Header 3">
            <a:extLst>
              <a:ext uri="{FF2B5EF4-FFF2-40B4-BE49-F238E27FC236}">
                <a16:creationId xmlns:a16="http://schemas.microsoft.com/office/drawing/2014/main" id="{35980708-2905-4ABB-BDDC-DC6D33D7C6BC}"/>
              </a:ext>
            </a:extLst>
          </p:cNvPr>
          <p:cNvSpPr>
            <a:spLocks noGrp="1"/>
          </p:cNvSpPr>
          <p:nvPr>
            <p:ph sz="half" idx="16" hasCustomPrompt="1"/>
          </p:nvPr>
        </p:nvSpPr>
        <p:spPr>
          <a:xfrm>
            <a:off x="4387159" y="2405063"/>
            <a:ext cx="3420000" cy="460945"/>
          </a:xfrm>
        </p:spPr>
        <p:txBody>
          <a:bodyPr/>
          <a:lstStyle>
            <a:lvl1pPr marL="0" indent="0">
              <a:lnSpc>
                <a:spcPct val="100000"/>
              </a:lnSpc>
              <a:buNone/>
              <a:defRPr sz="1800">
                <a:solidFill>
                  <a:schemeClr val="tx1"/>
                </a:solidFill>
                <a:latin typeface="+mj-lt"/>
              </a:defRPr>
            </a:lvl1pPr>
          </a:lstStyle>
          <a:p>
            <a:pPr lvl="0"/>
            <a:r>
              <a:rPr lang="en-US" noProof="0"/>
              <a:t>Header</a:t>
            </a:r>
          </a:p>
        </p:txBody>
      </p:sp>
      <p:sp>
        <p:nvSpPr>
          <p:cNvPr id="37" name="Content Header 4">
            <a:extLst>
              <a:ext uri="{FF2B5EF4-FFF2-40B4-BE49-F238E27FC236}">
                <a16:creationId xmlns:a16="http://schemas.microsoft.com/office/drawing/2014/main" id="{C7F8108B-8CD4-48BF-94C0-01363B1E4F02}"/>
              </a:ext>
            </a:extLst>
          </p:cNvPr>
          <p:cNvSpPr>
            <a:spLocks noGrp="1"/>
          </p:cNvSpPr>
          <p:nvPr>
            <p:ph sz="half" idx="17" hasCustomPrompt="1"/>
          </p:nvPr>
        </p:nvSpPr>
        <p:spPr>
          <a:xfrm>
            <a:off x="7973424" y="2405063"/>
            <a:ext cx="3420000" cy="460945"/>
          </a:xfrm>
        </p:spPr>
        <p:txBody>
          <a:bodyPr/>
          <a:lstStyle>
            <a:lvl1pPr marL="0" indent="0">
              <a:lnSpc>
                <a:spcPct val="100000"/>
              </a:lnSpc>
              <a:buNone/>
              <a:defRPr sz="1800">
                <a:solidFill>
                  <a:schemeClr val="tx1"/>
                </a:solidFill>
                <a:latin typeface="+mj-lt"/>
              </a:defRPr>
            </a:lvl1pPr>
          </a:lstStyle>
          <a:p>
            <a:pPr lvl="0"/>
            <a:r>
              <a:rPr lang="en-US" noProof="0"/>
              <a:t>Header</a:t>
            </a:r>
          </a:p>
        </p:txBody>
      </p:sp>
      <p:sp>
        <p:nvSpPr>
          <p:cNvPr id="7" name="Text Placeholder 6">
            <a:extLst>
              <a:ext uri="{FF2B5EF4-FFF2-40B4-BE49-F238E27FC236}">
                <a16:creationId xmlns:a16="http://schemas.microsoft.com/office/drawing/2014/main" id="{090A5D5B-F644-47FC-BA95-B93F1855AD25}"/>
              </a:ext>
            </a:extLst>
          </p:cNvPr>
          <p:cNvSpPr>
            <a:spLocks noGrp="1"/>
          </p:cNvSpPr>
          <p:nvPr>
            <p:ph type="body" sz="quarter" idx="18" hasCustomPrompt="1"/>
          </p:nvPr>
        </p:nvSpPr>
        <p:spPr>
          <a:xfrm>
            <a:off x="788553" y="1408627"/>
            <a:ext cx="837285" cy="837285"/>
          </a:xfrm>
          <a:solidFill>
            <a:schemeClr val="accent1"/>
          </a:solidFill>
        </p:spPr>
        <p:txBody>
          <a:bodyPr anchor="ctr"/>
          <a:lstStyle>
            <a:lvl1pPr marL="0" indent="0" algn="ctr">
              <a:buNone/>
              <a:defRPr sz="3200" b="1">
                <a:solidFill>
                  <a:schemeClr val="tx1"/>
                </a:solidFill>
                <a:latin typeface="+mj-lt"/>
              </a:defRPr>
            </a:lvl1pPr>
          </a:lstStyle>
          <a:p>
            <a:pPr lvl="0"/>
            <a:r>
              <a:rPr lang="en-US" noProof="0"/>
              <a:t>1</a:t>
            </a:r>
          </a:p>
        </p:txBody>
      </p:sp>
      <p:sp>
        <p:nvSpPr>
          <p:cNvPr id="39" name="Text Placeholder 6">
            <a:extLst>
              <a:ext uri="{FF2B5EF4-FFF2-40B4-BE49-F238E27FC236}">
                <a16:creationId xmlns:a16="http://schemas.microsoft.com/office/drawing/2014/main" id="{96BA3150-050E-4A44-BE40-3BD47F041282}"/>
              </a:ext>
            </a:extLst>
          </p:cNvPr>
          <p:cNvSpPr>
            <a:spLocks noGrp="1"/>
          </p:cNvSpPr>
          <p:nvPr>
            <p:ph type="body" sz="quarter" idx="19" hasCustomPrompt="1"/>
          </p:nvPr>
        </p:nvSpPr>
        <p:spPr>
          <a:xfrm>
            <a:off x="4392897" y="1408627"/>
            <a:ext cx="837285" cy="837285"/>
          </a:xfrm>
          <a:solidFill>
            <a:schemeClr val="tx1">
              <a:lumMod val="85000"/>
              <a:lumOff val="15000"/>
            </a:schemeClr>
          </a:solidFill>
        </p:spPr>
        <p:txBody>
          <a:bodyPr anchor="ctr"/>
          <a:lstStyle>
            <a:lvl1pPr marL="0" indent="0" algn="ctr">
              <a:buNone/>
              <a:defRPr sz="3200" b="1">
                <a:solidFill>
                  <a:schemeClr val="bg1"/>
                </a:solidFill>
                <a:latin typeface="+mj-lt"/>
              </a:defRPr>
            </a:lvl1pPr>
          </a:lstStyle>
          <a:p>
            <a:pPr lvl="0"/>
            <a:r>
              <a:rPr lang="en-US" noProof="0"/>
              <a:t>2</a:t>
            </a:r>
          </a:p>
        </p:txBody>
      </p:sp>
      <p:sp>
        <p:nvSpPr>
          <p:cNvPr id="40" name="Text Placeholder 6">
            <a:extLst>
              <a:ext uri="{FF2B5EF4-FFF2-40B4-BE49-F238E27FC236}">
                <a16:creationId xmlns:a16="http://schemas.microsoft.com/office/drawing/2014/main" id="{A3379A5C-5A4C-4054-89CF-DBCEC320E265}"/>
              </a:ext>
            </a:extLst>
          </p:cNvPr>
          <p:cNvSpPr>
            <a:spLocks noGrp="1"/>
          </p:cNvSpPr>
          <p:nvPr>
            <p:ph type="body" sz="quarter" idx="20" hasCustomPrompt="1"/>
          </p:nvPr>
        </p:nvSpPr>
        <p:spPr>
          <a:xfrm>
            <a:off x="7973424" y="1408627"/>
            <a:ext cx="837285" cy="837285"/>
          </a:xfrm>
          <a:solidFill>
            <a:schemeClr val="bg1">
              <a:lumMod val="95000"/>
            </a:schemeClr>
          </a:solidFill>
        </p:spPr>
        <p:txBody>
          <a:bodyPr anchor="ctr"/>
          <a:lstStyle>
            <a:lvl1pPr marL="0" indent="0" algn="ctr">
              <a:buNone/>
              <a:defRPr sz="3200" b="1">
                <a:solidFill>
                  <a:schemeClr val="tx1"/>
                </a:solidFill>
                <a:latin typeface="+mj-lt"/>
              </a:defRPr>
            </a:lvl1pPr>
          </a:lstStyle>
          <a:p>
            <a:pPr lvl="0"/>
            <a:r>
              <a:rPr lang="en-US" noProof="0"/>
              <a:t>3</a:t>
            </a:r>
          </a:p>
        </p:txBody>
      </p:sp>
      <p:cxnSp>
        <p:nvCxnSpPr>
          <p:cNvPr id="38" name="Straight Connector 37">
            <a:extLst>
              <a:ext uri="{FF2B5EF4-FFF2-40B4-BE49-F238E27FC236}">
                <a16:creationId xmlns:a16="http://schemas.microsoft.com/office/drawing/2014/main" id="{11563148-967F-403B-A638-B0C3C2AC9967}"/>
              </a:ext>
              <a:ext uri="{C183D7F6-B498-43B3-948B-1728B52AA6E4}">
                <adec:decorative xmlns:adec="http://schemas.microsoft.com/office/drawing/2017/decorative" val="1"/>
              </a:ext>
            </a:extLst>
          </p:cNvPr>
          <p:cNvCxnSpPr/>
          <p:nvPr userDrawn="1"/>
        </p:nvCxnSpPr>
        <p:spPr>
          <a:xfrm>
            <a:off x="4304026" y="469900"/>
            <a:ext cx="0" cy="59182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557735-9BED-41DD-95DD-163D1C9E395A}"/>
              </a:ext>
              <a:ext uri="{C183D7F6-B498-43B3-948B-1728B52AA6E4}">
                <adec:decorative xmlns:adec="http://schemas.microsoft.com/office/drawing/2017/decorative" val="1"/>
              </a:ext>
            </a:extLst>
          </p:cNvPr>
          <p:cNvCxnSpPr/>
          <p:nvPr userDrawn="1"/>
        </p:nvCxnSpPr>
        <p:spPr>
          <a:xfrm>
            <a:off x="7890290" y="469900"/>
            <a:ext cx="0" cy="5918200"/>
          </a:xfrm>
          <a:prstGeom prst="line">
            <a:avLst/>
          </a:prstGeom>
          <a:ln w="3175">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579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C895FDC-2C4F-4DDB-8BAF-F96F3F29E496}"/>
              </a:ext>
            </a:extLst>
          </p:cNvPr>
          <p:cNvGrpSpPr/>
          <p:nvPr userDrawn="1"/>
        </p:nvGrpSpPr>
        <p:grpSpPr>
          <a:xfrm>
            <a:off x="3975193" y="1"/>
            <a:ext cx="8918389" cy="6858000"/>
            <a:chOff x="-9741005" y="76962"/>
            <a:chExt cx="8918389" cy="7010413"/>
          </a:xfrm>
        </p:grpSpPr>
        <p:sp>
          <p:nvSpPr>
            <p:cNvPr id="19" name="Freeform 5">
              <a:extLst>
                <a:ext uri="{FF2B5EF4-FFF2-40B4-BE49-F238E27FC236}">
                  <a16:creationId xmlns:a16="http://schemas.microsoft.com/office/drawing/2014/main" id="{F6F62C76-F2A2-4C4A-A2CF-7478D192F41F}"/>
                </a:ext>
              </a:extLst>
            </p:cNvPr>
            <p:cNvSpPr/>
            <p:nvPr/>
          </p:nvSpPr>
          <p:spPr bwMode="auto">
            <a:xfrm flipH="1">
              <a:off x="-9741005" y="76962"/>
              <a:ext cx="6166080" cy="70104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2" name="Freeform 8">
              <a:extLst>
                <a:ext uri="{FF2B5EF4-FFF2-40B4-BE49-F238E27FC236}">
                  <a16:creationId xmlns:a16="http://schemas.microsoft.com/office/drawing/2014/main" id="{C2FEE6D6-C66B-46A2-9717-D94CD2EEC516}"/>
                </a:ext>
              </a:extLst>
            </p:cNvPr>
            <p:cNvSpPr/>
            <p:nvPr/>
          </p:nvSpPr>
          <p:spPr bwMode="auto">
            <a:xfrm flipH="1">
              <a:off x="-9147964" y="76962"/>
              <a:ext cx="5869560" cy="70104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5" name="Freeform 11">
              <a:extLst>
                <a:ext uri="{FF2B5EF4-FFF2-40B4-BE49-F238E27FC236}">
                  <a16:creationId xmlns:a16="http://schemas.microsoft.com/office/drawing/2014/main" id="{50F8CA4D-DFF0-446B-B60D-6C59383E60CB}"/>
                </a:ext>
              </a:extLst>
            </p:cNvPr>
            <p:cNvSpPr/>
            <p:nvPr/>
          </p:nvSpPr>
          <p:spPr bwMode="auto">
            <a:xfrm flipH="1">
              <a:off x="-8869187" y="76962"/>
              <a:ext cx="5780859" cy="70104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8" name="Freeform 14">
              <a:extLst>
                <a:ext uri="{FF2B5EF4-FFF2-40B4-BE49-F238E27FC236}">
                  <a16:creationId xmlns:a16="http://schemas.microsoft.com/office/drawing/2014/main" id="{FE92DF35-F9F7-40F5-989F-13D90C622383}"/>
                </a:ext>
              </a:extLst>
            </p:cNvPr>
            <p:cNvSpPr/>
            <p:nvPr/>
          </p:nvSpPr>
          <p:spPr bwMode="auto">
            <a:xfrm flipH="1">
              <a:off x="-8268545" y="76962"/>
              <a:ext cx="5180216" cy="70104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0" name="Freeform 16">
              <a:extLst>
                <a:ext uri="{FF2B5EF4-FFF2-40B4-BE49-F238E27FC236}">
                  <a16:creationId xmlns:a16="http://schemas.microsoft.com/office/drawing/2014/main" id="{59DC02A7-D065-41E9-BB83-3E6B87C8FCDA}"/>
                </a:ext>
              </a:extLst>
            </p:cNvPr>
            <p:cNvSpPr/>
            <p:nvPr/>
          </p:nvSpPr>
          <p:spPr bwMode="auto">
            <a:xfrm flipH="1">
              <a:off x="-8065797" y="76962"/>
              <a:ext cx="5157408" cy="70104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2" name="Freeform 18">
              <a:extLst>
                <a:ext uri="{FF2B5EF4-FFF2-40B4-BE49-F238E27FC236}">
                  <a16:creationId xmlns:a16="http://schemas.microsoft.com/office/drawing/2014/main" id="{B956E204-209F-4483-A2D7-FDD5857C793A}"/>
                </a:ext>
              </a:extLst>
            </p:cNvPr>
            <p:cNvSpPr/>
            <p:nvPr/>
          </p:nvSpPr>
          <p:spPr bwMode="auto">
            <a:xfrm flipH="1">
              <a:off x="-7723660" y="76962"/>
              <a:ext cx="5461530" cy="70104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4" name="Freeform 20">
              <a:extLst>
                <a:ext uri="{FF2B5EF4-FFF2-40B4-BE49-F238E27FC236}">
                  <a16:creationId xmlns:a16="http://schemas.microsoft.com/office/drawing/2014/main" id="{63C141C1-7D94-41BC-9125-3049CE0F4262}"/>
                </a:ext>
              </a:extLst>
            </p:cNvPr>
            <p:cNvSpPr/>
            <p:nvPr/>
          </p:nvSpPr>
          <p:spPr bwMode="auto">
            <a:xfrm flipH="1">
              <a:off x="-6783414" y="76962"/>
              <a:ext cx="4338811" cy="70104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5" name="Freeform 21">
              <a:extLst>
                <a:ext uri="{FF2B5EF4-FFF2-40B4-BE49-F238E27FC236}">
                  <a16:creationId xmlns:a16="http://schemas.microsoft.com/office/drawing/2014/main" id="{DF161C9E-F9BD-426C-AC90-44428E88D146}"/>
                </a:ext>
              </a:extLst>
            </p:cNvPr>
            <p:cNvSpPr/>
            <p:nvPr/>
          </p:nvSpPr>
          <p:spPr bwMode="auto">
            <a:xfrm flipH="1">
              <a:off x="-6608545" y="76962"/>
              <a:ext cx="4701225" cy="70104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6" name="Freeform 22">
              <a:extLst>
                <a:ext uri="{FF2B5EF4-FFF2-40B4-BE49-F238E27FC236}">
                  <a16:creationId xmlns:a16="http://schemas.microsoft.com/office/drawing/2014/main" id="{5F6A9DD0-9049-4E35-AB52-2295FAD07BE0}"/>
                </a:ext>
              </a:extLst>
            </p:cNvPr>
            <p:cNvSpPr/>
            <p:nvPr userDrawn="1"/>
          </p:nvSpPr>
          <p:spPr bwMode="auto">
            <a:xfrm flipH="1">
              <a:off x="-4659626" y="76962"/>
              <a:ext cx="3837010" cy="70104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7" name="Freeform 23">
              <a:extLst>
                <a:ext uri="{FF2B5EF4-FFF2-40B4-BE49-F238E27FC236}">
                  <a16:creationId xmlns:a16="http://schemas.microsoft.com/office/drawing/2014/main" id="{844EE558-A987-4D5F-9409-50DA793C924A}"/>
                </a:ext>
              </a:extLst>
            </p:cNvPr>
            <p:cNvSpPr/>
            <p:nvPr userDrawn="1"/>
          </p:nvSpPr>
          <p:spPr bwMode="auto">
            <a:xfrm flipH="1">
              <a:off x="-4340299" y="86719"/>
              <a:ext cx="2828337" cy="327673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9" name="Freeform 25">
              <a:extLst>
                <a:ext uri="{FF2B5EF4-FFF2-40B4-BE49-F238E27FC236}">
                  <a16:creationId xmlns:a16="http://schemas.microsoft.com/office/drawing/2014/main" id="{BA0CA8CE-37BE-4004-9F24-18C47C58A73A}"/>
                </a:ext>
              </a:extLst>
            </p:cNvPr>
            <p:cNvSpPr/>
            <p:nvPr userDrawn="1"/>
          </p:nvSpPr>
          <p:spPr bwMode="auto">
            <a:xfrm flipH="1">
              <a:off x="-4005764" y="76962"/>
              <a:ext cx="2493803" cy="2283141"/>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11" name="Freeform 5">
            <a:extLst>
              <a:ext uri="{FF2B5EF4-FFF2-40B4-BE49-F238E27FC236}">
                <a16:creationId xmlns:a16="http://schemas.microsoft.com/office/drawing/2014/main" id="{36060E0F-19CE-4CEB-BA56-3FDAE5648A59}"/>
              </a:ext>
            </a:extLst>
          </p:cNvPr>
          <p:cNvSpPr>
            <a:spLocks/>
          </p:cNvSpPr>
          <p:nvPr userDrawn="1"/>
        </p:nvSpPr>
        <p:spPr bwMode="auto">
          <a:xfrm>
            <a:off x="8733805" y="2029597"/>
            <a:ext cx="3372491" cy="2997562"/>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0800000">
            <a:off x="9539001" y="4459774"/>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p:cNvSpPr>
            <a:spLocks noGrp="1"/>
          </p:cNvSpPr>
          <p:nvPr>
            <p:ph type="sldNum" sz="quarter" idx="12"/>
          </p:nvPr>
        </p:nvSpPr>
        <p:spPr/>
        <p:txBody>
          <a:bodyPr/>
          <a:lstStyle/>
          <a:p>
            <a:fld id="{A204E297-2C47-40A4-842B-FD18E4874900}" type="slidenum">
              <a:rPr lang="en-US" noProof="0" smtClean="0"/>
              <a:t>‹#›</a:t>
            </a:fld>
            <a:endParaRPr lang="en-US" noProof="0" dirty="0"/>
          </a:p>
        </p:txBody>
      </p:sp>
      <p:sp>
        <p:nvSpPr>
          <p:cNvPr id="2" name="Title 1"/>
          <p:cNvSpPr>
            <a:spLocks noGrp="1"/>
          </p:cNvSpPr>
          <p:nvPr userDrawn="1">
            <p:ph type="title"/>
          </p:nvPr>
        </p:nvSpPr>
        <p:spPr>
          <a:xfrm>
            <a:off x="8951262" y="2349925"/>
            <a:ext cx="2937576" cy="2456442"/>
          </a:xfrm>
        </p:spPr>
        <p:txBody>
          <a:bodyPr/>
          <a:lstStyle>
            <a:lvl1pPr>
              <a:defRPr>
                <a:solidFill>
                  <a:schemeClr val="tx1"/>
                </a:solidFill>
              </a:defRPr>
            </a:lvl1pPr>
          </a:lstStyle>
          <a:p>
            <a:r>
              <a:rPr lang="en-US" noProof="0"/>
              <a:t>Click to edit Master title style</a:t>
            </a:r>
          </a:p>
        </p:txBody>
      </p:sp>
      <p:sp>
        <p:nvSpPr>
          <p:cNvPr id="12" name="Rectangle 11">
            <a:extLst>
              <a:ext uri="{FF2B5EF4-FFF2-40B4-BE49-F238E27FC236}">
                <a16:creationId xmlns:a16="http://schemas.microsoft.com/office/drawing/2014/main" id="{6AEF0598-4986-4C3D-A0BD-127B9AD43830}"/>
              </a:ext>
            </a:extLst>
          </p:cNvPr>
          <p:cNvSpPr/>
          <p:nvPr userDrawn="1"/>
        </p:nvSpPr>
        <p:spPr>
          <a:xfrm>
            <a:off x="0" y="-677"/>
            <a:ext cx="8592786" cy="685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4" name="Date Placeholder 3"/>
          <p:cNvSpPr>
            <a:spLocks noGrp="1"/>
          </p:cNvSpPr>
          <p:nvPr>
            <p:ph type="dt" sz="half" idx="10"/>
          </p:nvPr>
        </p:nvSpPr>
        <p:spPr/>
        <p:txBody>
          <a:bodyPr/>
          <a:lstStyle/>
          <a:p>
            <a:fld id="{F90A2B57-AC62-4574-AC7D-7953A169D2FB}" type="datetimeFigureOut">
              <a:rPr lang="en-US" noProof="0" smtClean="0"/>
              <a:t>3/11/2026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cxnSp>
        <p:nvCxnSpPr>
          <p:cNvPr id="14" name="Straight Connector 13">
            <a:extLst>
              <a:ext uri="{FF2B5EF4-FFF2-40B4-BE49-F238E27FC236}">
                <a16:creationId xmlns:a16="http://schemas.microsoft.com/office/drawing/2014/main" id="{A4314920-E619-4EFC-ABED-C6607FFDCEFC}"/>
              </a:ext>
            </a:extLst>
          </p:cNvPr>
          <p:cNvCxnSpPr>
            <a:cxnSpLocks/>
          </p:cNvCxnSpPr>
          <p:nvPr userDrawn="1"/>
        </p:nvCxnSpPr>
        <p:spPr>
          <a:xfrm>
            <a:off x="8592786" y="-677"/>
            <a:ext cx="0" cy="685867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8" name="Freeform 5">
            <a:extLst>
              <a:ext uri="{FF2B5EF4-FFF2-40B4-BE49-F238E27FC236}">
                <a16:creationId xmlns:a16="http://schemas.microsoft.com/office/drawing/2014/main" id="{1A7CEEF1-5681-4130-870F-528E3DBED1C2}"/>
              </a:ext>
            </a:extLst>
          </p:cNvPr>
          <p:cNvSpPr>
            <a:spLocks/>
          </p:cNvSpPr>
          <p:nvPr userDrawn="1"/>
        </p:nvSpPr>
        <p:spPr bwMode="auto">
          <a:xfrm>
            <a:off x="10582987" y="1893639"/>
            <a:ext cx="1060897" cy="708455"/>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noProof="0" dirty="0"/>
          </a:p>
        </p:txBody>
      </p:sp>
    </p:spTree>
    <p:extLst>
      <p:ext uri="{BB962C8B-B14F-4D97-AF65-F5344CB8AC3E}">
        <p14:creationId xmlns:p14="http://schemas.microsoft.com/office/powerpoint/2010/main" val="4262876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Large Conten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C895FDC-2C4F-4DDB-8BAF-F96F3F29E496}"/>
              </a:ext>
            </a:extLst>
          </p:cNvPr>
          <p:cNvGrpSpPr/>
          <p:nvPr userDrawn="1"/>
        </p:nvGrpSpPr>
        <p:grpSpPr>
          <a:xfrm flipH="1">
            <a:off x="-685800" y="1"/>
            <a:ext cx="8918389" cy="6858000"/>
            <a:chOff x="-9741005" y="76962"/>
            <a:chExt cx="8918389" cy="7010413"/>
          </a:xfrm>
        </p:grpSpPr>
        <p:sp>
          <p:nvSpPr>
            <p:cNvPr id="19" name="Freeform 5">
              <a:extLst>
                <a:ext uri="{FF2B5EF4-FFF2-40B4-BE49-F238E27FC236}">
                  <a16:creationId xmlns:a16="http://schemas.microsoft.com/office/drawing/2014/main" id="{F6F62C76-F2A2-4C4A-A2CF-7478D192F41F}"/>
                </a:ext>
              </a:extLst>
            </p:cNvPr>
            <p:cNvSpPr/>
            <p:nvPr/>
          </p:nvSpPr>
          <p:spPr bwMode="auto">
            <a:xfrm flipH="1">
              <a:off x="-9741005" y="76962"/>
              <a:ext cx="6166080" cy="70104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2" name="Freeform 8">
              <a:extLst>
                <a:ext uri="{FF2B5EF4-FFF2-40B4-BE49-F238E27FC236}">
                  <a16:creationId xmlns:a16="http://schemas.microsoft.com/office/drawing/2014/main" id="{C2FEE6D6-C66B-46A2-9717-D94CD2EEC516}"/>
                </a:ext>
              </a:extLst>
            </p:cNvPr>
            <p:cNvSpPr/>
            <p:nvPr/>
          </p:nvSpPr>
          <p:spPr bwMode="auto">
            <a:xfrm flipH="1">
              <a:off x="-9147964" y="76962"/>
              <a:ext cx="5869560" cy="70104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5" name="Freeform 11">
              <a:extLst>
                <a:ext uri="{FF2B5EF4-FFF2-40B4-BE49-F238E27FC236}">
                  <a16:creationId xmlns:a16="http://schemas.microsoft.com/office/drawing/2014/main" id="{50F8CA4D-DFF0-446B-B60D-6C59383E60CB}"/>
                </a:ext>
              </a:extLst>
            </p:cNvPr>
            <p:cNvSpPr/>
            <p:nvPr/>
          </p:nvSpPr>
          <p:spPr bwMode="auto">
            <a:xfrm flipH="1">
              <a:off x="-8869187" y="76962"/>
              <a:ext cx="5780859" cy="70104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28" name="Freeform 14">
              <a:extLst>
                <a:ext uri="{FF2B5EF4-FFF2-40B4-BE49-F238E27FC236}">
                  <a16:creationId xmlns:a16="http://schemas.microsoft.com/office/drawing/2014/main" id="{FE92DF35-F9F7-40F5-989F-13D90C622383}"/>
                </a:ext>
              </a:extLst>
            </p:cNvPr>
            <p:cNvSpPr/>
            <p:nvPr/>
          </p:nvSpPr>
          <p:spPr bwMode="auto">
            <a:xfrm flipH="1">
              <a:off x="-8268545" y="76962"/>
              <a:ext cx="5180216" cy="70104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0" name="Freeform 16">
              <a:extLst>
                <a:ext uri="{FF2B5EF4-FFF2-40B4-BE49-F238E27FC236}">
                  <a16:creationId xmlns:a16="http://schemas.microsoft.com/office/drawing/2014/main" id="{59DC02A7-D065-41E9-BB83-3E6B87C8FCDA}"/>
                </a:ext>
              </a:extLst>
            </p:cNvPr>
            <p:cNvSpPr/>
            <p:nvPr/>
          </p:nvSpPr>
          <p:spPr bwMode="auto">
            <a:xfrm flipH="1">
              <a:off x="-8065797" y="76962"/>
              <a:ext cx="5157408" cy="70104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2" name="Freeform 18">
              <a:extLst>
                <a:ext uri="{FF2B5EF4-FFF2-40B4-BE49-F238E27FC236}">
                  <a16:creationId xmlns:a16="http://schemas.microsoft.com/office/drawing/2014/main" id="{B956E204-209F-4483-A2D7-FDD5857C793A}"/>
                </a:ext>
              </a:extLst>
            </p:cNvPr>
            <p:cNvSpPr/>
            <p:nvPr/>
          </p:nvSpPr>
          <p:spPr bwMode="auto">
            <a:xfrm flipH="1">
              <a:off x="-7723660" y="76962"/>
              <a:ext cx="5461530" cy="70104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4" name="Freeform 20">
              <a:extLst>
                <a:ext uri="{FF2B5EF4-FFF2-40B4-BE49-F238E27FC236}">
                  <a16:creationId xmlns:a16="http://schemas.microsoft.com/office/drawing/2014/main" id="{63C141C1-7D94-41BC-9125-3049CE0F4262}"/>
                </a:ext>
              </a:extLst>
            </p:cNvPr>
            <p:cNvSpPr/>
            <p:nvPr/>
          </p:nvSpPr>
          <p:spPr bwMode="auto">
            <a:xfrm flipH="1">
              <a:off x="-6783414" y="76962"/>
              <a:ext cx="4338811" cy="70104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5" name="Freeform 21">
              <a:extLst>
                <a:ext uri="{FF2B5EF4-FFF2-40B4-BE49-F238E27FC236}">
                  <a16:creationId xmlns:a16="http://schemas.microsoft.com/office/drawing/2014/main" id="{DF161C9E-F9BD-426C-AC90-44428E88D146}"/>
                </a:ext>
              </a:extLst>
            </p:cNvPr>
            <p:cNvSpPr/>
            <p:nvPr/>
          </p:nvSpPr>
          <p:spPr bwMode="auto">
            <a:xfrm flipH="1">
              <a:off x="-6608545" y="76962"/>
              <a:ext cx="4701225" cy="70104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6" name="Freeform 22">
              <a:extLst>
                <a:ext uri="{FF2B5EF4-FFF2-40B4-BE49-F238E27FC236}">
                  <a16:creationId xmlns:a16="http://schemas.microsoft.com/office/drawing/2014/main" id="{5F6A9DD0-9049-4E35-AB52-2295FAD07BE0}"/>
                </a:ext>
              </a:extLst>
            </p:cNvPr>
            <p:cNvSpPr/>
            <p:nvPr userDrawn="1"/>
          </p:nvSpPr>
          <p:spPr bwMode="auto">
            <a:xfrm flipH="1">
              <a:off x="-4659626" y="76962"/>
              <a:ext cx="3837010" cy="70104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7" name="Freeform 23">
              <a:extLst>
                <a:ext uri="{FF2B5EF4-FFF2-40B4-BE49-F238E27FC236}">
                  <a16:creationId xmlns:a16="http://schemas.microsoft.com/office/drawing/2014/main" id="{844EE558-A987-4D5F-9409-50DA793C924A}"/>
                </a:ext>
              </a:extLst>
            </p:cNvPr>
            <p:cNvSpPr/>
            <p:nvPr userDrawn="1"/>
          </p:nvSpPr>
          <p:spPr bwMode="auto">
            <a:xfrm flipH="1">
              <a:off x="-4340299" y="86719"/>
              <a:ext cx="2828337" cy="3276730"/>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39" name="Freeform 25">
              <a:extLst>
                <a:ext uri="{FF2B5EF4-FFF2-40B4-BE49-F238E27FC236}">
                  <a16:creationId xmlns:a16="http://schemas.microsoft.com/office/drawing/2014/main" id="{BA0CA8CE-37BE-4004-9F24-18C47C58A73A}"/>
                </a:ext>
              </a:extLst>
            </p:cNvPr>
            <p:cNvSpPr/>
            <p:nvPr userDrawn="1"/>
          </p:nvSpPr>
          <p:spPr bwMode="auto">
            <a:xfrm flipH="1">
              <a:off x="-4005764" y="76962"/>
              <a:ext cx="2493803" cy="2283141"/>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grpSp>
      <p:sp>
        <p:nvSpPr>
          <p:cNvPr id="12" name="Rectangle 11">
            <a:extLst>
              <a:ext uri="{FF2B5EF4-FFF2-40B4-BE49-F238E27FC236}">
                <a16:creationId xmlns:a16="http://schemas.microsoft.com/office/drawing/2014/main" id="{6AEF0598-4986-4C3D-A0BD-127B9AD43830}"/>
              </a:ext>
            </a:extLst>
          </p:cNvPr>
          <p:cNvSpPr/>
          <p:nvPr userDrawn="1"/>
        </p:nvSpPr>
        <p:spPr>
          <a:xfrm>
            <a:off x="3599214" y="-677"/>
            <a:ext cx="8592786" cy="68586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Slide Number Placeholder 5"/>
          <p:cNvSpPr>
            <a:spLocks noGrp="1"/>
          </p:cNvSpPr>
          <p:nvPr>
            <p:ph type="sldNum" sz="quarter" idx="12"/>
          </p:nvPr>
        </p:nvSpPr>
        <p:spPr/>
        <p:txBody>
          <a:bodyPr/>
          <a:lstStyle/>
          <a:p>
            <a:fld id="{A204E297-2C47-40A4-842B-FD18E4874900}" type="slidenum">
              <a:rPr lang="en-US" noProof="0" smtClean="0"/>
              <a:t>‹#›</a:t>
            </a:fld>
            <a:endParaRPr lang="en-US" noProof="0" dirty="0"/>
          </a:p>
        </p:txBody>
      </p:sp>
      <p:sp>
        <p:nvSpPr>
          <p:cNvPr id="4" name="Date Placeholder 3"/>
          <p:cNvSpPr>
            <a:spLocks noGrp="1"/>
          </p:cNvSpPr>
          <p:nvPr>
            <p:ph type="dt" sz="half" idx="10"/>
          </p:nvPr>
        </p:nvSpPr>
        <p:spPr/>
        <p:txBody>
          <a:bodyPr/>
          <a:lstStyle/>
          <a:p>
            <a:fld id="{F90A2B57-AC62-4574-AC7D-7953A169D2FB}" type="datetimeFigureOut">
              <a:rPr lang="en-US" noProof="0" smtClean="0"/>
              <a:t>3/11/2026</a:t>
            </a:fld>
            <a:endParaRPr lang="en-US" noProof="0" dirty="0"/>
          </a:p>
        </p:txBody>
      </p:sp>
      <p:sp>
        <p:nvSpPr>
          <p:cNvPr id="5" name="Footer Placeholder 4"/>
          <p:cNvSpPr>
            <a:spLocks noGrp="1"/>
          </p:cNvSpPr>
          <p:nvPr>
            <p:ph type="ftr" sz="quarter" idx="11"/>
          </p:nvPr>
        </p:nvSpPr>
        <p:spPr/>
        <p:txBody>
          <a:bodyPr/>
          <a:lstStyle/>
          <a:p>
            <a:endParaRPr lang="en-US" noProof="0" dirty="0"/>
          </a:p>
        </p:txBody>
      </p:sp>
      <p:cxnSp>
        <p:nvCxnSpPr>
          <p:cNvPr id="14" name="Straight Connector 13">
            <a:extLst>
              <a:ext uri="{FF2B5EF4-FFF2-40B4-BE49-F238E27FC236}">
                <a16:creationId xmlns:a16="http://schemas.microsoft.com/office/drawing/2014/main" id="{A4314920-E619-4EFC-ABED-C6607FFDCEFC}"/>
              </a:ext>
            </a:extLst>
          </p:cNvPr>
          <p:cNvCxnSpPr>
            <a:cxnSpLocks/>
          </p:cNvCxnSpPr>
          <p:nvPr userDrawn="1"/>
        </p:nvCxnSpPr>
        <p:spPr>
          <a:xfrm>
            <a:off x="3599214" y="-677"/>
            <a:ext cx="0" cy="6858677"/>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Freeform 5">
            <a:extLst>
              <a:ext uri="{FF2B5EF4-FFF2-40B4-BE49-F238E27FC236}">
                <a16:creationId xmlns:a16="http://schemas.microsoft.com/office/drawing/2014/main" id="{36060E0F-19CE-4CEB-BA56-3FDAE5648A59}"/>
              </a:ext>
            </a:extLst>
          </p:cNvPr>
          <p:cNvSpPr>
            <a:spLocks/>
          </p:cNvSpPr>
          <p:nvPr userDrawn="1"/>
        </p:nvSpPr>
        <p:spPr bwMode="auto">
          <a:xfrm>
            <a:off x="61986" y="2029597"/>
            <a:ext cx="3372491" cy="2997562"/>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16" name="Isosceles Triangle 15">
            <a:extLst>
              <a:ext uri="{FF2B5EF4-FFF2-40B4-BE49-F238E27FC236}">
                <a16:creationId xmlns:a16="http://schemas.microsoft.com/office/drawing/2014/main" id="{E50B9CD5-BF82-4FA5-965C-3A2910331D2B}"/>
              </a:ext>
            </a:extLst>
          </p:cNvPr>
          <p:cNvSpPr/>
          <p:nvPr userDrawn="1"/>
        </p:nvSpPr>
        <p:spPr>
          <a:xfrm rot="1800000">
            <a:off x="1818524" y="2197117"/>
            <a:ext cx="1722593"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p:cNvSpPr>
            <a:spLocks noGrp="1"/>
          </p:cNvSpPr>
          <p:nvPr userDrawn="1">
            <p:ph type="title"/>
          </p:nvPr>
        </p:nvSpPr>
        <p:spPr>
          <a:xfrm>
            <a:off x="279443" y="2349925"/>
            <a:ext cx="2937576" cy="2456442"/>
          </a:xfrm>
        </p:spPr>
        <p:txBody>
          <a:bodyPr/>
          <a:lstStyle>
            <a:lvl1pPr>
              <a:defRPr>
                <a:solidFill>
                  <a:schemeClr val="tx1"/>
                </a:solidFill>
              </a:defRPr>
            </a:lvl1pPr>
          </a:lstStyle>
          <a:p>
            <a:r>
              <a:rPr lang="en-US" noProof="0"/>
              <a:t>Click to edit Master title style</a:t>
            </a:r>
          </a:p>
        </p:txBody>
      </p:sp>
      <p:sp>
        <p:nvSpPr>
          <p:cNvPr id="48" name="Freeform 5">
            <a:extLst>
              <a:ext uri="{FF2B5EF4-FFF2-40B4-BE49-F238E27FC236}">
                <a16:creationId xmlns:a16="http://schemas.microsoft.com/office/drawing/2014/main" id="{1A7CEEF1-5681-4130-870F-528E3DBED1C2}"/>
              </a:ext>
            </a:extLst>
          </p:cNvPr>
          <p:cNvSpPr>
            <a:spLocks/>
          </p:cNvSpPr>
          <p:nvPr userDrawn="1"/>
        </p:nvSpPr>
        <p:spPr bwMode="auto">
          <a:xfrm>
            <a:off x="168275" y="4452139"/>
            <a:ext cx="1060897" cy="708455"/>
          </a:xfrm>
          <a:custGeom>
            <a:avLst/>
            <a:gdLst>
              <a:gd name="T0" fmla="*/ 11 w 2063"/>
              <a:gd name="T1" fmla="*/ 735 h 1401"/>
              <a:gd name="T2" fmla="*/ 0 w 2063"/>
              <a:gd name="T3" fmla="*/ 650 h 1401"/>
              <a:gd name="T4" fmla="*/ 3 w 2063"/>
              <a:gd name="T5" fmla="*/ 570 h 1401"/>
              <a:gd name="T6" fmla="*/ 19 w 2063"/>
              <a:gd name="T7" fmla="*/ 493 h 1401"/>
              <a:gd name="T8" fmla="*/ 59 w 2063"/>
              <a:gd name="T9" fmla="*/ 389 h 1401"/>
              <a:gd name="T10" fmla="*/ 147 w 2063"/>
              <a:gd name="T11" fmla="*/ 264 h 1401"/>
              <a:gd name="T12" fmla="*/ 264 w 2063"/>
              <a:gd name="T13" fmla="*/ 162 h 1401"/>
              <a:gd name="T14" fmla="*/ 408 w 2063"/>
              <a:gd name="T15" fmla="*/ 82 h 1401"/>
              <a:gd name="T16" fmla="*/ 574 w 2063"/>
              <a:gd name="T17" fmla="*/ 29 h 1401"/>
              <a:gd name="T18" fmla="*/ 750 w 2063"/>
              <a:gd name="T19" fmla="*/ 2 h 1401"/>
              <a:gd name="T20" fmla="*/ 937 w 2063"/>
              <a:gd name="T21" fmla="*/ 2 h 1401"/>
              <a:gd name="T22" fmla="*/ 1134 w 2063"/>
              <a:gd name="T23" fmla="*/ 29 h 1401"/>
              <a:gd name="T24" fmla="*/ 1334 w 2063"/>
              <a:gd name="T25" fmla="*/ 82 h 1401"/>
              <a:gd name="T26" fmla="*/ 1529 w 2063"/>
              <a:gd name="T27" fmla="*/ 160 h 1401"/>
              <a:gd name="T28" fmla="*/ 1708 w 2063"/>
              <a:gd name="T29" fmla="*/ 258 h 1401"/>
              <a:gd name="T30" fmla="*/ 1860 w 2063"/>
              <a:gd name="T31" fmla="*/ 384 h 1401"/>
              <a:gd name="T32" fmla="*/ 1951 w 2063"/>
              <a:gd name="T33" fmla="*/ 490 h 1401"/>
              <a:gd name="T34" fmla="*/ 1999 w 2063"/>
              <a:gd name="T35" fmla="*/ 567 h 1401"/>
              <a:gd name="T36" fmla="*/ 2033 w 2063"/>
              <a:gd name="T37" fmla="*/ 653 h 1401"/>
              <a:gd name="T38" fmla="*/ 2057 w 2063"/>
              <a:gd name="T39" fmla="*/ 741 h 1401"/>
              <a:gd name="T40" fmla="*/ 2060 w 2063"/>
              <a:gd name="T41" fmla="*/ 834 h 1401"/>
              <a:gd name="T42" fmla="*/ 2047 w 2063"/>
              <a:gd name="T43" fmla="*/ 919 h 1401"/>
              <a:gd name="T44" fmla="*/ 2017 w 2063"/>
              <a:gd name="T45" fmla="*/ 999 h 1401"/>
              <a:gd name="T46" fmla="*/ 1977 w 2063"/>
              <a:gd name="T47" fmla="*/ 1068 h 1401"/>
              <a:gd name="T48" fmla="*/ 1897 w 2063"/>
              <a:gd name="T49" fmla="*/ 1156 h 1401"/>
              <a:gd name="T50" fmla="*/ 1758 w 2063"/>
              <a:gd name="T51" fmla="*/ 1250 h 1401"/>
              <a:gd name="T52" fmla="*/ 1598 w 2063"/>
              <a:gd name="T53" fmla="*/ 1316 h 1401"/>
              <a:gd name="T54" fmla="*/ 1428 w 2063"/>
              <a:gd name="T55" fmla="*/ 1362 h 1401"/>
              <a:gd name="T56" fmla="*/ 1257 w 2063"/>
              <a:gd name="T57" fmla="*/ 1388 h 1401"/>
              <a:gd name="T58" fmla="*/ 1105 w 2063"/>
              <a:gd name="T59" fmla="*/ 1399 h 1401"/>
              <a:gd name="T60" fmla="*/ 971 w 2063"/>
              <a:gd name="T61" fmla="*/ 1399 h 1401"/>
              <a:gd name="T62" fmla="*/ 827 w 2063"/>
              <a:gd name="T63" fmla="*/ 1383 h 1401"/>
              <a:gd name="T64" fmla="*/ 675 w 2063"/>
              <a:gd name="T65" fmla="*/ 1351 h 1401"/>
              <a:gd name="T66" fmla="*/ 520 w 2063"/>
              <a:gd name="T67" fmla="*/ 1298 h 1401"/>
              <a:gd name="T68" fmla="*/ 374 w 2063"/>
              <a:gd name="T69" fmla="*/ 1226 h 1401"/>
              <a:gd name="T70" fmla="*/ 240 w 2063"/>
              <a:gd name="T71" fmla="*/ 1130 h 1401"/>
              <a:gd name="T72" fmla="*/ 128 w 2063"/>
              <a:gd name="T73" fmla="*/ 1010 h 1401"/>
              <a:gd name="T74" fmla="*/ 48 w 2063"/>
              <a:gd name="T75" fmla="*/ 863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63" h="1401">
                <a:moveTo>
                  <a:pt x="21" y="778"/>
                </a:moveTo>
                <a:lnTo>
                  <a:pt x="11" y="735"/>
                </a:lnTo>
                <a:lnTo>
                  <a:pt x="5" y="693"/>
                </a:lnTo>
                <a:lnTo>
                  <a:pt x="0" y="650"/>
                </a:lnTo>
                <a:lnTo>
                  <a:pt x="0" y="610"/>
                </a:lnTo>
                <a:lnTo>
                  <a:pt x="3" y="570"/>
                </a:lnTo>
                <a:lnTo>
                  <a:pt x="11" y="530"/>
                </a:lnTo>
                <a:lnTo>
                  <a:pt x="19" y="493"/>
                </a:lnTo>
                <a:lnTo>
                  <a:pt x="29" y="458"/>
                </a:lnTo>
                <a:lnTo>
                  <a:pt x="59" y="389"/>
                </a:lnTo>
                <a:lnTo>
                  <a:pt x="99" y="325"/>
                </a:lnTo>
                <a:lnTo>
                  <a:pt x="147" y="264"/>
                </a:lnTo>
                <a:lnTo>
                  <a:pt x="203" y="210"/>
                </a:lnTo>
                <a:lnTo>
                  <a:pt x="264" y="162"/>
                </a:lnTo>
                <a:lnTo>
                  <a:pt x="334" y="120"/>
                </a:lnTo>
                <a:lnTo>
                  <a:pt x="408" y="82"/>
                </a:lnTo>
                <a:lnTo>
                  <a:pt x="488" y="53"/>
                </a:lnTo>
                <a:lnTo>
                  <a:pt x="574" y="29"/>
                </a:lnTo>
                <a:lnTo>
                  <a:pt x="659" y="10"/>
                </a:lnTo>
                <a:lnTo>
                  <a:pt x="750" y="2"/>
                </a:lnTo>
                <a:lnTo>
                  <a:pt x="841" y="0"/>
                </a:lnTo>
                <a:lnTo>
                  <a:pt x="937" y="2"/>
                </a:lnTo>
                <a:lnTo>
                  <a:pt x="1033" y="13"/>
                </a:lnTo>
                <a:lnTo>
                  <a:pt x="1134" y="29"/>
                </a:lnTo>
                <a:lnTo>
                  <a:pt x="1233" y="53"/>
                </a:lnTo>
                <a:lnTo>
                  <a:pt x="1334" y="82"/>
                </a:lnTo>
                <a:lnTo>
                  <a:pt x="1433" y="117"/>
                </a:lnTo>
                <a:lnTo>
                  <a:pt x="1529" y="160"/>
                </a:lnTo>
                <a:lnTo>
                  <a:pt x="1622" y="205"/>
                </a:lnTo>
                <a:lnTo>
                  <a:pt x="1708" y="258"/>
                </a:lnTo>
                <a:lnTo>
                  <a:pt x="1788" y="317"/>
                </a:lnTo>
                <a:lnTo>
                  <a:pt x="1860" y="384"/>
                </a:lnTo>
                <a:lnTo>
                  <a:pt x="1924" y="453"/>
                </a:lnTo>
                <a:lnTo>
                  <a:pt x="1951" y="490"/>
                </a:lnTo>
                <a:lnTo>
                  <a:pt x="1977" y="527"/>
                </a:lnTo>
                <a:lnTo>
                  <a:pt x="1999" y="567"/>
                </a:lnTo>
                <a:lnTo>
                  <a:pt x="2017" y="610"/>
                </a:lnTo>
                <a:lnTo>
                  <a:pt x="2033" y="653"/>
                </a:lnTo>
                <a:lnTo>
                  <a:pt x="2047" y="695"/>
                </a:lnTo>
                <a:lnTo>
                  <a:pt x="2057" y="741"/>
                </a:lnTo>
                <a:lnTo>
                  <a:pt x="2063" y="786"/>
                </a:lnTo>
                <a:lnTo>
                  <a:pt x="2060" y="834"/>
                </a:lnTo>
                <a:lnTo>
                  <a:pt x="2055" y="879"/>
                </a:lnTo>
                <a:lnTo>
                  <a:pt x="2047" y="919"/>
                </a:lnTo>
                <a:lnTo>
                  <a:pt x="2033" y="962"/>
                </a:lnTo>
                <a:lnTo>
                  <a:pt x="2017" y="999"/>
                </a:lnTo>
                <a:lnTo>
                  <a:pt x="1999" y="1034"/>
                </a:lnTo>
                <a:lnTo>
                  <a:pt x="1977" y="1068"/>
                </a:lnTo>
                <a:lnTo>
                  <a:pt x="1953" y="1100"/>
                </a:lnTo>
                <a:lnTo>
                  <a:pt x="1897" y="1156"/>
                </a:lnTo>
                <a:lnTo>
                  <a:pt x="1830" y="1207"/>
                </a:lnTo>
                <a:lnTo>
                  <a:pt x="1758" y="1250"/>
                </a:lnTo>
                <a:lnTo>
                  <a:pt x="1681" y="1287"/>
                </a:lnTo>
                <a:lnTo>
                  <a:pt x="1598" y="1316"/>
                </a:lnTo>
                <a:lnTo>
                  <a:pt x="1513" y="1343"/>
                </a:lnTo>
                <a:lnTo>
                  <a:pt x="1428" y="1362"/>
                </a:lnTo>
                <a:lnTo>
                  <a:pt x="1342" y="1377"/>
                </a:lnTo>
                <a:lnTo>
                  <a:pt x="1257" y="1388"/>
                </a:lnTo>
                <a:lnTo>
                  <a:pt x="1179" y="1396"/>
                </a:lnTo>
                <a:lnTo>
                  <a:pt x="1105" y="1399"/>
                </a:lnTo>
                <a:lnTo>
                  <a:pt x="1035" y="1401"/>
                </a:lnTo>
                <a:lnTo>
                  <a:pt x="971" y="1399"/>
                </a:lnTo>
                <a:lnTo>
                  <a:pt x="899" y="1393"/>
                </a:lnTo>
                <a:lnTo>
                  <a:pt x="827" y="1383"/>
                </a:lnTo>
                <a:lnTo>
                  <a:pt x="750" y="1370"/>
                </a:lnTo>
                <a:lnTo>
                  <a:pt x="675" y="1351"/>
                </a:lnTo>
                <a:lnTo>
                  <a:pt x="598" y="1327"/>
                </a:lnTo>
                <a:lnTo>
                  <a:pt x="520" y="1298"/>
                </a:lnTo>
                <a:lnTo>
                  <a:pt x="446" y="1266"/>
                </a:lnTo>
                <a:lnTo>
                  <a:pt x="374" y="1226"/>
                </a:lnTo>
                <a:lnTo>
                  <a:pt x="304" y="1180"/>
                </a:lnTo>
                <a:lnTo>
                  <a:pt x="240" y="1130"/>
                </a:lnTo>
                <a:lnTo>
                  <a:pt x="181" y="1074"/>
                </a:lnTo>
                <a:lnTo>
                  <a:pt x="128" y="1010"/>
                </a:lnTo>
                <a:lnTo>
                  <a:pt x="85" y="940"/>
                </a:lnTo>
                <a:lnTo>
                  <a:pt x="48" y="863"/>
                </a:lnTo>
                <a:lnTo>
                  <a:pt x="21" y="778"/>
                </a:ln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en-US" noProof="0" dirty="0"/>
          </a:p>
        </p:txBody>
      </p:sp>
      <p:sp>
        <p:nvSpPr>
          <p:cNvPr id="23" name="Content Placeholder 2">
            <a:extLst>
              <a:ext uri="{FF2B5EF4-FFF2-40B4-BE49-F238E27FC236}">
                <a16:creationId xmlns:a16="http://schemas.microsoft.com/office/drawing/2014/main" id="{93AB100B-7366-469B-AD1B-F4E4142B4CC4}"/>
              </a:ext>
            </a:extLst>
          </p:cNvPr>
          <p:cNvSpPr>
            <a:spLocks noGrp="1"/>
          </p:cNvSpPr>
          <p:nvPr>
            <p:ph idx="1"/>
          </p:nvPr>
        </p:nvSpPr>
        <p:spPr>
          <a:xfrm>
            <a:off x="3821971" y="1397000"/>
            <a:ext cx="7578350" cy="4654808"/>
          </a:xfrm>
        </p:spPr>
        <p:txBody>
          <a:bodyPr anchor="t"/>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 name="Content Header 2">
            <a:extLst>
              <a:ext uri="{FF2B5EF4-FFF2-40B4-BE49-F238E27FC236}">
                <a16:creationId xmlns:a16="http://schemas.microsoft.com/office/drawing/2014/main" id="{65CAF933-13F7-426D-A298-8754850904CE}"/>
              </a:ext>
            </a:extLst>
          </p:cNvPr>
          <p:cNvSpPr>
            <a:spLocks noGrp="1"/>
          </p:cNvSpPr>
          <p:nvPr>
            <p:ph sz="half" idx="15" hasCustomPrompt="1"/>
          </p:nvPr>
        </p:nvSpPr>
        <p:spPr>
          <a:xfrm>
            <a:off x="3811188" y="812703"/>
            <a:ext cx="7621707" cy="460945"/>
          </a:xfrm>
        </p:spPr>
        <p:txBody>
          <a:bodyPr/>
          <a:lstStyle>
            <a:lvl1pPr marL="0" indent="0">
              <a:lnSpc>
                <a:spcPct val="100000"/>
              </a:lnSpc>
              <a:buNone/>
              <a:defRPr sz="1800">
                <a:latin typeface="+mj-lt"/>
              </a:defRPr>
            </a:lvl1pPr>
          </a:lstStyle>
          <a:p>
            <a:pPr lvl="0"/>
            <a:r>
              <a:rPr lang="en-US" noProof="0"/>
              <a:t>Header</a:t>
            </a:r>
          </a:p>
        </p:txBody>
      </p:sp>
    </p:spTree>
    <p:extLst>
      <p:ext uri="{BB962C8B-B14F-4D97-AF65-F5344CB8AC3E}">
        <p14:creationId xmlns:p14="http://schemas.microsoft.com/office/powerpoint/2010/main" val="4072440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Images">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4" name="Date Placeholder 3"/>
          <p:cNvSpPr>
            <a:spLocks noGrp="1"/>
          </p:cNvSpPr>
          <p:nvPr>
            <p:ph type="dt" sz="half" idx="10"/>
          </p:nvPr>
        </p:nvSpPr>
        <p:spPr/>
        <p:txBody>
          <a:bodyPr/>
          <a:lstStyle/>
          <a:p>
            <a:fld id="{F90A2B57-AC62-4574-AC7D-7953A169D2FB}" type="datetimeFigureOut">
              <a:rPr lang="en-US" noProof="0" smtClean="0"/>
              <a:t>3/11/2026</a:t>
            </a:fld>
            <a:endParaRPr lang="en-US" noProof="0" dirty="0"/>
          </a:p>
        </p:txBody>
      </p:sp>
      <p:sp>
        <p:nvSpPr>
          <p:cNvPr id="6" name="Slide Number Placeholder 5"/>
          <p:cNvSpPr>
            <a:spLocks noGrp="1"/>
          </p:cNvSpPr>
          <p:nvPr userDrawn="1">
            <p:ph type="sldNum" sz="quarter" idx="12"/>
          </p:nvPr>
        </p:nvSpPr>
        <p:spPr/>
        <p:txBody>
          <a:bodyPr/>
          <a:lstStyle/>
          <a:p>
            <a:fld id="{A204E297-2C47-40A4-842B-FD18E4874900}" type="slidenum">
              <a:rPr lang="en-US" noProof="0" smtClean="0"/>
              <a:t>‹#›</a:t>
            </a:fld>
            <a:endParaRPr lang="en-US" noProof="0" dirty="0"/>
          </a:p>
        </p:txBody>
      </p:sp>
      <p:grpSp>
        <p:nvGrpSpPr>
          <p:cNvPr id="9" name="Group 8">
            <a:extLst>
              <a:ext uri="{FF2B5EF4-FFF2-40B4-BE49-F238E27FC236}">
                <a16:creationId xmlns:a16="http://schemas.microsoft.com/office/drawing/2014/main" id="{903349DA-09EE-462C-94DB-80E15A5F4FAE}"/>
              </a:ext>
            </a:extLst>
          </p:cNvPr>
          <p:cNvGrpSpPr/>
          <p:nvPr userDrawn="1"/>
        </p:nvGrpSpPr>
        <p:grpSpPr>
          <a:xfrm>
            <a:off x="1" y="3663950"/>
            <a:ext cx="4537613" cy="3194050"/>
            <a:chOff x="1" y="3649663"/>
            <a:chExt cx="4537613" cy="3194050"/>
          </a:xfrm>
        </p:grpSpPr>
        <p:sp>
          <p:nvSpPr>
            <p:cNvPr id="16" name="Isosceles Triangle 15">
              <a:extLst>
                <a:ext uri="{FF2B5EF4-FFF2-40B4-BE49-F238E27FC236}">
                  <a16:creationId xmlns:a16="http://schemas.microsoft.com/office/drawing/2014/main" id="{E50B9CD5-BF82-4FA5-965C-3A2910331D2B}"/>
                </a:ext>
              </a:extLst>
            </p:cNvPr>
            <p:cNvSpPr/>
            <p:nvPr userDrawn="1"/>
          </p:nvSpPr>
          <p:spPr>
            <a:xfrm rot="1415293">
              <a:off x="1849954" y="3656856"/>
              <a:ext cx="1771649" cy="926028"/>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Freeform: Shape 33">
              <a:extLst>
                <a:ext uri="{FF2B5EF4-FFF2-40B4-BE49-F238E27FC236}">
                  <a16:creationId xmlns:a16="http://schemas.microsoft.com/office/drawing/2014/main" id="{C112C725-A112-4CA5-AF43-E92C44765DAD}"/>
                </a:ext>
              </a:extLst>
            </p:cNvPr>
            <p:cNvSpPr/>
            <p:nvPr userDrawn="1"/>
          </p:nvSpPr>
          <p:spPr>
            <a:xfrm>
              <a:off x="1" y="3649663"/>
              <a:ext cx="4537613" cy="3194050"/>
            </a:xfrm>
            <a:custGeom>
              <a:avLst/>
              <a:gdLst>
                <a:gd name="connsiteX0" fmla="*/ 1612831 w 4537613"/>
                <a:gd name="connsiteY0" fmla="*/ 0 h 3194050"/>
                <a:gd name="connsiteX1" fmla="*/ 1842601 w 4537613"/>
                <a:gd name="connsiteY1" fmla="*/ 4707 h 3194050"/>
                <a:gd name="connsiteX2" fmla="*/ 2072371 w 4537613"/>
                <a:gd name="connsiteY2" fmla="*/ 30596 h 3194050"/>
                <a:gd name="connsiteX3" fmla="*/ 2314109 w 4537613"/>
                <a:gd name="connsiteY3" fmla="*/ 68253 h 3194050"/>
                <a:gd name="connsiteX4" fmla="*/ 2551059 w 4537613"/>
                <a:gd name="connsiteY4" fmla="*/ 124738 h 3194050"/>
                <a:gd name="connsiteX5" fmla="*/ 2792797 w 4537613"/>
                <a:gd name="connsiteY5" fmla="*/ 192991 h 3194050"/>
                <a:gd name="connsiteX6" fmla="*/ 3029747 w 4537613"/>
                <a:gd name="connsiteY6" fmla="*/ 275365 h 3194050"/>
                <a:gd name="connsiteX7" fmla="*/ 3259517 w 4537613"/>
                <a:gd name="connsiteY7" fmla="*/ 376568 h 3194050"/>
                <a:gd name="connsiteX8" fmla="*/ 3482107 w 4537613"/>
                <a:gd name="connsiteY8" fmla="*/ 482477 h 3194050"/>
                <a:gd name="connsiteX9" fmla="*/ 3687942 w 4537613"/>
                <a:gd name="connsiteY9" fmla="*/ 607215 h 3194050"/>
                <a:gd name="connsiteX10" fmla="*/ 3879418 w 4537613"/>
                <a:gd name="connsiteY10" fmla="*/ 746074 h 3194050"/>
                <a:gd name="connsiteX11" fmla="*/ 4051745 w 4537613"/>
                <a:gd name="connsiteY11" fmla="*/ 903762 h 3194050"/>
                <a:gd name="connsiteX12" fmla="*/ 4204925 w 4537613"/>
                <a:gd name="connsiteY12" fmla="*/ 1066157 h 3194050"/>
                <a:gd name="connsiteX13" fmla="*/ 4269548 w 4537613"/>
                <a:gd name="connsiteY13" fmla="*/ 1153238 h 3194050"/>
                <a:gd name="connsiteX14" fmla="*/ 4331778 w 4537613"/>
                <a:gd name="connsiteY14" fmla="*/ 1240319 h 3194050"/>
                <a:gd name="connsiteX15" fmla="*/ 4384433 w 4537613"/>
                <a:gd name="connsiteY15" fmla="*/ 1334461 h 3194050"/>
                <a:gd name="connsiteX16" fmla="*/ 4427515 w 4537613"/>
                <a:gd name="connsiteY16" fmla="*/ 1435663 h 3194050"/>
                <a:gd name="connsiteX17" fmla="*/ 4465810 w 4537613"/>
                <a:gd name="connsiteY17" fmla="*/ 1536866 h 3194050"/>
                <a:gd name="connsiteX18" fmla="*/ 4499318 w 4537613"/>
                <a:gd name="connsiteY18" fmla="*/ 1635715 h 3194050"/>
                <a:gd name="connsiteX19" fmla="*/ 4523253 w 4537613"/>
                <a:gd name="connsiteY19" fmla="*/ 1743978 h 3194050"/>
                <a:gd name="connsiteX20" fmla="*/ 4537613 w 4537613"/>
                <a:gd name="connsiteY20" fmla="*/ 1849887 h 3194050"/>
                <a:gd name="connsiteX21" fmla="*/ 4530433 w 4537613"/>
                <a:gd name="connsiteY21" fmla="*/ 1962858 h 3194050"/>
                <a:gd name="connsiteX22" fmla="*/ 4518466 w 4537613"/>
                <a:gd name="connsiteY22" fmla="*/ 2068767 h 3194050"/>
                <a:gd name="connsiteX23" fmla="*/ 4499318 w 4537613"/>
                <a:gd name="connsiteY23" fmla="*/ 2162909 h 3194050"/>
                <a:gd name="connsiteX24" fmla="*/ 4465810 w 4537613"/>
                <a:gd name="connsiteY24" fmla="*/ 2264111 h 3194050"/>
                <a:gd name="connsiteX25" fmla="*/ 4427515 w 4537613"/>
                <a:gd name="connsiteY25" fmla="*/ 2351193 h 3194050"/>
                <a:gd name="connsiteX26" fmla="*/ 4384433 w 4537613"/>
                <a:gd name="connsiteY26" fmla="*/ 2433567 h 3194050"/>
                <a:gd name="connsiteX27" fmla="*/ 4331778 w 4537613"/>
                <a:gd name="connsiteY27" fmla="*/ 2513587 h 3194050"/>
                <a:gd name="connsiteX28" fmla="*/ 4274335 w 4537613"/>
                <a:gd name="connsiteY28" fmla="*/ 2588901 h 3194050"/>
                <a:gd name="connsiteX29" fmla="*/ 4140302 w 4537613"/>
                <a:gd name="connsiteY29" fmla="*/ 2720699 h 3194050"/>
                <a:gd name="connsiteX30" fmla="*/ 3979942 w 4537613"/>
                <a:gd name="connsiteY30" fmla="*/ 2840730 h 3194050"/>
                <a:gd name="connsiteX31" fmla="*/ 3807614 w 4537613"/>
                <a:gd name="connsiteY31" fmla="*/ 2941933 h 3194050"/>
                <a:gd name="connsiteX32" fmla="*/ 3623320 w 4537613"/>
                <a:gd name="connsiteY32" fmla="*/ 3029014 h 3194050"/>
                <a:gd name="connsiteX33" fmla="*/ 3424664 w 4537613"/>
                <a:gd name="connsiteY33" fmla="*/ 3097267 h 3194050"/>
                <a:gd name="connsiteX34" fmla="*/ 3221222 w 4537613"/>
                <a:gd name="connsiteY34" fmla="*/ 3160812 h 3194050"/>
                <a:gd name="connsiteX35" fmla="*/ 3070007 w 4537613"/>
                <a:gd name="connsiteY35" fmla="*/ 3194050 h 3194050"/>
                <a:gd name="connsiteX36" fmla="*/ 1273362 w 4537613"/>
                <a:gd name="connsiteY36" fmla="*/ 3194050 h 3194050"/>
                <a:gd name="connsiteX37" fmla="*/ 1215520 w 4537613"/>
                <a:gd name="connsiteY37" fmla="*/ 3179641 h 3194050"/>
                <a:gd name="connsiteX38" fmla="*/ 1031226 w 4537613"/>
                <a:gd name="connsiteY38" fmla="*/ 3123156 h 3194050"/>
                <a:gd name="connsiteX39" fmla="*/ 844537 w 4537613"/>
                <a:gd name="connsiteY39" fmla="*/ 3054903 h 3194050"/>
                <a:gd name="connsiteX40" fmla="*/ 667423 w 4537613"/>
                <a:gd name="connsiteY40" fmla="*/ 2979589 h 3194050"/>
                <a:gd name="connsiteX41" fmla="*/ 495095 w 4537613"/>
                <a:gd name="connsiteY41" fmla="*/ 2885448 h 3194050"/>
                <a:gd name="connsiteX42" fmla="*/ 327554 w 4537613"/>
                <a:gd name="connsiteY42" fmla="*/ 2777184 h 3194050"/>
                <a:gd name="connsiteX43" fmla="*/ 174374 w 4537613"/>
                <a:gd name="connsiteY43" fmla="*/ 2659507 h 3194050"/>
                <a:gd name="connsiteX44" fmla="*/ 33161 w 4537613"/>
                <a:gd name="connsiteY44" fmla="*/ 2527709 h 3194050"/>
                <a:gd name="connsiteX45" fmla="*/ 0 w 4537613"/>
                <a:gd name="connsiteY45" fmla="*/ 2488332 h 3194050"/>
                <a:gd name="connsiteX46" fmla="*/ 0 w 4537613"/>
                <a:gd name="connsiteY46" fmla="*/ 575618 h 3194050"/>
                <a:gd name="connsiteX47" fmla="*/ 85817 w 4537613"/>
                <a:gd name="connsiteY47" fmla="*/ 494245 h 3194050"/>
                <a:gd name="connsiteX48" fmla="*/ 231817 w 4537613"/>
                <a:gd name="connsiteY48" fmla="*/ 381275 h 3194050"/>
                <a:gd name="connsiteX49" fmla="*/ 399358 w 4537613"/>
                <a:gd name="connsiteY49" fmla="*/ 282426 h 3194050"/>
                <a:gd name="connsiteX50" fmla="*/ 576472 w 4537613"/>
                <a:gd name="connsiteY50" fmla="*/ 192991 h 3194050"/>
                <a:gd name="connsiteX51" fmla="*/ 767947 w 4537613"/>
                <a:gd name="connsiteY51" fmla="*/ 124738 h 3194050"/>
                <a:gd name="connsiteX52" fmla="*/ 973783 w 4537613"/>
                <a:gd name="connsiteY52" fmla="*/ 68253 h 3194050"/>
                <a:gd name="connsiteX53" fmla="*/ 1177225 w 4537613"/>
                <a:gd name="connsiteY53" fmla="*/ 23536 h 3194050"/>
                <a:gd name="connsiteX54" fmla="*/ 1395028 w 4537613"/>
                <a:gd name="connsiteY54" fmla="*/ 4707 h 319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537613" h="3194050">
                  <a:moveTo>
                    <a:pt x="1612831" y="0"/>
                  </a:moveTo>
                  <a:lnTo>
                    <a:pt x="1842601" y="4707"/>
                  </a:lnTo>
                  <a:lnTo>
                    <a:pt x="2072371" y="30596"/>
                  </a:lnTo>
                  <a:lnTo>
                    <a:pt x="2314109" y="68253"/>
                  </a:lnTo>
                  <a:lnTo>
                    <a:pt x="2551059" y="124738"/>
                  </a:lnTo>
                  <a:lnTo>
                    <a:pt x="2792797" y="192991"/>
                  </a:lnTo>
                  <a:lnTo>
                    <a:pt x="3029747" y="275365"/>
                  </a:lnTo>
                  <a:lnTo>
                    <a:pt x="3259517" y="376568"/>
                  </a:lnTo>
                  <a:lnTo>
                    <a:pt x="3482107" y="482477"/>
                  </a:lnTo>
                  <a:lnTo>
                    <a:pt x="3687942" y="607215"/>
                  </a:lnTo>
                  <a:lnTo>
                    <a:pt x="3879418" y="746074"/>
                  </a:lnTo>
                  <a:lnTo>
                    <a:pt x="4051745" y="903762"/>
                  </a:lnTo>
                  <a:lnTo>
                    <a:pt x="4204925" y="1066157"/>
                  </a:lnTo>
                  <a:lnTo>
                    <a:pt x="4269548" y="1153238"/>
                  </a:lnTo>
                  <a:lnTo>
                    <a:pt x="4331778" y="1240319"/>
                  </a:lnTo>
                  <a:lnTo>
                    <a:pt x="4384433" y="1334461"/>
                  </a:lnTo>
                  <a:lnTo>
                    <a:pt x="4427515" y="1435663"/>
                  </a:lnTo>
                  <a:lnTo>
                    <a:pt x="4465810" y="1536866"/>
                  </a:lnTo>
                  <a:lnTo>
                    <a:pt x="4499318" y="1635715"/>
                  </a:lnTo>
                  <a:lnTo>
                    <a:pt x="4523253" y="1743978"/>
                  </a:lnTo>
                  <a:lnTo>
                    <a:pt x="4537613" y="1849887"/>
                  </a:lnTo>
                  <a:lnTo>
                    <a:pt x="4530433" y="1962858"/>
                  </a:lnTo>
                  <a:lnTo>
                    <a:pt x="4518466" y="2068767"/>
                  </a:lnTo>
                  <a:lnTo>
                    <a:pt x="4499318" y="2162909"/>
                  </a:lnTo>
                  <a:lnTo>
                    <a:pt x="4465810" y="2264111"/>
                  </a:lnTo>
                  <a:lnTo>
                    <a:pt x="4427515" y="2351193"/>
                  </a:lnTo>
                  <a:lnTo>
                    <a:pt x="4384433" y="2433567"/>
                  </a:lnTo>
                  <a:lnTo>
                    <a:pt x="4331778" y="2513587"/>
                  </a:lnTo>
                  <a:lnTo>
                    <a:pt x="4274335" y="2588901"/>
                  </a:lnTo>
                  <a:lnTo>
                    <a:pt x="4140302" y="2720699"/>
                  </a:lnTo>
                  <a:lnTo>
                    <a:pt x="3979942" y="2840730"/>
                  </a:lnTo>
                  <a:lnTo>
                    <a:pt x="3807614" y="2941933"/>
                  </a:lnTo>
                  <a:lnTo>
                    <a:pt x="3623320" y="3029014"/>
                  </a:lnTo>
                  <a:lnTo>
                    <a:pt x="3424664" y="3097267"/>
                  </a:lnTo>
                  <a:lnTo>
                    <a:pt x="3221222" y="3160812"/>
                  </a:lnTo>
                  <a:lnTo>
                    <a:pt x="3070007" y="3194050"/>
                  </a:lnTo>
                  <a:lnTo>
                    <a:pt x="1273362" y="3194050"/>
                  </a:lnTo>
                  <a:lnTo>
                    <a:pt x="1215520" y="3179641"/>
                  </a:lnTo>
                  <a:lnTo>
                    <a:pt x="1031226" y="3123156"/>
                  </a:lnTo>
                  <a:lnTo>
                    <a:pt x="844537" y="3054903"/>
                  </a:lnTo>
                  <a:lnTo>
                    <a:pt x="667423" y="2979589"/>
                  </a:lnTo>
                  <a:lnTo>
                    <a:pt x="495095" y="2885448"/>
                  </a:lnTo>
                  <a:lnTo>
                    <a:pt x="327554" y="2777184"/>
                  </a:lnTo>
                  <a:lnTo>
                    <a:pt x="174374" y="2659507"/>
                  </a:lnTo>
                  <a:lnTo>
                    <a:pt x="33161" y="2527709"/>
                  </a:lnTo>
                  <a:lnTo>
                    <a:pt x="0" y="2488332"/>
                  </a:lnTo>
                  <a:lnTo>
                    <a:pt x="0" y="575618"/>
                  </a:lnTo>
                  <a:lnTo>
                    <a:pt x="85817" y="494245"/>
                  </a:lnTo>
                  <a:lnTo>
                    <a:pt x="231817" y="381275"/>
                  </a:lnTo>
                  <a:lnTo>
                    <a:pt x="399358" y="282426"/>
                  </a:lnTo>
                  <a:lnTo>
                    <a:pt x="576472" y="192991"/>
                  </a:lnTo>
                  <a:lnTo>
                    <a:pt x="767947" y="124738"/>
                  </a:lnTo>
                  <a:lnTo>
                    <a:pt x="973783" y="68253"/>
                  </a:lnTo>
                  <a:lnTo>
                    <a:pt x="1177225" y="23536"/>
                  </a:lnTo>
                  <a:lnTo>
                    <a:pt x="1395028" y="470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p:cNvSpPr>
            <a:spLocks noGrp="1"/>
          </p:cNvSpPr>
          <p:nvPr userDrawn="1">
            <p:ph type="title"/>
          </p:nvPr>
        </p:nvSpPr>
        <p:spPr>
          <a:xfrm>
            <a:off x="298206" y="4119869"/>
            <a:ext cx="3112552" cy="2456442"/>
          </a:xfrm>
        </p:spPr>
        <p:txBody>
          <a:bodyPr/>
          <a:lstStyle>
            <a:lvl1pPr>
              <a:defRPr>
                <a:solidFill>
                  <a:schemeClr val="tx1"/>
                </a:solidFill>
              </a:defRPr>
            </a:lvl1pPr>
          </a:lstStyle>
          <a:p>
            <a:r>
              <a:rPr lang="en-US" noProof="0"/>
              <a:t>Click to edit Master title style</a:t>
            </a:r>
          </a:p>
        </p:txBody>
      </p:sp>
      <p:sp>
        <p:nvSpPr>
          <p:cNvPr id="5" name="Footer Placeholder 4"/>
          <p:cNvSpPr>
            <a:spLocks noGrp="1"/>
          </p:cNvSpPr>
          <p:nvPr userDrawn="1">
            <p:ph type="ftr" sz="quarter" idx="11"/>
          </p:nvPr>
        </p:nvSpPr>
        <p:spPr/>
        <p:txBody>
          <a:bodyPr/>
          <a:lstStyle/>
          <a:p>
            <a:endParaRPr lang="en-US" noProof="0" dirty="0"/>
          </a:p>
        </p:txBody>
      </p:sp>
      <p:sp>
        <p:nvSpPr>
          <p:cNvPr id="47" name="Picture Placeholder 46">
            <a:extLst>
              <a:ext uri="{FF2B5EF4-FFF2-40B4-BE49-F238E27FC236}">
                <a16:creationId xmlns:a16="http://schemas.microsoft.com/office/drawing/2014/main" id="{76C467B5-F894-4C8E-85EA-68892E97CE1C}"/>
              </a:ext>
            </a:extLst>
          </p:cNvPr>
          <p:cNvSpPr>
            <a:spLocks noGrp="1"/>
          </p:cNvSpPr>
          <p:nvPr>
            <p:ph type="pic" sz="quarter" idx="13" hasCustomPrompt="1"/>
          </p:nvPr>
        </p:nvSpPr>
        <p:spPr>
          <a:xfrm>
            <a:off x="2414060" y="578617"/>
            <a:ext cx="2546068" cy="2118396"/>
          </a:xfrm>
          <a:custGeom>
            <a:avLst/>
            <a:gdLst>
              <a:gd name="connsiteX0" fmla="*/ 1223494 w 2546068"/>
              <a:gd name="connsiteY0" fmla="*/ 0 h 2118396"/>
              <a:gd name="connsiteX1" fmla="*/ 1301645 w 2546068"/>
              <a:gd name="connsiteY1" fmla="*/ 1481 h 2118396"/>
              <a:gd name="connsiteX2" fmla="*/ 1456993 w 2546068"/>
              <a:gd name="connsiteY2" fmla="*/ 11902 h 2118396"/>
              <a:gd name="connsiteX3" fmla="*/ 1599220 w 2546068"/>
              <a:gd name="connsiteY3" fmla="*/ 34335 h 2118396"/>
              <a:gd name="connsiteX4" fmla="*/ 1729636 w 2546068"/>
              <a:gd name="connsiteY4" fmla="*/ 64429 h 2118396"/>
              <a:gd name="connsiteX5" fmla="*/ 1850510 w 2546068"/>
              <a:gd name="connsiteY5" fmla="*/ 106121 h 2118396"/>
              <a:gd name="connsiteX6" fmla="*/ 1957783 w 2546068"/>
              <a:gd name="connsiteY6" fmla="*/ 155682 h 2118396"/>
              <a:gd name="connsiteX7" fmla="*/ 2054916 w 2546068"/>
              <a:gd name="connsiteY7" fmla="*/ 211661 h 2118396"/>
              <a:gd name="connsiteX8" fmla="*/ 2145607 w 2546068"/>
              <a:gd name="connsiteY8" fmla="*/ 274682 h 2118396"/>
              <a:gd name="connsiteX9" fmla="*/ 2225800 w 2546068"/>
              <a:gd name="connsiteY9" fmla="*/ 341014 h 2118396"/>
              <a:gd name="connsiteX10" fmla="*/ 2291914 w 2546068"/>
              <a:gd name="connsiteY10" fmla="*/ 411070 h 2118396"/>
              <a:gd name="connsiteX11" fmla="*/ 2353137 w 2546068"/>
              <a:gd name="connsiteY11" fmla="*/ 485890 h 2118396"/>
              <a:gd name="connsiteX12" fmla="*/ 2405292 w 2546068"/>
              <a:gd name="connsiteY12" fmla="*/ 560705 h 2118396"/>
              <a:gd name="connsiteX13" fmla="*/ 2448261 w 2546068"/>
              <a:gd name="connsiteY13" fmla="*/ 634482 h 2118396"/>
              <a:gd name="connsiteX14" fmla="*/ 2480729 w 2546068"/>
              <a:gd name="connsiteY14" fmla="*/ 711569 h 2118396"/>
              <a:gd name="connsiteX15" fmla="*/ 2507232 w 2546068"/>
              <a:gd name="connsiteY15" fmla="*/ 784095 h 2118396"/>
              <a:gd name="connsiteX16" fmla="*/ 2526576 w 2546068"/>
              <a:gd name="connsiteY16" fmla="*/ 857447 h 2118396"/>
              <a:gd name="connsiteX17" fmla="*/ 2537805 w 2546068"/>
              <a:gd name="connsiteY17" fmla="*/ 923338 h 2118396"/>
              <a:gd name="connsiteX18" fmla="*/ 2542592 w 2546068"/>
              <a:gd name="connsiteY18" fmla="*/ 996270 h 2118396"/>
              <a:gd name="connsiteX19" fmla="*/ 2546068 w 2546068"/>
              <a:gd name="connsiteY19" fmla="*/ 1073553 h 2118396"/>
              <a:gd name="connsiteX20" fmla="*/ 2541074 w 2546068"/>
              <a:gd name="connsiteY20" fmla="*/ 1156012 h 2118396"/>
              <a:gd name="connsiteX21" fmla="*/ 2531548 w 2546068"/>
              <a:gd name="connsiteY21" fmla="*/ 1246342 h 2118396"/>
              <a:gd name="connsiteX22" fmla="*/ 2514982 w 2546068"/>
              <a:gd name="connsiteY22" fmla="*/ 1338535 h 2118396"/>
              <a:gd name="connsiteX23" fmla="*/ 2491138 w 2546068"/>
              <a:gd name="connsiteY23" fmla="*/ 1430517 h 2118396"/>
              <a:gd name="connsiteX24" fmla="*/ 2452977 w 2546068"/>
              <a:gd name="connsiteY24" fmla="*/ 1524151 h 2118396"/>
              <a:gd name="connsiteX25" fmla="*/ 2410997 w 2546068"/>
              <a:gd name="connsiteY25" fmla="*/ 1616126 h 2118396"/>
              <a:gd name="connsiteX26" fmla="*/ 2353983 w 2546068"/>
              <a:gd name="connsiteY26" fmla="*/ 1703537 h 2118396"/>
              <a:gd name="connsiteX27" fmla="*/ 2285633 w 2546068"/>
              <a:gd name="connsiteY27" fmla="*/ 1787007 h 2118396"/>
              <a:gd name="connsiteX28" fmla="*/ 2202368 w 2546068"/>
              <a:gd name="connsiteY28" fmla="*/ 1866949 h 2118396"/>
              <a:gd name="connsiteX29" fmla="*/ 2108841 w 2546068"/>
              <a:gd name="connsiteY29" fmla="*/ 1936527 h 2118396"/>
              <a:gd name="connsiteX30" fmla="*/ 2054440 w 2546068"/>
              <a:gd name="connsiteY30" fmla="*/ 1967998 h 2118396"/>
              <a:gd name="connsiteX31" fmla="*/ 1996221 w 2546068"/>
              <a:gd name="connsiteY31" fmla="*/ 1997810 h 2118396"/>
              <a:gd name="connsiteX32" fmla="*/ 1935734 w 2546068"/>
              <a:gd name="connsiteY32" fmla="*/ 2023685 h 2118396"/>
              <a:gd name="connsiteX33" fmla="*/ 1871429 w 2546068"/>
              <a:gd name="connsiteY33" fmla="*/ 2047901 h 2118396"/>
              <a:gd name="connsiteX34" fmla="*/ 1796147 w 2546068"/>
              <a:gd name="connsiteY34" fmla="*/ 2071283 h 2118396"/>
              <a:gd name="connsiteX35" fmla="*/ 1725516 w 2546068"/>
              <a:gd name="connsiteY35" fmla="*/ 2087830 h 2118396"/>
              <a:gd name="connsiteX36" fmla="*/ 1645579 w 2546068"/>
              <a:gd name="connsiteY36" fmla="*/ 2102302 h 2118396"/>
              <a:gd name="connsiteX37" fmla="*/ 1560034 w 2546068"/>
              <a:gd name="connsiteY37" fmla="*/ 2115321 h 2118396"/>
              <a:gd name="connsiteX38" fmla="*/ 1478782 w 2546068"/>
              <a:gd name="connsiteY38" fmla="*/ 2118396 h 2118396"/>
              <a:gd name="connsiteX39" fmla="*/ 1395262 w 2546068"/>
              <a:gd name="connsiteY39" fmla="*/ 2117535 h 2118396"/>
              <a:gd name="connsiteX40" fmla="*/ 1318423 w 2546068"/>
              <a:gd name="connsiteY40" fmla="*/ 2111703 h 2118396"/>
              <a:gd name="connsiteX41" fmla="*/ 1239555 w 2546068"/>
              <a:gd name="connsiteY41" fmla="*/ 2104006 h 2118396"/>
              <a:gd name="connsiteX42" fmla="*/ 1160448 w 2546068"/>
              <a:gd name="connsiteY42" fmla="*/ 2094237 h 2118396"/>
              <a:gd name="connsiteX43" fmla="*/ 1086232 w 2546068"/>
              <a:gd name="connsiteY43" fmla="*/ 2079704 h 2118396"/>
              <a:gd name="connsiteX44" fmla="*/ 1016906 w 2546068"/>
              <a:gd name="connsiteY44" fmla="*/ 2060408 h 2118396"/>
              <a:gd name="connsiteX45" fmla="*/ 947461 w 2546068"/>
              <a:gd name="connsiteY45" fmla="*/ 2040076 h 2118396"/>
              <a:gd name="connsiteX46" fmla="*/ 816325 w 2546068"/>
              <a:gd name="connsiteY46" fmla="*/ 1988020 h 2118396"/>
              <a:gd name="connsiteX47" fmla="*/ 687812 w 2546068"/>
              <a:gd name="connsiteY47" fmla="*/ 1927263 h 2118396"/>
              <a:gd name="connsiteX48" fmla="*/ 572659 w 2546068"/>
              <a:gd name="connsiteY48" fmla="*/ 1856566 h 2118396"/>
              <a:gd name="connsiteX49" fmla="*/ 467528 w 2546068"/>
              <a:gd name="connsiteY49" fmla="*/ 1778414 h 2118396"/>
              <a:gd name="connsiteX50" fmla="*/ 375877 w 2546068"/>
              <a:gd name="connsiteY50" fmla="*/ 1691359 h 2118396"/>
              <a:gd name="connsiteX51" fmla="*/ 287447 w 2546068"/>
              <a:gd name="connsiteY51" fmla="*/ 1600782 h 2118396"/>
              <a:gd name="connsiteX52" fmla="*/ 212976 w 2546068"/>
              <a:gd name="connsiteY52" fmla="*/ 1505446 h 2118396"/>
              <a:gd name="connsiteX53" fmla="*/ 149003 w 2546068"/>
              <a:gd name="connsiteY53" fmla="*/ 1406799 h 2118396"/>
              <a:gd name="connsiteX54" fmla="*/ 94218 w 2546068"/>
              <a:gd name="connsiteY54" fmla="*/ 1309191 h 2118396"/>
              <a:gd name="connsiteX55" fmla="*/ 53512 w 2546068"/>
              <a:gd name="connsiteY55" fmla="*/ 1207860 h 2118396"/>
              <a:gd name="connsiteX56" fmla="*/ 22351 w 2546068"/>
              <a:gd name="connsiteY56" fmla="*/ 1110676 h 2118396"/>
              <a:gd name="connsiteX57" fmla="*/ 7297 w 2546068"/>
              <a:gd name="connsiteY57" fmla="*/ 1011634 h 2118396"/>
              <a:gd name="connsiteX58" fmla="*/ 0 w 2546068"/>
              <a:gd name="connsiteY58" fmla="*/ 916946 h 2118396"/>
              <a:gd name="connsiteX59" fmla="*/ 3440 w 2546068"/>
              <a:gd name="connsiteY59" fmla="*/ 821019 h 2118396"/>
              <a:gd name="connsiteX60" fmla="*/ 27284 w 2546068"/>
              <a:gd name="connsiteY60" fmla="*/ 729037 h 2118396"/>
              <a:gd name="connsiteX61" fmla="*/ 59957 w 2546068"/>
              <a:gd name="connsiteY61" fmla="*/ 634986 h 2118396"/>
              <a:gd name="connsiteX62" fmla="*/ 102295 w 2546068"/>
              <a:gd name="connsiteY62" fmla="*/ 546119 h 2118396"/>
              <a:gd name="connsiteX63" fmla="*/ 161457 w 2546068"/>
              <a:gd name="connsiteY63" fmla="*/ 461610 h 2118396"/>
              <a:gd name="connsiteX64" fmla="*/ 228256 w 2546068"/>
              <a:gd name="connsiteY64" fmla="*/ 380418 h 2118396"/>
              <a:gd name="connsiteX65" fmla="*/ 306869 w 2546068"/>
              <a:gd name="connsiteY65" fmla="*/ 307312 h 2118396"/>
              <a:gd name="connsiteX66" fmla="*/ 396818 w 2546068"/>
              <a:gd name="connsiteY66" fmla="*/ 238146 h 2118396"/>
              <a:gd name="connsiteX67" fmla="*/ 500250 w 2546068"/>
              <a:gd name="connsiteY67" fmla="*/ 175824 h 2118396"/>
              <a:gd name="connsiteX68" fmla="*/ 610007 w 2546068"/>
              <a:gd name="connsiteY68" fmla="*/ 121169 h 2118396"/>
              <a:gd name="connsiteX69" fmla="*/ 729908 w 2546068"/>
              <a:gd name="connsiteY69" fmla="*/ 75842 h 2118396"/>
              <a:gd name="connsiteX70" fmla="*/ 791351 w 2546068"/>
              <a:gd name="connsiteY70" fmla="*/ 58256 h 2118396"/>
              <a:gd name="connsiteX71" fmla="*/ 856613 w 2546068"/>
              <a:gd name="connsiteY71" fmla="*/ 42328 h 2118396"/>
              <a:gd name="connsiteX72" fmla="*/ 927243 w 2546068"/>
              <a:gd name="connsiteY72" fmla="*/ 25781 h 2118396"/>
              <a:gd name="connsiteX73" fmla="*/ 998471 w 2546068"/>
              <a:gd name="connsiteY73" fmla="*/ 14414 h 2118396"/>
              <a:gd name="connsiteX74" fmla="*/ 1070058 w 2546068"/>
              <a:gd name="connsiteY74" fmla="*/ 6155 h 2118396"/>
              <a:gd name="connsiteX75" fmla="*/ 1147611 w 2546068"/>
              <a:gd name="connsiteY75" fmla="*/ 2456 h 2118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546068" h="2118396">
                <a:moveTo>
                  <a:pt x="1223494" y="0"/>
                </a:moveTo>
                <a:lnTo>
                  <a:pt x="1301645" y="1481"/>
                </a:lnTo>
                <a:lnTo>
                  <a:pt x="1456993" y="11902"/>
                </a:lnTo>
                <a:lnTo>
                  <a:pt x="1599220" y="34335"/>
                </a:lnTo>
                <a:lnTo>
                  <a:pt x="1729636" y="64429"/>
                </a:lnTo>
                <a:lnTo>
                  <a:pt x="1850510" y="106121"/>
                </a:lnTo>
                <a:lnTo>
                  <a:pt x="1957783" y="155682"/>
                </a:lnTo>
                <a:lnTo>
                  <a:pt x="2054916" y="211661"/>
                </a:lnTo>
                <a:lnTo>
                  <a:pt x="2145607" y="274682"/>
                </a:lnTo>
                <a:lnTo>
                  <a:pt x="2225800" y="341014"/>
                </a:lnTo>
                <a:lnTo>
                  <a:pt x="2291914" y="411070"/>
                </a:lnTo>
                <a:lnTo>
                  <a:pt x="2353137" y="485890"/>
                </a:lnTo>
                <a:lnTo>
                  <a:pt x="2405292" y="560705"/>
                </a:lnTo>
                <a:lnTo>
                  <a:pt x="2448261" y="634482"/>
                </a:lnTo>
                <a:lnTo>
                  <a:pt x="2480729" y="711569"/>
                </a:lnTo>
                <a:lnTo>
                  <a:pt x="2507232" y="784095"/>
                </a:lnTo>
                <a:lnTo>
                  <a:pt x="2526576" y="857447"/>
                </a:lnTo>
                <a:lnTo>
                  <a:pt x="2537805" y="923338"/>
                </a:lnTo>
                <a:lnTo>
                  <a:pt x="2542592" y="996270"/>
                </a:lnTo>
                <a:lnTo>
                  <a:pt x="2546068" y="1073553"/>
                </a:lnTo>
                <a:lnTo>
                  <a:pt x="2541074" y="1156012"/>
                </a:lnTo>
                <a:lnTo>
                  <a:pt x="2531548" y="1246342"/>
                </a:lnTo>
                <a:lnTo>
                  <a:pt x="2514982" y="1338535"/>
                </a:lnTo>
                <a:lnTo>
                  <a:pt x="2491138" y="1430517"/>
                </a:lnTo>
                <a:lnTo>
                  <a:pt x="2452977" y="1524151"/>
                </a:lnTo>
                <a:lnTo>
                  <a:pt x="2410997" y="1616126"/>
                </a:lnTo>
                <a:lnTo>
                  <a:pt x="2353983" y="1703537"/>
                </a:lnTo>
                <a:lnTo>
                  <a:pt x="2285633" y="1787007"/>
                </a:lnTo>
                <a:lnTo>
                  <a:pt x="2202368" y="1866949"/>
                </a:lnTo>
                <a:lnTo>
                  <a:pt x="2108841" y="1936527"/>
                </a:lnTo>
                <a:lnTo>
                  <a:pt x="2054440" y="1967998"/>
                </a:lnTo>
                <a:lnTo>
                  <a:pt x="1996221" y="1997810"/>
                </a:lnTo>
                <a:lnTo>
                  <a:pt x="1935734" y="2023685"/>
                </a:lnTo>
                <a:lnTo>
                  <a:pt x="1871429" y="2047901"/>
                </a:lnTo>
                <a:lnTo>
                  <a:pt x="1796147" y="2071283"/>
                </a:lnTo>
                <a:lnTo>
                  <a:pt x="1725516" y="2087830"/>
                </a:lnTo>
                <a:lnTo>
                  <a:pt x="1645579" y="2102302"/>
                </a:lnTo>
                <a:lnTo>
                  <a:pt x="1560034" y="2115321"/>
                </a:lnTo>
                <a:lnTo>
                  <a:pt x="1478782" y="2118396"/>
                </a:lnTo>
                <a:lnTo>
                  <a:pt x="1395262" y="2117535"/>
                </a:lnTo>
                <a:lnTo>
                  <a:pt x="1318423" y="2111703"/>
                </a:lnTo>
                <a:lnTo>
                  <a:pt x="1239555" y="2104006"/>
                </a:lnTo>
                <a:lnTo>
                  <a:pt x="1160448" y="2094237"/>
                </a:lnTo>
                <a:lnTo>
                  <a:pt x="1086232" y="2079704"/>
                </a:lnTo>
                <a:lnTo>
                  <a:pt x="1016906" y="2060408"/>
                </a:lnTo>
                <a:lnTo>
                  <a:pt x="947461" y="2040076"/>
                </a:lnTo>
                <a:lnTo>
                  <a:pt x="816325" y="1988020"/>
                </a:lnTo>
                <a:lnTo>
                  <a:pt x="687812" y="1927263"/>
                </a:lnTo>
                <a:lnTo>
                  <a:pt x="572659" y="1856566"/>
                </a:lnTo>
                <a:lnTo>
                  <a:pt x="467528" y="1778414"/>
                </a:lnTo>
                <a:lnTo>
                  <a:pt x="375877" y="1691359"/>
                </a:lnTo>
                <a:lnTo>
                  <a:pt x="287447" y="1600782"/>
                </a:lnTo>
                <a:lnTo>
                  <a:pt x="212976" y="1505446"/>
                </a:lnTo>
                <a:lnTo>
                  <a:pt x="149003" y="1406799"/>
                </a:lnTo>
                <a:lnTo>
                  <a:pt x="94218" y="1309191"/>
                </a:lnTo>
                <a:lnTo>
                  <a:pt x="53512" y="1207860"/>
                </a:lnTo>
                <a:lnTo>
                  <a:pt x="22351" y="1110676"/>
                </a:lnTo>
                <a:lnTo>
                  <a:pt x="7297" y="1011634"/>
                </a:lnTo>
                <a:lnTo>
                  <a:pt x="0" y="916946"/>
                </a:lnTo>
                <a:lnTo>
                  <a:pt x="3440" y="821019"/>
                </a:lnTo>
                <a:lnTo>
                  <a:pt x="27284" y="729037"/>
                </a:lnTo>
                <a:lnTo>
                  <a:pt x="59957" y="634986"/>
                </a:lnTo>
                <a:lnTo>
                  <a:pt x="102295" y="546119"/>
                </a:lnTo>
                <a:lnTo>
                  <a:pt x="161457" y="461610"/>
                </a:lnTo>
                <a:lnTo>
                  <a:pt x="228256" y="380418"/>
                </a:lnTo>
                <a:lnTo>
                  <a:pt x="306869" y="307312"/>
                </a:lnTo>
                <a:lnTo>
                  <a:pt x="396818" y="238146"/>
                </a:lnTo>
                <a:lnTo>
                  <a:pt x="500250" y="175824"/>
                </a:lnTo>
                <a:lnTo>
                  <a:pt x="610007" y="121169"/>
                </a:lnTo>
                <a:lnTo>
                  <a:pt x="729908" y="75842"/>
                </a:lnTo>
                <a:lnTo>
                  <a:pt x="791351" y="58256"/>
                </a:lnTo>
                <a:lnTo>
                  <a:pt x="856613" y="42328"/>
                </a:lnTo>
                <a:lnTo>
                  <a:pt x="927243" y="25781"/>
                </a:lnTo>
                <a:lnTo>
                  <a:pt x="998471" y="14414"/>
                </a:lnTo>
                <a:lnTo>
                  <a:pt x="1070058" y="6155"/>
                </a:lnTo>
                <a:lnTo>
                  <a:pt x="1147611" y="2456"/>
                </a:lnTo>
                <a:close/>
              </a:path>
            </a:pathLst>
          </a:custGeom>
          <a:solidFill>
            <a:schemeClr val="bg1">
              <a:lumMod val="95000"/>
            </a:schemeClr>
          </a:solidFill>
        </p:spPr>
        <p:txBody>
          <a:bodyPr wrap="square" anchor="ctr">
            <a:noAutofit/>
          </a:bodyPr>
          <a:lstStyle>
            <a:lvl1pPr marL="0" indent="0" algn="ctr">
              <a:buNone/>
              <a:defRPr/>
            </a:lvl1pPr>
          </a:lstStyle>
          <a:p>
            <a:r>
              <a:rPr lang="en-US" noProof="0" dirty="0"/>
              <a:t>Insert image of colony flower</a:t>
            </a:r>
          </a:p>
        </p:txBody>
      </p:sp>
      <p:sp>
        <p:nvSpPr>
          <p:cNvPr id="48" name="Picture Placeholder 47">
            <a:extLst>
              <a:ext uri="{FF2B5EF4-FFF2-40B4-BE49-F238E27FC236}">
                <a16:creationId xmlns:a16="http://schemas.microsoft.com/office/drawing/2014/main" id="{D89EE316-A7DC-462C-A6F2-E287C96A5CCC}"/>
              </a:ext>
            </a:extLst>
          </p:cNvPr>
          <p:cNvSpPr>
            <a:spLocks noGrp="1"/>
          </p:cNvSpPr>
          <p:nvPr>
            <p:ph type="pic" sz="quarter" idx="14" hasCustomPrompt="1"/>
          </p:nvPr>
        </p:nvSpPr>
        <p:spPr>
          <a:xfrm>
            <a:off x="4678740" y="1733723"/>
            <a:ext cx="2787183" cy="2477324"/>
          </a:xfrm>
          <a:custGeom>
            <a:avLst/>
            <a:gdLst>
              <a:gd name="connsiteX0" fmla="*/ 1136220 w 2787183"/>
              <a:gd name="connsiteY0" fmla="*/ 0 h 2477324"/>
              <a:gd name="connsiteX1" fmla="*/ 1265919 w 2787183"/>
              <a:gd name="connsiteY1" fmla="*/ 3537 h 2477324"/>
              <a:gd name="connsiteX2" fmla="*/ 1395618 w 2787183"/>
              <a:gd name="connsiteY2" fmla="*/ 22987 h 2477324"/>
              <a:gd name="connsiteX3" fmla="*/ 1532073 w 2787183"/>
              <a:gd name="connsiteY3" fmla="*/ 51279 h 2477324"/>
              <a:gd name="connsiteX4" fmla="*/ 1665825 w 2787183"/>
              <a:gd name="connsiteY4" fmla="*/ 93718 h 2477324"/>
              <a:gd name="connsiteX5" fmla="*/ 1802279 w 2787183"/>
              <a:gd name="connsiteY5" fmla="*/ 144997 h 2477324"/>
              <a:gd name="connsiteX6" fmla="*/ 1936032 w 2787183"/>
              <a:gd name="connsiteY6" fmla="*/ 206886 h 2477324"/>
              <a:gd name="connsiteX7" fmla="*/ 2065731 w 2787183"/>
              <a:gd name="connsiteY7" fmla="*/ 282921 h 2477324"/>
              <a:gd name="connsiteX8" fmla="*/ 2191377 w 2787183"/>
              <a:gd name="connsiteY8" fmla="*/ 362492 h 2477324"/>
              <a:gd name="connsiteX9" fmla="*/ 2307566 w 2787183"/>
              <a:gd name="connsiteY9" fmla="*/ 456210 h 2477324"/>
              <a:gd name="connsiteX10" fmla="*/ 2415649 w 2787183"/>
              <a:gd name="connsiteY10" fmla="*/ 560537 h 2477324"/>
              <a:gd name="connsiteX11" fmla="*/ 2512923 w 2787183"/>
              <a:gd name="connsiteY11" fmla="*/ 679010 h 2477324"/>
              <a:gd name="connsiteX12" fmla="*/ 2599389 w 2787183"/>
              <a:gd name="connsiteY12" fmla="*/ 801019 h 2477324"/>
              <a:gd name="connsiteX13" fmla="*/ 2635867 w 2787183"/>
              <a:gd name="connsiteY13" fmla="*/ 866445 h 2477324"/>
              <a:gd name="connsiteX14" fmla="*/ 2670994 w 2787183"/>
              <a:gd name="connsiteY14" fmla="*/ 931870 h 2477324"/>
              <a:gd name="connsiteX15" fmla="*/ 2700717 w 2787183"/>
              <a:gd name="connsiteY15" fmla="*/ 1002600 h 2477324"/>
              <a:gd name="connsiteX16" fmla="*/ 2725036 w 2787183"/>
              <a:gd name="connsiteY16" fmla="*/ 1078635 h 2477324"/>
              <a:gd name="connsiteX17" fmla="*/ 2746652 w 2787183"/>
              <a:gd name="connsiteY17" fmla="*/ 1154670 h 2477324"/>
              <a:gd name="connsiteX18" fmla="*/ 2765567 w 2787183"/>
              <a:gd name="connsiteY18" fmla="*/ 1228937 h 2477324"/>
              <a:gd name="connsiteX19" fmla="*/ 2779077 w 2787183"/>
              <a:gd name="connsiteY19" fmla="*/ 1310276 h 2477324"/>
              <a:gd name="connsiteX20" fmla="*/ 2787183 w 2787183"/>
              <a:gd name="connsiteY20" fmla="*/ 1389848 h 2477324"/>
              <a:gd name="connsiteX21" fmla="*/ 2783130 w 2787183"/>
              <a:gd name="connsiteY21" fmla="*/ 1474724 h 2477324"/>
              <a:gd name="connsiteX22" fmla="*/ 2776375 w 2787183"/>
              <a:gd name="connsiteY22" fmla="*/ 1554296 h 2477324"/>
              <a:gd name="connsiteX23" fmla="*/ 2765567 w 2787183"/>
              <a:gd name="connsiteY23" fmla="*/ 1625026 h 2477324"/>
              <a:gd name="connsiteX24" fmla="*/ 2746652 w 2787183"/>
              <a:gd name="connsiteY24" fmla="*/ 1701061 h 2477324"/>
              <a:gd name="connsiteX25" fmla="*/ 2725036 w 2787183"/>
              <a:gd name="connsiteY25" fmla="*/ 1766486 h 2477324"/>
              <a:gd name="connsiteX26" fmla="*/ 2700717 w 2787183"/>
              <a:gd name="connsiteY26" fmla="*/ 1828375 h 2477324"/>
              <a:gd name="connsiteX27" fmla="*/ 2670994 w 2787183"/>
              <a:gd name="connsiteY27" fmla="*/ 1888496 h 2477324"/>
              <a:gd name="connsiteX28" fmla="*/ 2638569 w 2787183"/>
              <a:gd name="connsiteY28" fmla="*/ 1945080 h 2477324"/>
              <a:gd name="connsiteX29" fmla="*/ 2562911 w 2787183"/>
              <a:gd name="connsiteY29" fmla="*/ 2044102 h 2477324"/>
              <a:gd name="connsiteX30" fmla="*/ 2472392 w 2787183"/>
              <a:gd name="connsiteY30" fmla="*/ 2134283 h 2477324"/>
              <a:gd name="connsiteX31" fmla="*/ 2375118 w 2787183"/>
              <a:gd name="connsiteY31" fmla="*/ 2210318 h 2477324"/>
              <a:gd name="connsiteX32" fmla="*/ 2271088 w 2787183"/>
              <a:gd name="connsiteY32" fmla="*/ 2275743 h 2477324"/>
              <a:gd name="connsiteX33" fmla="*/ 2158952 w 2787183"/>
              <a:gd name="connsiteY33" fmla="*/ 2327023 h 2477324"/>
              <a:gd name="connsiteX34" fmla="*/ 2044115 w 2787183"/>
              <a:gd name="connsiteY34" fmla="*/ 2374765 h 2477324"/>
              <a:gd name="connsiteX35" fmla="*/ 1929277 w 2787183"/>
              <a:gd name="connsiteY35" fmla="*/ 2408362 h 2477324"/>
              <a:gd name="connsiteX36" fmla="*/ 1813088 w 2787183"/>
              <a:gd name="connsiteY36" fmla="*/ 2434886 h 2477324"/>
              <a:gd name="connsiteX37" fmla="*/ 1698250 w 2787183"/>
              <a:gd name="connsiteY37" fmla="*/ 2454337 h 2477324"/>
              <a:gd name="connsiteX38" fmla="*/ 1592869 w 2787183"/>
              <a:gd name="connsiteY38" fmla="*/ 2468483 h 2477324"/>
              <a:gd name="connsiteX39" fmla="*/ 1492893 w 2787183"/>
              <a:gd name="connsiteY39" fmla="*/ 2473788 h 2477324"/>
              <a:gd name="connsiteX40" fmla="*/ 1398320 w 2787183"/>
              <a:gd name="connsiteY40" fmla="*/ 2477324 h 2477324"/>
              <a:gd name="connsiteX41" fmla="*/ 1311854 w 2787183"/>
              <a:gd name="connsiteY41" fmla="*/ 2473788 h 2477324"/>
              <a:gd name="connsiteX42" fmla="*/ 1214580 w 2787183"/>
              <a:gd name="connsiteY42" fmla="*/ 2463178 h 2477324"/>
              <a:gd name="connsiteX43" fmla="*/ 1117305 w 2787183"/>
              <a:gd name="connsiteY43" fmla="*/ 2445496 h 2477324"/>
              <a:gd name="connsiteX44" fmla="*/ 1013276 w 2787183"/>
              <a:gd name="connsiteY44" fmla="*/ 2422508 h 2477324"/>
              <a:gd name="connsiteX45" fmla="*/ 911948 w 2787183"/>
              <a:gd name="connsiteY45" fmla="*/ 2388911 h 2477324"/>
              <a:gd name="connsiteX46" fmla="*/ 807919 w 2787183"/>
              <a:gd name="connsiteY46" fmla="*/ 2346473 h 2477324"/>
              <a:gd name="connsiteX47" fmla="*/ 702538 w 2787183"/>
              <a:gd name="connsiteY47" fmla="*/ 2295194 h 2477324"/>
              <a:gd name="connsiteX48" fmla="*/ 602561 w 2787183"/>
              <a:gd name="connsiteY48" fmla="*/ 2238610 h 2477324"/>
              <a:gd name="connsiteX49" fmla="*/ 505287 w 2787183"/>
              <a:gd name="connsiteY49" fmla="*/ 2167880 h 2477324"/>
              <a:gd name="connsiteX50" fmla="*/ 410715 w 2787183"/>
              <a:gd name="connsiteY50" fmla="*/ 2086540 h 2477324"/>
              <a:gd name="connsiteX51" fmla="*/ 324248 w 2787183"/>
              <a:gd name="connsiteY51" fmla="*/ 1998127 h 2477324"/>
              <a:gd name="connsiteX52" fmla="*/ 244537 w 2787183"/>
              <a:gd name="connsiteY52" fmla="*/ 1899105 h 2477324"/>
              <a:gd name="connsiteX53" fmla="*/ 172933 w 2787183"/>
              <a:gd name="connsiteY53" fmla="*/ 1785937 h 2477324"/>
              <a:gd name="connsiteX54" fmla="*/ 114838 w 2787183"/>
              <a:gd name="connsiteY54" fmla="*/ 1662159 h 2477324"/>
              <a:gd name="connsiteX55" fmla="*/ 64850 w 2787183"/>
              <a:gd name="connsiteY55" fmla="*/ 1526003 h 2477324"/>
              <a:gd name="connsiteX56" fmla="*/ 28372 w 2787183"/>
              <a:gd name="connsiteY56" fmla="*/ 1375702 h 2477324"/>
              <a:gd name="connsiteX57" fmla="*/ 14862 w 2787183"/>
              <a:gd name="connsiteY57" fmla="*/ 1299667 h 2477324"/>
              <a:gd name="connsiteX58" fmla="*/ 6755 w 2787183"/>
              <a:gd name="connsiteY58" fmla="*/ 1225400 h 2477324"/>
              <a:gd name="connsiteX59" fmla="*/ 0 w 2787183"/>
              <a:gd name="connsiteY59" fmla="*/ 1149365 h 2477324"/>
              <a:gd name="connsiteX60" fmla="*/ 0 w 2787183"/>
              <a:gd name="connsiteY60" fmla="*/ 1078635 h 2477324"/>
              <a:gd name="connsiteX61" fmla="*/ 4053 w 2787183"/>
              <a:gd name="connsiteY61" fmla="*/ 1007905 h 2477324"/>
              <a:gd name="connsiteX62" fmla="*/ 14862 w 2787183"/>
              <a:gd name="connsiteY62" fmla="*/ 937175 h 2477324"/>
              <a:gd name="connsiteX63" fmla="*/ 25670 w 2787183"/>
              <a:gd name="connsiteY63" fmla="*/ 871749 h 2477324"/>
              <a:gd name="connsiteX64" fmla="*/ 39180 w 2787183"/>
              <a:gd name="connsiteY64" fmla="*/ 809861 h 2477324"/>
              <a:gd name="connsiteX65" fmla="*/ 79711 w 2787183"/>
              <a:gd name="connsiteY65" fmla="*/ 687851 h 2477324"/>
              <a:gd name="connsiteX66" fmla="*/ 133753 w 2787183"/>
              <a:gd name="connsiteY66" fmla="*/ 574683 h 2477324"/>
              <a:gd name="connsiteX67" fmla="*/ 198602 w 2787183"/>
              <a:gd name="connsiteY67" fmla="*/ 466819 h 2477324"/>
              <a:gd name="connsiteX68" fmla="*/ 274260 w 2787183"/>
              <a:gd name="connsiteY68" fmla="*/ 371334 h 2477324"/>
              <a:gd name="connsiteX69" fmla="*/ 356673 w 2787183"/>
              <a:gd name="connsiteY69" fmla="*/ 286457 h 2477324"/>
              <a:gd name="connsiteX70" fmla="*/ 451246 w 2787183"/>
              <a:gd name="connsiteY70" fmla="*/ 212191 h 2477324"/>
              <a:gd name="connsiteX71" fmla="*/ 551222 w 2787183"/>
              <a:gd name="connsiteY71" fmla="*/ 144997 h 2477324"/>
              <a:gd name="connsiteX72" fmla="*/ 659305 w 2787183"/>
              <a:gd name="connsiteY72" fmla="*/ 93718 h 2477324"/>
              <a:gd name="connsiteX73" fmla="*/ 775494 w 2787183"/>
              <a:gd name="connsiteY73" fmla="*/ 51279 h 2477324"/>
              <a:gd name="connsiteX74" fmla="*/ 890332 w 2787183"/>
              <a:gd name="connsiteY74" fmla="*/ 17683 h 2477324"/>
              <a:gd name="connsiteX75" fmla="*/ 1013276 w 2787183"/>
              <a:gd name="connsiteY75" fmla="*/ 3537 h 247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87183" h="2477324">
                <a:moveTo>
                  <a:pt x="1136220" y="0"/>
                </a:moveTo>
                <a:lnTo>
                  <a:pt x="1265919" y="3537"/>
                </a:lnTo>
                <a:lnTo>
                  <a:pt x="1395618" y="22987"/>
                </a:lnTo>
                <a:lnTo>
                  <a:pt x="1532073" y="51279"/>
                </a:lnTo>
                <a:lnTo>
                  <a:pt x="1665825" y="93718"/>
                </a:lnTo>
                <a:lnTo>
                  <a:pt x="1802279" y="144997"/>
                </a:lnTo>
                <a:lnTo>
                  <a:pt x="1936032" y="206886"/>
                </a:lnTo>
                <a:lnTo>
                  <a:pt x="2065731" y="282921"/>
                </a:lnTo>
                <a:lnTo>
                  <a:pt x="2191377" y="362492"/>
                </a:lnTo>
                <a:lnTo>
                  <a:pt x="2307566" y="456210"/>
                </a:lnTo>
                <a:lnTo>
                  <a:pt x="2415649" y="560537"/>
                </a:lnTo>
                <a:lnTo>
                  <a:pt x="2512923" y="679010"/>
                </a:lnTo>
                <a:lnTo>
                  <a:pt x="2599389" y="801019"/>
                </a:lnTo>
                <a:lnTo>
                  <a:pt x="2635867" y="866445"/>
                </a:lnTo>
                <a:lnTo>
                  <a:pt x="2670994" y="931870"/>
                </a:lnTo>
                <a:lnTo>
                  <a:pt x="2700717" y="1002600"/>
                </a:lnTo>
                <a:lnTo>
                  <a:pt x="2725036" y="1078635"/>
                </a:lnTo>
                <a:lnTo>
                  <a:pt x="2746652" y="1154670"/>
                </a:lnTo>
                <a:lnTo>
                  <a:pt x="2765567" y="1228937"/>
                </a:lnTo>
                <a:lnTo>
                  <a:pt x="2779077" y="1310276"/>
                </a:lnTo>
                <a:lnTo>
                  <a:pt x="2787183" y="1389848"/>
                </a:lnTo>
                <a:lnTo>
                  <a:pt x="2783130" y="1474724"/>
                </a:lnTo>
                <a:lnTo>
                  <a:pt x="2776375" y="1554296"/>
                </a:lnTo>
                <a:lnTo>
                  <a:pt x="2765567" y="1625026"/>
                </a:lnTo>
                <a:lnTo>
                  <a:pt x="2746652" y="1701061"/>
                </a:lnTo>
                <a:lnTo>
                  <a:pt x="2725036" y="1766486"/>
                </a:lnTo>
                <a:lnTo>
                  <a:pt x="2700717" y="1828375"/>
                </a:lnTo>
                <a:lnTo>
                  <a:pt x="2670994" y="1888496"/>
                </a:lnTo>
                <a:lnTo>
                  <a:pt x="2638569" y="1945080"/>
                </a:lnTo>
                <a:lnTo>
                  <a:pt x="2562911" y="2044102"/>
                </a:lnTo>
                <a:lnTo>
                  <a:pt x="2472392" y="2134283"/>
                </a:lnTo>
                <a:lnTo>
                  <a:pt x="2375118" y="2210318"/>
                </a:lnTo>
                <a:lnTo>
                  <a:pt x="2271088" y="2275743"/>
                </a:lnTo>
                <a:lnTo>
                  <a:pt x="2158952" y="2327023"/>
                </a:lnTo>
                <a:lnTo>
                  <a:pt x="2044115" y="2374765"/>
                </a:lnTo>
                <a:lnTo>
                  <a:pt x="1929277" y="2408362"/>
                </a:lnTo>
                <a:lnTo>
                  <a:pt x="1813088" y="2434886"/>
                </a:lnTo>
                <a:lnTo>
                  <a:pt x="1698250" y="2454337"/>
                </a:lnTo>
                <a:lnTo>
                  <a:pt x="1592869" y="2468483"/>
                </a:lnTo>
                <a:lnTo>
                  <a:pt x="1492893" y="2473788"/>
                </a:lnTo>
                <a:lnTo>
                  <a:pt x="1398320" y="2477324"/>
                </a:lnTo>
                <a:lnTo>
                  <a:pt x="1311854" y="2473788"/>
                </a:lnTo>
                <a:lnTo>
                  <a:pt x="1214580" y="2463178"/>
                </a:lnTo>
                <a:lnTo>
                  <a:pt x="1117305" y="2445496"/>
                </a:lnTo>
                <a:lnTo>
                  <a:pt x="1013276" y="2422508"/>
                </a:lnTo>
                <a:lnTo>
                  <a:pt x="911948" y="2388911"/>
                </a:lnTo>
                <a:lnTo>
                  <a:pt x="807919" y="2346473"/>
                </a:lnTo>
                <a:lnTo>
                  <a:pt x="702538" y="2295194"/>
                </a:lnTo>
                <a:lnTo>
                  <a:pt x="602561" y="2238610"/>
                </a:lnTo>
                <a:lnTo>
                  <a:pt x="505287" y="2167880"/>
                </a:lnTo>
                <a:lnTo>
                  <a:pt x="410715" y="2086540"/>
                </a:lnTo>
                <a:lnTo>
                  <a:pt x="324248" y="1998127"/>
                </a:lnTo>
                <a:lnTo>
                  <a:pt x="244537" y="1899105"/>
                </a:lnTo>
                <a:lnTo>
                  <a:pt x="172933" y="1785937"/>
                </a:lnTo>
                <a:lnTo>
                  <a:pt x="114838" y="1662159"/>
                </a:lnTo>
                <a:lnTo>
                  <a:pt x="64850" y="1526003"/>
                </a:lnTo>
                <a:lnTo>
                  <a:pt x="28372" y="1375702"/>
                </a:lnTo>
                <a:lnTo>
                  <a:pt x="14862" y="1299667"/>
                </a:lnTo>
                <a:lnTo>
                  <a:pt x="6755" y="1225400"/>
                </a:lnTo>
                <a:lnTo>
                  <a:pt x="0" y="1149365"/>
                </a:lnTo>
                <a:lnTo>
                  <a:pt x="0" y="1078635"/>
                </a:lnTo>
                <a:lnTo>
                  <a:pt x="4053" y="1007905"/>
                </a:lnTo>
                <a:lnTo>
                  <a:pt x="14862" y="937175"/>
                </a:lnTo>
                <a:lnTo>
                  <a:pt x="25670" y="871749"/>
                </a:lnTo>
                <a:lnTo>
                  <a:pt x="39180" y="809861"/>
                </a:lnTo>
                <a:lnTo>
                  <a:pt x="79711" y="687851"/>
                </a:lnTo>
                <a:lnTo>
                  <a:pt x="133753" y="574683"/>
                </a:lnTo>
                <a:lnTo>
                  <a:pt x="198602" y="466819"/>
                </a:lnTo>
                <a:lnTo>
                  <a:pt x="274260" y="371334"/>
                </a:lnTo>
                <a:lnTo>
                  <a:pt x="356673" y="286457"/>
                </a:lnTo>
                <a:lnTo>
                  <a:pt x="451246" y="212191"/>
                </a:lnTo>
                <a:lnTo>
                  <a:pt x="551222" y="144997"/>
                </a:lnTo>
                <a:lnTo>
                  <a:pt x="659305" y="93718"/>
                </a:lnTo>
                <a:lnTo>
                  <a:pt x="775494" y="51279"/>
                </a:lnTo>
                <a:lnTo>
                  <a:pt x="890332" y="17683"/>
                </a:lnTo>
                <a:lnTo>
                  <a:pt x="1013276" y="3537"/>
                </a:lnTo>
                <a:close/>
              </a:path>
            </a:pathLst>
          </a:custGeom>
          <a:solidFill>
            <a:schemeClr val="bg1">
              <a:lumMod val="95000"/>
            </a:schemeClr>
          </a:solidFill>
        </p:spPr>
        <p:txBody>
          <a:bodyPr wrap="square" anchor="ctr">
            <a:noAutofit/>
          </a:bodyPr>
          <a:lstStyle>
            <a:lvl1pPr marL="0" indent="0" algn="ctr">
              <a:buNone/>
              <a:defRPr/>
            </a:lvl1pPr>
          </a:lstStyle>
          <a:p>
            <a:r>
              <a:rPr lang="en-US" noProof="0" dirty="0"/>
              <a:t>Insert image of colony bird</a:t>
            </a:r>
          </a:p>
        </p:txBody>
      </p:sp>
      <p:sp>
        <p:nvSpPr>
          <p:cNvPr id="50" name="Picture Placeholder 49">
            <a:extLst>
              <a:ext uri="{FF2B5EF4-FFF2-40B4-BE49-F238E27FC236}">
                <a16:creationId xmlns:a16="http://schemas.microsoft.com/office/drawing/2014/main" id="{F8C97492-F95E-4311-8ED2-BB505061940C}"/>
              </a:ext>
            </a:extLst>
          </p:cNvPr>
          <p:cNvSpPr>
            <a:spLocks noGrp="1"/>
          </p:cNvSpPr>
          <p:nvPr>
            <p:ph type="pic" sz="quarter" idx="15" hasCustomPrompt="1"/>
          </p:nvPr>
        </p:nvSpPr>
        <p:spPr>
          <a:xfrm>
            <a:off x="6251330" y="4753273"/>
            <a:ext cx="2651445" cy="1668624"/>
          </a:xfrm>
          <a:custGeom>
            <a:avLst/>
            <a:gdLst>
              <a:gd name="connsiteX0" fmla="*/ 1480791 w 2834809"/>
              <a:gd name="connsiteY0" fmla="*/ 0 h 1784020"/>
              <a:gd name="connsiteX1" fmla="*/ 1653730 w 2834809"/>
              <a:gd name="connsiteY1" fmla="*/ 3880 h 1784020"/>
              <a:gd name="connsiteX2" fmla="*/ 1811652 w 2834809"/>
              <a:gd name="connsiteY2" fmla="*/ 18320 h 1784020"/>
              <a:gd name="connsiteX3" fmla="*/ 1956159 w 2834809"/>
              <a:gd name="connsiteY3" fmla="*/ 39603 h 1784020"/>
              <a:gd name="connsiteX4" fmla="*/ 2089655 w 2834809"/>
              <a:gd name="connsiteY4" fmla="*/ 70984 h 1784020"/>
              <a:gd name="connsiteX5" fmla="*/ 2207733 w 2834809"/>
              <a:gd name="connsiteY5" fmla="*/ 109440 h 1784020"/>
              <a:gd name="connsiteX6" fmla="*/ 2314298 w 2834809"/>
              <a:gd name="connsiteY6" fmla="*/ 153637 h 1784020"/>
              <a:gd name="connsiteX7" fmla="*/ 2413455 w 2834809"/>
              <a:gd name="connsiteY7" fmla="*/ 203986 h 1784020"/>
              <a:gd name="connsiteX8" fmla="*/ 2500797 w 2834809"/>
              <a:gd name="connsiteY8" fmla="*/ 257463 h 1784020"/>
              <a:gd name="connsiteX9" fmla="*/ 2572319 w 2834809"/>
              <a:gd name="connsiteY9" fmla="*/ 314530 h 1784020"/>
              <a:gd name="connsiteX10" fmla="*/ 2638235 w 2834809"/>
              <a:gd name="connsiteY10" fmla="*/ 375775 h 1784020"/>
              <a:gd name="connsiteX11" fmla="*/ 2694037 w 2834809"/>
              <a:gd name="connsiteY11" fmla="*/ 437304 h 1784020"/>
              <a:gd name="connsiteX12" fmla="*/ 2739625 w 2834809"/>
              <a:gd name="connsiteY12" fmla="*/ 498247 h 1784020"/>
              <a:gd name="connsiteX13" fmla="*/ 2773398 w 2834809"/>
              <a:gd name="connsiteY13" fmla="*/ 562317 h 1784020"/>
              <a:gd name="connsiteX14" fmla="*/ 2800660 w 2834809"/>
              <a:gd name="connsiteY14" fmla="*/ 622726 h 1784020"/>
              <a:gd name="connsiteX15" fmla="*/ 2819913 w 2834809"/>
              <a:gd name="connsiteY15" fmla="*/ 684059 h 1784020"/>
              <a:gd name="connsiteX16" fmla="*/ 2830350 w 2834809"/>
              <a:gd name="connsiteY16" fmla="*/ 739347 h 1784020"/>
              <a:gd name="connsiteX17" fmla="*/ 2833380 w 2834809"/>
              <a:gd name="connsiteY17" fmla="*/ 800786 h 1784020"/>
              <a:gd name="connsiteX18" fmla="*/ 2834809 w 2834809"/>
              <a:gd name="connsiteY18" fmla="*/ 865940 h 1784020"/>
              <a:gd name="connsiteX19" fmla="*/ 2826627 w 2834809"/>
              <a:gd name="connsiteY19" fmla="*/ 935734 h 1784020"/>
              <a:gd name="connsiteX20" fmla="*/ 2813140 w 2834809"/>
              <a:gd name="connsiteY20" fmla="*/ 1012319 h 1784020"/>
              <a:gd name="connsiteX21" fmla="*/ 2791744 w 2834809"/>
              <a:gd name="connsiteY21" fmla="*/ 1090699 h 1784020"/>
              <a:gd name="connsiteX22" fmla="*/ 2762236 w 2834809"/>
              <a:gd name="connsiteY22" fmla="*/ 1169132 h 1784020"/>
              <a:gd name="connsiteX23" fmla="*/ 2716707 w 2834809"/>
              <a:gd name="connsiteY23" fmla="*/ 1249414 h 1784020"/>
              <a:gd name="connsiteX24" fmla="*/ 2666972 w 2834809"/>
              <a:gd name="connsiteY24" fmla="*/ 1328415 h 1784020"/>
              <a:gd name="connsiteX25" fmla="*/ 2600612 w 2834809"/>
              <a:gd name="connsiteY25" fmla="*/ 1404039 h 1784020"/>
              <a:gd name="connsiteX26" fmla="*/ 2521735 w 2834809"/>
              <a:gd name="connsiteY26" fmla="*/ 1476693 h 1784020"/>
              <a:gd name="connsiteX27" fmla="*/ 2426333 w 2834809"/>
              <a:gd name="connsiteY27" fmla="*/ 1546840 h 1784020"/>
              <a:gd name="connsiteX28" fmla="*/ 2319813 w 2834809"/>
              <a:gd name="connsiteY28" fmla="*/ 1608561 h 1784020"/>
              <a:gd name="connsiteX29" fmla="*/ 2258140 w 2834809"/>
              <a:gd name="connsiteY29" fmla="*/ 1636861 h 1784020"/>
              <a:gd name="connsiteX30" fmla="*/ 2192261 w 2834809"/>
              <a:gd name="connsiteY30" fmla="*/ 1663881 h 1784020"/>
              <a:gd name="connsiteX31" fmla="*/ 2123977 w 2834809"/>
              <a:gd name="connsiteY31" fmla="*/ 1687647 h 1784020"/>
              <a:gd name="connsiteX32" fmla="*/ 2051487 w 2834809"/>
              <a:gd name="connsiteY32" fmla="*/ 1710134 h 1784020"/>
              <a:gd name="connsiteX33" fmla="*/ 1966780 w 2834809"/>
              <a:gd name="connsiteY33" fmla="*/ 1732264 h 1784020"/>
              <a:gd name="connsiteX34" fmla="*/ 1887478 w 2834809"/>
              <a:gd name="connsiteY34" fmla="*/ 1748475 h 1784020"/>
              <a:gd name="connsiteX35" fmla="*/ 1797862 w 2834809"/>
              <a:gd name="connsiteY35" fmla="*/ 1763228 h 1784020"/>
              <a:gd name="connsiteX36" fmla="*/ 1702036 w 2834809"/>
              <a:gd name="connsiteY36" fmla="*/ 1776932 h 1784020"/>
              <a:gd name="connsiteX37" fmla="*/ 1611314 w 2834809"/>
              <a:gd name="connsiteY37" fmla="*/ 1782103 h 1784020"/>
              <a:gd name="connsiteX38" fmla="*/ 1518187 w 2834809"/>
              <a:gd name="connsiteY38" fmla="*/ 1784020 h 1784020"/>
              <a:gd name="connsiteX39" fmla="*/ 1432669 w 2834809"/>
              <a:gd name="connsiteY39" fmla="*/ 1781529 h 1784020"/>
              <a:gd name="connsiteX40" fmla="*/ 1344947 w 2834809"/>
              <a:gd name="connsiteY40" fmla="*/ 1777527 h 1784020"/>
              <a:gd name="connsiteX41" fmla="*/ 1257024 w 2834809"/>
              <a:gd name="connsiteY41" fmla="*/ 1771782 h 1784020"/>
              <a:gd name="connsiteX42" fmla="*/ 1174707 w 2834809"/>
              <a:gd name="connsiteY42" fmla="*/ 1761860 h 1784020"/>
              <a:gd name="connsiteX43" fmla="*/ 1097996 w 2834809"/>
              <a:gd name="connsiteY43" fmla="*/ 1747761 h 1784020"/>
              <a:gd name="connsiteX44" fmla="*/ 1021184 w 2834809"/>
              <a:gd name="connsiteY44" fmla="*/ 1732790 h 1784020"/>
              <a:gd name="connsiteX45" fmla="*/ 876569 w 2834809"/>
              <a:gd name="connsiteY45" fmla="*/ 1692982 h 1784020"/>
              <a:gd name="connsiteX46" fmla="*/ 735155 w 2834809"/>
              <a:gd name="connsiteY46" fmla="*/ 1645744 h 1784020"/>
              <a:gd name="connsiteX47" fmla="*/ 608959 w 2834809"/>
              <a:gd name="connsiteY47" fmla="*/ 1589688 h 1784020"/>
              <a:gd name="connsiteX48" fmla="*/ 494175 w 2834809"/>
              <a:gd name="connsiteY48" fmla="*/ 1527020 h 1784020"/>
              <a:gd name="connsiteX49" fmla="*/ 394710 w 2834809"/>
              <a:gd name="connsiteY49" fmla="*/ 1456405 h 1784020"/>
              <a:gd name="connsiteX50" fmla="*/ 298947 w 2834809"/>
              <a:gd name="connsiteY50" fmla="*/ 1382715 h 1784020"/>
              <a:gd name="connsiteX51" fmla="*/ 218905 w 2834809"/>
              <a:gd name="connsiteY51" fmla="*/ 1304563 h 1784020"/>
              <a:gd name="connsiteX52" fmla="*/ 150678 w 2834809"/>
              <a:gd name="connsiteY52" fmla="*/ 1223283 h 1784020"/>
              <a:gd name="connsiteX53" fmla="*/ 92664 w 2834809"/>
              <a:gd name="connsiteY53" fmla="*/ 1142590 h 1784020"/>
              <a:gd name="connsiteX54" fmla="*/ 50471 w 2834809"/>
              <a:gd name="connsiteY54" fmla="*/ 1058306 h 1784020"/>
              <a:gd name="connsiteX55" fmla="*/ 18794 w 2834809"/>
              <a:gd name="connsiteY55" fmla="*/ 977222 h 1784020"/>
              <a:gd name="connsiteX56" fmla="*/ 5141 w 2834809"/>
              <a:gd name="connsiteY56" fmla="*/ 894059 h 1784020"/>
              <a:gd name="connsiteX57" fmla="*/ 0 w 2834809"/>
              <a:gd name="connsiteY57" fmla="*/ 814327 h 1784020"/>
              <a:gd name="connsiteX58" fmla="*/ 6876 w 2834809"/>
              <a:gd name="connsiteY58" fmla="*/ 733209 h 1784020"/>
              <a:gd name="connsiteX59" fmla="*/ 36384 w 2834809"/>
              <a:gd name="connsiteY59" fmla="*/ 654775 h 1784020"/>
              <a:gd name="connsiteX60" fmla="*/ 75804 w 2834809"/>
              <a:gd name="connsiteY60" fmla="*/ 574316 h 1784020"/>
              <a:gd name="connsiteX61" fmla="*/ 125841 w 2834809"/>
              <a:gd name="connsiteY61" fmla="*/ 497927 h 1784020"/>
              <a:gd name="connsiteX62" fmla="*/ 194504 w 2834809"/>
              <a:gd name="connsiteY62" fmla="*/ 424686 h 1784020"/>
              <a:gd name="connsiteX63" fmla="*/ 271580 w 2834809"/>
              <a:gd name="connsiteY63" fmla="*/ 354005 h 1784020"/>
              <a:gd name="connsiteX64" fmla="*/ 361577 w 2834809"/>
              <a:gd name="connsiteY64" fmla="*/ 289778 h 1784020"/>
              <a:gd name="connsiteX65" fmla="*/ 464092 w 2834809"/>
              <a:gd name="connsiteY65" fmla="*/ 228519 h 1784020"/>
              <a:gd name="connsiteX66" fmla="*/ 581430 w 2834809"/>
              <a:gd name="connsiteY66" fmla="*/ 172613 h 1784020"/>
              <a:gd name="connsiteX67" fmla="*/ 705579 w 2834809"/>
              <a:gd name="connsiteY67" fmla="*/ 122981 h 1784020"/>
              <a:gd name="connsiteX68" fmla="*/ 840747 w 2834809"/>
              <a:gd name="connsiteY68" fmla="*/ 80906 h 1784020"/>
              <a:gd name="connsiteX69" fmla="*/ 909835 w 2834809"/>
              <a:gd name="connsiteY69" fmla="*/ 64108 h 1784020"/>
              <a:gd name="connsiteX70" fmla="*/ 983129 w 2834809"/>
              <a:gd name="connsiteY70" fmla="*/ 48590 h 1784020"/>
              <a:gd name="connsiteX71" fmla="*/ 1062431 w 2834809"/>
              <a:gd name="connsiteY71" fmla="*/ 32379 h 1784020"/>
              <a:gd name="connsiteX72" fmla="*/ 1142235 w 2834809"/>
              <a:gd name="connsiteY72" fmla="*/ 20524 h 1784020"/>
              <a:gd name="connsiteX73" fmla="*/ 1222341 w 2834809"/>
              <a:gd name="connsiteY73" fmla="*/ 11282 h 1784020"/>
              <a:gd name="connsiteX74" fmla="*/ 1308958 w 2834809"/>
              <a:gd name="connsiteY74" fmla="*/ 5702 h 1784020"/>
              <a:gd name="connsiteX75" fmla="*/ 1393672 w 2834809"/>
              <a:gd name="connsiteY75" fmla="*/ 1224 h 178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834809" h="1784020">
                <a:moveTo>
                  <a:pt x="1480791" y="0"/>
                </a:moveTo>
                <a:lnTo>
                  <a:pt x="1653730" y="3880"/>
                </a:lnTo>
                <a:lnTo>
                  <a:pt x="1811652" y="18320"/>
                </a:lnTo>
                <a:lnTo>
                  <a:pt x="1956159" y="39603"/>
                </a:lnTo>
                <a:lnTo>
                  <a:pt x="2089655" y="70984"/>
                </a:lnTo>
                <a:lnTo>
                  <a:pt x="2207733" y="109440"/>
                </a:lnTo>
                <a:lnTo>
                  <a:pt x="2314298" y="153637"/>
                </a:lnTo>
                <a:lnTo>
                  <a:pt x="2413455" y="203986"/>
                </a:lnTo>
                <a:lnTo>
                  <a:pt x="2500797" y="257463"/>
                </a:lnTo>
                <a:lnTo>
                  <a:pt x="2572319" y="314530"/>
                </a:lnTo>
                <a:lnTo>
                  <a:pt x="2638235" y="375775"/>
                </a:lnTo>
                <a:lnTo>
                  <a:pt x="2694037" y="437304"/>
                </a:lnTo>
                <a:lnTo>
                  <a:pt x="2739625" y="498247"/>
                </a:lnTo>
                <a:lnTo>
                  <a:pt x="2773398" y="562317"/>
                </a:lnTo>
                <a:lnTo>
                  <a:pt x="2800660" y="622726"/>
                </a:lnTo>
                <a:lnTo>
                  <a:pt x="2819913" y="684059"/>
                </a:lnTo>
                <a:lnTo>
                  <a:pt x="2830350" y="739347"/>
                </a:lnTo>
                <a:lnTo>
                  <a:pt x="2833380" y="800786"/>
                </a:lnTo>
                <a:lnTo>
                  <a:pt x="2834809" y="865940"/>
                </a:lnTo>
                <a:lnTo>
                  <a:pt x="2826627" y="935734"/>
                </a:lnTo>
                <a:lnTo>
                  <a:pt x="2813140" y="1012319"/>
                </a:lnTo>
                <a:lnTo>
                  <a:pt x="2791744" y="1090699"/>
                </a:lnTo>
                <a:lnTo>
                  <a:pt x="2762236" y="1169132"/>
                </a:lnTo>
                <a:lnTo>
                  <a:pt x="2716707" y="1249414"/>
                </a:lnTo>
                <a:lnTo>
                  <a:pt x="2666972" y="1328415"/>
                </a:lnTo>
                <a:lnTo>
                  <a:pt x="2600612" y="1404039"/>
                </a:lnTo>
                <a:lnTo>
                  <a:pt x="2521735" y="1476693"/>
                </a:lnTo>
                <a:lnTo>
                  <a:pt x="2426333" y="1546840"/>
                </a:lnTo>
                <a:lnTo>
                  <a:pt x="2319813" y="1608561"/>
                </a:lnTo>
                <a:lnTo>
                  <a:pt x="2258140" y="1636861"/>
                </a:lnTo>
                <a:lnTo>
                  <a:pt x="2192261" y="1663881"/>
                </a:lnTo>
                <a:lnTo>
                  <a:pt x="2123977" y="1687647"/>
                </a:lnTo>
                <a:lnTo>
                  <a:pt x="2051487" y="1710134"/>
                </a:lnTo>
                <a:lnTo>
                  <a:pt x="1966780" y="1732264"/>
                </a:lnTo>
                <a:lnTo>
                  <a:pt x="1887478" y="1748475"/>
                </a:lnTo>
                <a:lnTo>
                  <a:pt x="1797862" y="1763228"/>
                </a:lnTo>
                <a:lnTo>
                  <a:pt x="1702036" y="1776932"/>
                </a:lnTo>
                <a:lnTo>
                  <a:pt x="1611314" y="1782103"/>
                </a:lnTo>
                <a:lnTo>
                  <a:pt x="1518187" y="1784020"/>
                </a:lnTo>
                <a:lnTo>
                  <a:pt x="1432669" y="1781529"/>
                </a:lnTo>
                <a:lnTo>
                  <a:pt x="1344947" y="1777527"/>
                </a:lnTo>
                <a:lnTo>
                  <a:pt x="1257024" y="1771782"/>
                </a:lnTo>
                <a:lnTo>
                  <a:pt x="1174707" y="1761860"/>
                </a:lnTo>
                <a:lnTo>
                  <a:pt x="1097996" y="1747761"/>
                </a:lnTo>
                <a:lnTo>
                  <a:pt x="1021184" y="1732790"/>
                </a:lnTo>
                <a:lnTo>
                  <a:pt x="876569" y="1692982"/>
                </a:lnTo>
                <a:lnTo>
                  <a:pt x="735155" y="1645744"/>
                </a:lnTo>
                <a:lnTo>
                  <a:pt x="608959" y="1589688"/>
                </a:lnTo>
                <a:lnTo>
                  <a:pt x="494175" y="1527020"/>
                </a:lnTo>
                <a:lnTo>
                  <a:pt x="394710" y="1456405"/>
                </a:lnTo>
                <a:lnTo>
                  <a:pt x="298947" y="1382715"/>
                </a:lnTo>
                <a:lnTo>
                  <a:pt x="218905" y="1304563"/>
                </a:lnTo>
                <a:lnTo>
                  <a:pt x="150678" y="1223283"/>
                </a:lnTo>
                <a:lnTo>
                  <a:pt x="92664" y="1142590"/>
                </a:lnTo>
                <a:lnTo>
                  <a:pt x="50471" y="1058306"/>
                </a:lnTo>
                <a:lnTo>
                  <a:pt x="18794" y="977222"/>
                </a:lnTo>
                <a:lnTo>
                  <a:pt x="5141" y="894059"/>
                </a:lnTo>
                <a:lnTo>
                  <a:pt x="0" y="814327"/>
                </a:lnTo>
                <a:lnTo>
                  <a:pt x="6876" y="733209"/>
                </a:lnTo>
                <a:lnTo>
                  <a:pt x="36384" y="654775"/>
                </a:lnTo>
                <a:lnTo>
                  <a:pt x="75804" y="574316"/>
                </a:lnTo>
                <a:lnTo>
                  <a:pt x="125841" y="497927"/>
                </a:lnTo>
                <a:lnTo>
                  <a:pt x="194504" y="424686"/>
                </a:lnTo>
                <a:lnTo>
                  <a:pt x="271580" y="354005"/>
                </a:lnTo>
                <a:lnTo>
                  <a:pt x="361577" y="289778"/>
                </a:lnTo>
                <a:lnTo>
                  <a:pt x="464092" y="228519"/>
                </a:lnTo>
                <a:lnTo>
                  <a:pt x="581430" y="172613"/>
                </a:lnTo>
                <a:lnTo>
                  <a:pt x="705579" y="122981"/>
                </a:lnTo>
                <a:lnTo>
                  <a:pt x="840747" y="80906"/>
                </a:lnTo>
                <a:lnTo>
                  <a:pt x="909835" y="64108"/>
                </a:lnTo>
                <a:lnTo>
                  <a:pt x="983129" y="48590"/>
                </a:lnTo>
                <a:lnTo>
                  <a:pt x="1062431" y="32379"/>
                </a:lnTo>
                <a:lnTo>
                  <a:pt x="1142235" y="20524"/>
                </a:lnTo>
                <a:lnTo>
                  <a:pt x="1222341" y="11282"/>
                </a:lnTo>
                <a:lnTo>
                  <a:pt x="1308958" y="5702"/>
                </a:lnTo>
                <a:lnTo>
                  <a:pt x="1393672" y="1224"/>
                </a:lnTo>
                <a:close/>
              </a:path>
            </a:pathLst>
          </a:custGeom>
          <a:solidFill>
            <a:schemeClr val="bg1">
              <a:lumMod val="95000"/>
            </a:schemeClr>
          </a:solidFill>
        </p:spPr>
        <p:txBody>
          <a:bodyPr wrap="square" anchor="ctr">
            <a:noAutofit/>
          </a:bodyPr>
          <a:lstStyle>
            <a:lvl1pPr marL="0" indent="0" algn="ctr">
              <a:buNone/>
              <a:defRPr/>
            </a:lvl1pPr>
          </a:lstStyle>
          <a:p>
            <a:r>
              <a:rPr lang="en-US" noProof="0" dirty="0"/>
              <a:t>Insert image of colony flag</a:t>
            </a:r>
          </a:p>
        </p:txBody>
      </p:sp>
      <p:sp>
        <p:nvSpPr>
          <p:cNvPr id="51" name="Picture Placeholder 50">
            <a:extLst>
              <a:ext uri="{FF2B5EF4-FFF2-40B4-BE49-F238E27FC236}">
                <a16:creationId xmlns:a16="http://schemas.microsoft.com/office/drawing/2014/main" id="{D169D0C1-928A-42BF-9947-5C106345046C}"/>
              </a:ext>
            </a:extLst>
          </p:cNvPr>
          <p:cNvSpPr>
            <a:spLocks noGrp="1"/>
          </p:cNvSpPr>
          <p:nvPr>
            <p:ph type="pic" sz="quarter" idx="16" hasCustomPrompt="1"/>
          </p:nvPr>
        </p:nvSpPr>
        <p:spPr>
          <a:xfrm>
            <a:off x="8736513" y="3632138"/>
            <a:ext cx="2726350" cy="2002690"/>
          </a:xfrm>
          <a:custGeom>
            <a:avLst/>
            <a:gdLst>
              <a:gd name="connsiteX0" fmla="*/ 1367800 w 2726350"/>
              <a:gd name="connsiteY0" fmla="*/ 0 h 2002690"/>
              <a:gd name="connsiteX1" fmla="*/ 1460309 w 2726350"/>
              <a:gd name="connsiteY1" fmla="*/ 2859 h 2002690"/>
              <a:gd name="connsiteX2" fmla="*/ 1558103 w 2726350"/>
              <a:gd name="connsiteY2" fmla="*/ 7148 h 2002690"/>
              <a:gd name="connsiteX3" fmla="*/ 1661184 w 2726350"/>
              <a:gd name="connsiteY3" fmla="*/ 18583 h 2002690"/>
              <a:gd name="connsiteX4" fmla="*/ 1773515 w 2726350"/>
              <a:gd name="connsiteY4" fmla="*/ 34308 h 2002690"/>
              <a:gd name="connsiteX5" fmla="*/ 1887168 w 2726350"/>
              <a:gd name="connsiteY5" fmla="*/ 55750 h 2002690"/>
              <a:gd name="connsiteX6" fmla="*/ 1999499 w 2726350"/>
              <a:gd name="connsiteY6" fmla="*/ 82910 h 2002690"/>
              <a:gd name="connsiteX7" fmla="*/ 2111831 w 2726350"/>
              <a:gd name="connsiteY7" fmla="*/ 121505 h 2002690"/>
              <a:gd name="connsiteX8" fmla="*/ 2221519 w 2726350"/>
              <a:gd name="connsiteY8" fmla="*/ 162960 h 2002690"/>
              <a:gd name="connsiteX9" fmla="*/ 2323279 w 2726350"/>
              <a:gd name="connsiteY9" fmla="*/ 215850 h 2002690"/>
              <a:gd name="connsiteX10" fmla="*/ 2418430 w 2726350"/>
              <a:gd name="connsiteY10" fmla="*/ 277318 h 2002690"/>
              <a:gd name="connsiteX11" fmla="*/ 2506973 w 2726350"/>
              <a:gd name="connsiteY11" fmla="*/ 350221 h 2002690"/>
              <a:gd name="connsiteX12" fmla="*/ 2580980 w 2726350"/>
              <a:gd name="connsiteY12" fmla="*/ 430271 h 2002690"/>
              <a:gd name="connsiteX13" fmla="*/ 2612697 w 2726350"/>
              <a:gd name="connsiteY13" fmla="*/ 476014 h 2002690"/>
              <a:gd name="connsiteX14" fmla="*/ 2641771 w 2726350"/>
              <a:gd name="connsiteY14" fmla="*/ 524616 h 2002690"/>
              <a:gd name="connsiteX15" fmla="*/ 2665559 w 2726350"/>
              <a:gd name="connsiteY15" fmla="*/ 574648 h 2002690"/>
              <a:gd name="connsiteX16" fmla="*/ 2686703 w 2726350"/>
              <a:gd name="connsiteY16" fmla="*/ 627538 h 2002690"/>
              <a:gd name="connsiteX17" fmla="*/ 2705205 w 2726350"/>
              <a:gd name="connsiteY17" fmla="*/ 689006 h 2002690"/>
              <a:gd name="connsiteX18" fmla="*/ 2715778 w 2726350"/>
              <a:gd name="connsiteY18" fmla="*/ 746184 h 2002690"/>
              <a:gd name="connsiteX19" fmla="*/ 2722385 w 2726350"/>
              <a:gd name="connsiteY19" fmla="*/ 810511 h 2002690"/>
              <a:gd name="connsiteX20" fmla="*/ 2726350 w 2726350"/>
              <a:gd name="connsiteY20" fmla="*/ 879125 h 2002690"/>
              <a:gd name="connsiteX21" fmla="*/ 2718421 w 2726350"/>
              <a:gd name="connsiteY21" fmla="*/ 943452 h 2002690"/>
              <a:gd name="connsiteX22" fmla="*/ 2705205 w 2726350"/>
              <a:gd name="connsiteY22" fmla="*/ 1009207 h 2002690"/>
              <a:gd name="connsiteX23" fmla="*/ 2686703 w 2726350"/>
              <a:gd name="connsiteY23" fmla="*/ 1069245 h 2002690"/>
              <a:gd name="connsiteX24" fmla="*/ 2665559 w 2726350"/>
              <a:gd name="connsiteY24" fmla="*/ 1130712 h 2002690"/>
              <a:gd name="connsiteX25" fmla="*/ 2641771 w 2726350"/>
              <a:gd name="connsiteY25" fmla="*/ 1192180 h 2002690"/>
              <a:gd name="connsiteX26" fmla="*/ 2612697 w 2726350"/>
              <a:gd name="connsiteY26" fmla="*/ 1249359 h 2002690"/>
              <a:gd name="connsiteX27" fmla="*/ 2578337 w 2726350"/>
              <a:gd name="connsiteY27" fmla="*/ 1302249 h 2002690"/>
              <a:gd name="connsiteX28" fmla="*/ 2542655 w 2726350"/>
              <a:gd name="connsiteY28" fmla="*/ 1355139 h 2002690"/>
              <a:gd name="connsiteX29" fmla="*/ 2458076 w 2726350"/>
              <a:gd name="connsiteY29" fmla="*/ 1453773 h 2002690"/>
              <a:gd name="connsiteX30" fmla="*/ 2362925 w 2726350"/>
              <a:gd name="connsiteY30" fmla="*/ 1549548 h 2002690"/>
              <a:gd name="connsiteX31" fmla="*/ 2257201 w 2726350"/>
              <a:gd name="connsiteY31" fmla="*/ 1633887 h 2002690"/>
              <a:gd name="connsiteX32" fmla="*/ 2143548 w 2726350"/>
              <a:gd name="connsiteY32" fmla="*/ 1709649 h 2002690"/>
              <a:gd name="connsiteX33" fmla="*/ 2020644 w 2726350"/>
              <a:gd name="connsiteY33" fmla="*/ 1773975 h 2002690"/>
              <a:gd name="connsiteX34" fmla="*/ 1893776 w 2726350"/>
              <a:gd name="connsiteY34" fmla="*/ 1835442 h 2002690"/>
              <a:gd name="connsiteX35" fmla="*/ 1762943 w 2726350"/>
              <a:gd name="connsiteY35" fmla="*/ 1885474 h 2002690"/>
              <a:gd name="connsiteX36" fmla="*/ 1629467 w 2726350"/>
              <a:gd name="connsiteY36" fmla="*/ 1926928 h 2002690"/>
              <a:gd name="connsiteX37" fmla="*/ 1498633 w 2726350"/>
              <a:gd name="connsiteY37" fmla="*/ 1961236 h 2002690"/>
              <a:gd name="connsiteX38" fmla="*/ 1365157 w 2726350"/>
              <a:gd name="connsiteY38" fmla="*/ 1984107 h 2002690"/>
              <a:gd name="connsiteX39" fmla="*/ 1238289 w 2726350"/>
              <a:gd name="connsiteY39" fmla="*/ 1999831 h 2002690"/>
              <a:gd name="connsiteX40" fmla="*/ 1111420 w 2726350"/>
              <a:gd name="connsiteY40" fmla="*/ 2002690 h 2002690"/>
              <a:gd name="connsiteX41" fmla="*/ 991160 w 2726350"/>
              <a:gd name="connsiteY41" fmla="*/ 1999831 h 2002690"/>
              <a:gd name="connsiteX42" fmla="*/ 870899 w 2726350"/>
              <a:gd name="connsiteY42" fmla="*/ 1988396 h 2002690"/>
              <a:gd name="connsiteX43" fmla="*/ 758568 w 2726350"/>
              <a:gd name="connsiteY43" fmla="*/ 1961236 h 2002690"/>
              <a:gd name="connsiteX44" fmla="*/ 644915 w 2726350"/>
              <a:gd name="connsiteY44" fmla="*/ 1926928 h 2002690"/>
              <a:gd name="connsiteX45" fmla="*/ 539191 w 2726350"/>
              <a:gd name="connsiteY45" fmla="*/ 1885474 h 2002690"/>
              <a:gd name="connsiteX46" fmla="*/ 441396 w 2726350"/>
              <a:gd name="connsiteY46" fmla="*/ 1831154 h 2002690"/>
              <a:gd name="connsiteX47" fmla="*/ 348888 w 2726350"/>
              <a:gd name="connsiteY47" fmla="*/ 1771116 h 2002690"/>
              <a:gd name="connsiteX48" fmla="*/ 268274 w 2726350"/>
              <a:gd name="connsiteY48" fmla="*/ 1702501 h 2002690"/>
              <a:gd name="connsiteX49" fmla="*/ 194267 w 2726350"/>
              <a:gd name="connsiteY49" fmla="*/ 1625310 h 2002690"/>
              <a:gd name="connsiteX50" fmla="*/ 130833 w 2726350"/>
              <a:gd name="connsiteY50" fmla="*/ 1538112 h 2002690"/>
              <a:gd name="connsiteX51" fmla="*/ 77971 w 2726350"/>
              <a:gd name="connsiteY51" fmla="*/ 1446626 h 2002690"/>
              <a:gd name="connsiteX52" fmla="*/ 38325 w 2726350"/>
              <a:gd name="connsiteY52" fmla="*/ 1347992 h 2002690"/>
              <a:gd name="connsiteX53" fmla="*/ 25109 w 2726350"/>
              <a:gd name="connsiteY53" fmla="*/ 1297961 h 2002690"/>
              <a:gd name="connsiteX54" fmla="*/ 14537 w 2726350"/>
              <a:gd name="connsiteY54" fmla="*/ 1245070 h 2002690"/>
              <a:gd name="connsiteX55" fmla="*/ 3965 w 2726350"/>
              <a:gd name="connsiteY55" fmla="*/ 1187891 h 2002690"/>
              <a:gd name="connsiteX56" fmla="*/ 0 w 2726350"/>
              <a:gd name="connsiteY56" fmla="*/ 1130712 h 2002690"/>
              <a:gd name="connsiteX57" fmla="*/ 0 w 2726350"/>
              <a:gd name="connsiteY57" fmla="*/ 1073534 h 2002690"/>
              <a:gd name="connsiteX58" fmla="*/ 6608 w 2726350"/>
              <a:gd name="connsiteY58" fmla="*/ 1012066 h 2002690"/>
              <a:gd name="connsiteX59" fmla="*/ 14537 w 2726350"/>
              <a:gd name="connsiteY59" fmla="*/ 952028 h 2002690"/>
              <a:gd name="connsiteX60" fmla="*/ 27752 w 2726350"/>
              <a:gd name="connsiteY60" fmla="*/ 890561 h 2002690"/>
              <a:gd name="connsiteX61" fmla="*/ 63434 w 2726350"/>
              <a:gd name="connsiteY61" fmla="*/ 769056 h 2002690"/>
              <a:gd name="connsiteX62" fmla="*/ 112331 w 2726350"/>
              <a:gd name="connsiteY62" fmla="*/ 658987 h 2002690"/>
              <a:gd name="connsiteX63" fmla="*/ 169158 w 2726350"/>
              <a:gd name="connsiteY63" fmla="*/ 558924 h 2002690"/>
              <a:gd name="connsiteX64" fmla="*/ 239200 w 2726350"/>
              <a:gd name="connsiteY64" fmla="*/ 467437 h 2002690"/>
              <a:gd name="connsiteX65" fmla="*/ 317171 w 2726350"/>
              <a:gd name="connsiteY65" fmla="*/ 387387 h 2002690"/>
              <a:gd name="connsiteX66" fmla="*/ 401750 w 2726350"/>
              <a:gd name="connsiteY66" fmla="*/ 315913 h 2002690"/>
              <a:gd name="connsiteX67" fmla="*/ 494258 w 2726350"/>
              <a:gd name="connsiteY67" fmla="*/ 250158 h 2002690"/>
              <a:gd name="connsiteX68" fmla="*/ 589410 w 2726350"/>
              <a:gd name="connsiteY68" fmla="*/ 192979 h 2002690"/>
              <a:gd name="connsiteX69" fmla="*/ 687204 w 2726350"/>
              <a:gd name="connsiteY69" fmla="*/ 147236 h 2002690"/>
              <a:gd name="connsiteX70" fmla="*/ 790285 w 2726350"/>
              <a:gd name="connsiteY70" fmla="*/ 105781 h 2002690"/>
              <a:gd name="connsiteX71" fmla="*/ 892044 w 2726350"/>
              <a:gd name="connsiteY71" fmla="*/ 71474 h 2002690"/>
              <a:gd name="connsiteX72" fmla="*/ 991160 w 2726350"/>
              <a:gd name="connsiteY72" fmla="*/ 44314 h 2002690"/>
              <a:gd name="connsiteX73" fmla="*/ 1092919 w 2726350"/>
              <a:gd name="connsiteY73" fmla="*/ 25731 h 2002690"/>
              <a:gd name="connsiteX74" fmla="*/ 1188070 w 2726350"/>
              <a:gd name="connsiteY74" fmla="*/ 11436 h 2002690"/>
              <a:gd name="connsiteX75" fmla="*/ 1283221 w 2726350"/>
              <a:gd name="connsiteY75" fmla="*/ 2859 h 2002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726350" h="2002690">
                <a:moveTo>
                  <a:pt x="1367800" y="0"/>
                </a:moveTo>
                <a:lnTo>
                  <a:pt x="1460309" y="2859"/>
                </a:lnTo>
                <a:lnTo>
                  <a:pt x="1558103" y="7148"/>
                </a:lnTo>
                <a:lnTo>
                  <a:pt x="1661184" y="18583"/>
                </a:lnTo>
                <a:lnTo>
                  <a:pt x="1773515" y="34308"/>
                </a:lnTo>
                <a:lnTo>
                  <a:pt x="1887168" y="55750"/>
                </a:lnTo>
                <a:lnTo>
                  <a:pt x="1999499" y="82910"/>
                </a:lnTo>
                <a:lnTo>
                  <a:pt x="2111831" y="121505"/>
                </a:lnTo>
                <a:lnTo>
                  <a:pt x="2221519" y="162960"/>
                </a:lnTo>
                <a:lnTo>
                  <a:pt x="2323279" y="215850"/>
                </a:lnTo>
                <a:lnTo>
                  <a:pt x="2418430" y="277318"/>
                </a:lnTo>
                <a:lnTo>
                  <a:pt x="2506973" y="350221"/>
                </a:lnTo>
                <a:lnTo>
                  <a:pt x="2580980" y="430271"/>
                </a:lnTo>
                <a:lnTo>
                  <a:pt x="2612697" y="476014"/>
                </a:lnTo>
                <a:lnTo>
                  <a:pt x="2641771" y="524616"/>
                </a:lnTo>
                <a:lnTo>
                  <a:pt x="2665559" y="574648"/>
                </a:lnTo>
                <a:lnTo>
                  <a:pt x="2686703" y="627538"/>
                </a:lnTo>
                <a:lnTo>
                  <a:pt x="2705205" y="689006"/>
                </a:lnTo>
                <a:lnTo>
                  <a:pt x="2715778" y="746184"/>
                </a:lnTo>
                <a:lnTo>
                  <a:pt x="2722385" y="810511"/>
                </a:lnTo>
                <a:lnTo>
                  <a:pt x="2726350" y="879125"/>
                </a:lnTo>
                <a:lnTo>
                  <a:pt x="2718421" y="943452"/>
                </a:lnTo>
                <a:lnTo>
                  <a:pt x="2705205" y="1009207"/>
                </a:lnTo>
                <a:lnTo>
                  <a:pt x="2686703" y="1069245"/>
                </a:lnTo>
                <a:lnTo>
                  <a:pt x="2665559" y="1130712"/>
                </a:lnTo>
                <a:lnTo>
                  <a:pt x="2641771" y="1192180"/>
                </a:lnTo>
                <a:lnTo>
                  <a:pt x="2612697" y="1249359"/>
                </a:lnTo>
                <a:lnTo>
                  <a:pt x="2578337" y="1302249"/>
                </a:lnTo>
                <a:lnTo>
                  <a:pt x="2542655" y="1355139"/>
                </a:lnTo>
                <a:lnTo>
                  <a:pt x="2458076" y="1453773"/>
                </a:lnTo>
                <a:lnTo>
                  <a:pt x="2362925" y="1549548"/>
                </a:lnTo>
                <a:lnTo>
                  <a:pt x="2257201" y="1633887"/>
                </a:lnTo>
                <a:lnTo>
                  <a:pt x="2143548" y="1709649"/>
                </a:lnTo>
                <a:lnTo>
                  <a:pt x="2020644" y="1773975"/>
                </a:lnTo>
                <a:lnTo>
                  <a:pt x="1893776" y="1835442"/>
                </a:lnTo>
                <a:lnTo>
                  <a:pt x="1762943" y="1885474"/>
                </a:lnTo>
                <a:lnTo>
                  <a:pt x="1629467" y="1926928"/>
                </a:lnTo>
                <a:lnTo>
                  <a:pt x="1498633" y="1961236"/>
                </a:lnTo>
                <a:lnTo>
                  <a:pt x="1365157" y="1984107"/>
                </a:lnTo>
                <a:lnTo>
                  <a:pt x="1238289" y="1999831"/>
                </a:lnTo>
                <a:lnTo>
                  <a:pt x="1111420" y="2002690"/>
                </a:lnTo>
                <a:lnTo>
                  <a:pt x="991160" y="1999831"/>
                </a:lnTo>
                <a:lnTo>
                  <a:pt x="870899" y="1988396"/>
                </a:lnTo>
                <a:lnTo>
                  <a:pt x="758568" y="1961236"/>
                </a:lnTo>
                <a:lnTo>
                  <a:pt x="644915" y="1926928"/>
                </a:lnTo>
                <a:lnTo>
                  <a:pt x="539191" y="1885474"/>
                </a:lnTo>
                <a:lnTo>
                  <a:pt x="441396" y="1831154"/>
                </a:lnTo>
                <a:lnTo>
                  <a:pt x="348888" y="1771116"/>
                </a:lnTo>
                <a:lnTo>
                  <a:pt x="268274" y="1702501"/>
                </a:lnTo>
                <a:lnTo>
                  <a:pt x="194267" y="1625310"/>
                </a:lnTo>
                <a:lnTo>
                  <a:pt x="130833" y="1538112"/>
                </a:lnTo>
                <a:lnTo>
                  <a:pt x="77971" y="1446626"/>
                </a:lnTo>
                <a:lnTo>
                  <a:pt x="38325" y="1347992"/>
                </a:lnTo>
                <a:lnTo>
                  <a:pt x="25109" y="1297961"/>
                </a:lnTo>
                <a:lnTo>
                  <a:pt x="14537" y="1245070"/>
                </a:lnTo>
                <a:lnTo>
                  <a:pt x="3965" y="1187891"/>
                </a:lnTo>
                <a:lnTo>
                  <a:pt x="0" y="1130712"/>
                </a:lnTo>
                <a:lnTo>
                  <a:pt x="0" y="1073534"/>
                </a:lnTo>
                <a:lnTo>
                  <a:pt x="6608" y="1012066"/>
                </a:lnTo>
                <a:lnTo>
                  <a:pt x="14537" y="952028"/>
                </a:lnTo>
                <a:lnTo>
                  <a:pt x="27752" y="890561"/>
                </a:lnTo>
                <a:lnTo>
                  <a:pt x="63434" y="769056"/>
                </a:lnTo>
                <a:lnTo>
                  <a:pt x="112331" y="658987"/>
                </a:lnTo>
                <a:lnTo>
                  <a:pt x="169158" y="558924"/>
                </a:lnTo>
                <a:lnTo>
                  <a:pt x="239200" y="467437"/>
                </a:lnTo>
                <a:lnTo>
                  <a:pt x="317171" y="387387"/>
                </a:lnTo>
                <a:lnTo>
                  <a:pt x="401750" y="315913"/>
                </a:lnTo>
                <a:lnTo>
                  <a:pt x="494258" y="250158"/>
                </a:lnTo>
                <a:lnTo>
                  <a:pt x="589410" y="192979"/>
                </a:lnTo>
                <a:lnTo>
                  <a:pt x="687204" y="147236"/>
                </a:lnTo>
                <a:lnTo>
                  <a:pt x="790285" y="105781"/>
                </a:lnTo>
                <a:lnTo>
                  <a:pt x="892044" y="71474"/>
                </a:lnTo>
                <a:lnTo>
                  <a:pt x="991160" y="44314"/>
                </a:lnTo>
                <a:lnTo>
                  <a:pt x="1092919" y="25731"/>
                </a:lnTo>
                <a:lnTo>
                  <a:pt x="1188070" y="11436"/>
                </a:lnTo>
                <a:lnTo>
                  <a:pt x="1283221" y="2859"/>
                </a:lnTo>
                <a:close/>
              </a:path>
            </a:pathLst>
          </a:custGeom>
          <a:solidFill>
            <a:schemeClr val="bg1">
              <a:lumMod val="95000"/>
            </a:schemeClr>
          </a:solidFill>
        </p:spPr>
        <p:txBody>
          <a:bodyPr wrap="square" anchor="ctr">
            <a:noAutofit/>
          </a:bodyPr>
          <a:lstStyle>
            <a:lvl1pPr marL="0" indent="0" algn="ctr">
              <a:buNone/>
              <a:defRPr/>
            </a:lvl1pPr>
          </a:lstStyle>
          <a:p>
            <a:r>
              <a:rPr lang="en-US" noProof="0" dirty="0"/>
              <a:t>Insert image of famous person</a:t>
            </a:r>
          </a:p>
        </p:txBody>
      </p:sp>
      <p:sp>
        <p:nvSpPr>
          <p:cNvPr id="49" name="Picture Placeholder 48">
            <a:extLst>
              <a:ext uri="{FF2B5EF4-FFF2-40B4-BE49-F238E27FC236}">
                <a16:creationId xmlns:a16="http://schemas.microsoft.com/office/drawing/2014/main" id="{C75822EB-D396-4CEF-ABDF-76D6FA179833}"/>
              </a:ext>
            </a:extLst>
          </p:cNvPr>
          <p:cNvSpPr>
            <a:spLocks noGrp="1"/>
          </p:cNvSpPr>
          <p:nvPr>
            <p:ph type="pic" sz="quarter" idx="17" hasCustomPrompt="1"/>
          </p:nvPr>
        </p:nvSpPr>
        <p:spPr>
          <a:xfrm>
            <a:off x="7378537" y="908939"/>
            <a:ext cx="3881839" cy="2851475"/>
          </a:xfrm>
          <a:custGeom>
            <a:avLst/>
            <a:gdLst>
              <a:gd name="connsiteX0" fmla="*/ 1947505 w 3881839"/>
              <a:gd name="connsiteY0" fmla="*/ 0 h 2851475"/>
              <a:gd name="connsiteX1" fmla="*/ 2079221 w 3881839"/>
              <a:gd name="connsiteY1" fmla="*/ 4071 h 2851475"/>
              <a:gd name="connsiteX2" fmla="*/ 2218462 w 3881839"/>
              <a:gd name="connsiteY2" fmla="*/ 10177 h 2851475"/>
              <a:gd name="connsiteX3" fmla="*/ 2365231 w 3881839"/>
              <a:gd name="connsiteY3" fmla="*/ 26459 h 2851475"/>
              <a:gd name="connsiteX4" fmla="*/ 2525171 w 3881839"/>
              <a:gd name="connsiteY4" fmla="*/ 48848 h 2851475"/>
              <a:gd name="connsiteX5" fmla="*/ 2686993 w 3881839"/>
              <a:gd name="connsiteY5" fmla="*/ 79377 h 2851475"/>
              <a:gd name="connsiteX6" fmla="*/ 2846933 w 3881839"/>
              <a:gd name="connsiteY6" fmla="*/ 118048 h 2851475"/>
              <a:gd name="connsiteX7" fmla="*/ 3006873 w 3881839"/>
              <a:gd name="connsiteY7" fmla="*/ 173002 h 2851475"/>
              <a:gd name="connsiteX8" fmla="*/ 3163050 w 3881839"/>
              <a:gd name="connsiteY8" fmla="*/ 232026 h 2851475"/>
              <a:gd name="connsiteX9" fmla="*/ 3307936 w 3881839"/>
              <a:gd name="connsiteY9" fmla="*/ 307333 h 2851475"/>
              <a:gd name="connsiteX10" fmla="*/ 3443415 w 3881839"/>
              <a:gd name="connsiteY10" fmla="*/ 394851 h 2851475"/>
              <a:gd name="connsiteX11" fmla="*/ 3569486 w 3881839"/>
              <a:gd name="connsiteY11" fmla="*/ 498652 h 2851475"/>
              <a:gd name="connsiteX12" fmla="*/ 3674858 w 3881839"/>
              <a:gd name="connsiteY12" fmla="*/ 612630 h 2851475"/>
              <a:gd name="connsiteX13" fmla="*/ 3720017 w 3881839"/>
              <a:gd name="connsiteY13" fmla="*/ 677760 h 2851475"/>
              <a:gd name="connsiteX14" fmla="*/ 3761414 w 3881839"/>
              <a:gd name="connsiteY14" fmla="*/ 746960 h 2851475"/>
              <a:gd name="connsiteX15" fmla="*/ 3795283 w 3881839"/>
              <a:gd name="connsiteY15" fmla="*/ 818196 h 2851475"/>
              <a:gd name="connsiteX16" fmla="*/ 3825390 w 3881839"/>
              <a:gd name="connsiteY16" fmla="*/ 893503 h 2851475"/>
              <a:gd name="connsiteX17" fmla="*/ 3851733 w 3881839"/>
              <a:gd name="connsiteY17" fmla="*/ 981021 h 2851475"/>
              <a:gd name="connsiteX18" fmla="*/ 3866786 w 3881839"/>
              <a:gd name="connsiteY18" fmla="*/ 1062434 h 2851475"/>
              <a:gd name="connsiteX19" fmla="*/ 3876194 w 3881839"/>
              <a:gd name="connsiteY19" fmla="*/ 1154023 h 2851475"/>
              <a:gd name="connsiteX20" fmla="*/ 3881839 w 3881839"/>
              <a:gd name="connsiteY20" fmla="*/ 1251718 h 2851475"/>
              <a:gd name="connsiteX21" fmla="*/ 3870549 w 3881839"/>
              <a:gd name="connsiteY21" fmla="*/ 1343307 h 2851475"/>
              <a:gd name="connsiteX22" fmla="*/ 3851733 w 3881839"/>
              <a:gd name="connsiteY22" fmla="*/ 1436932 h 2851475"/>
              <a:gd name="connsiteX23" fmla="*/ 3825390 w 3881839"/>
              <a:gd name="connsiteY23" fmla="*/ 1522415 h 2851475"/>
              <a:gd name="connsiteX24" fmla="*/ 3795283 w 3881839"/>
              <a:gd name="connsiteY24" fmla="*/ 1609934 h 2851475"/>
              <a:gd name="connsiteX25" fmla="*/ 3761414 w 3881839"/>
              <a:gd name="connsiteY25" fmla="*/ 1697452 h 2851475"/>
              <a:gd name="connsiteX26" fmla="*/ 3720017 w 3881839"/>
              <a:gd name="connsiteY26" fmla="*/ 1778865 h 2851475"/>
              <a:gd name="connsiteX27" fmla="*/ 3671094 w 3881839"/>
              <a:gd name="connsiteY27" fmla="*/ 1854171 h 2851475"/>
              <a:gd name="connsiteX28" fmla="*/ 3620290 w 3881839"/>
              <a:gd name="connsiteY28" fmla="*/ 1929478 h 2851475"/>
              <a:gd name="connsiteX29" fmla="*/ 3499864 w 3881839"/>
              <a:gd name="connsiteY29" fmla="*/ 2069915 h 2851475"/>
              <a:gd name="connsiteX30" fmla="*/ 3364386 w 3881839"/>
              <a:gd name="connsiteY30" fmla="*/ 2206281 h 2851475"/>
              <a:gd name="connsiteX31" fmla="*/ 3213854 w 3881839"/>
              <a:gd name="connsiteY31" fmla="*/ 2326364 h 2851475"/>
              <a:gd name="connsiteX32" fmla="*/ 3052032 w 3881839"/>
              <a:gd name="connsiteY32" fmla="*/ 2434236 h 2851475"/>
              <a:gd name="connsiteX33" fmla="*/ 2877039 w 3881839"/>
              <a:gd name="connsiteY33" fmla="*/ 2525825 h 2851475"/>
              <a:gd name="connsiteX34" fmla="*/ 2696401 w 3881839"/>
              <a:gd name="connsiteY34" fmla="*/ 2613343 h 2851475"/>
              <a:gd name="connsiteX35" fmla="*/ 2510118 w 3881839"/>
              <a:gd name="connsiteY35" fmla="*/ 2684579 h 2851475"/>
              <a:gd name="connsiteX36" fmla="*/ 2320072 w 3881839"/>
              <a:gd name="connsiteY36" fmla="*/ 2743603 h 2851475"/>
              <a:gd name="connsiteX37" fmla="*/ 2133788 w 3881839"/>
              <a:gd name="connsiteY37" fmla="*/ 2792451 h 2851475"/>
              <a:gd name="connsiteX38" fmla="*/ 1943742 w 3881839"/>
              <a:gd name="connsiteY38" fmla="*/ 2825016 h 2851475"/>
              <a:gd name="connsiteX39" fmla="*/ 1763104 w 3881839"/>
              <a:gd name="connsiteY39" fmla="*/ 2847404 h 2851475"/>
              <a:gd name="connsiteX40" fmla="*/ 1582466 w 3881839"/>
              <a:gd name="connsiteY40" fmla="*/ 2851475 h 2851475"/>
              <a:gd name="connsiteX41" fmla="*/ 1411236 w 3881839"/>
              <a:gd name="connsiteY41" fmla="*/ 2847404 h 2851475"/>
              <a:gd name="connsiteX42" fmla="*/ 1240006 w 3881839"/>
              <a:gd name="connsiteY42" fmla="*/ 2831122 h 2851475"/>
              <a:gd name="connsiteX43" fmla="*/ 1080066 w 3881839"/>
              <a:gd name="connsiteY43" fmla="*/ 2792451 h 2851475"/>
              <a:gd name="connsiteX44" fmla="*/ 918244 w 3881839"/>
              <a:gd name="connsiteY44" fmla="*/ 2743603 h 2851475"/>
              <a:gd name="connsiteX45" fmla="*/ 767712 w 3881839"/>
              <a:gd name="connsiteY45" fmla="*/ 2684579 h 2851475"/>
              <a:gd name="connsiteX46" fmla="*/ 628471 w 3881839"/>
              <a:gd name="connsiteY46" fmla="*/ 2607237 h 2851475"/>
              <a:gd name="connsiteX47" fmla="*/ 496755 w 3881839"/>
              <a:gd name="connsiteY47" fmla="*/ 2521754 h 2851475"/>
              <a:gd name="connsiteX48" fmla="*/ 381975 w 3881839"/>
              <a:gd name="connsiteY48" fmla="*/ 2424059 h 2851475"/>
              <a:gd name="connsiteX49" fmla="*/ 276602 w 3881839"/>
              <a:gd name="connsiteY49" fmla="*/ 2314152 h 2851475"/>
              <a:gd name="connsiteX50" fmla="*/ 186283 w 3881839"/>
              <a:gd name="connsiteY50" fmla="*/ 2189998 h 2851475"/>
              <a:gd name="connsiteX51" fmla="*/ 111017 w 3881839"/>
              <a:gd name="connsiteY51" fmla="*/ 2059738 h 2851475"/>
              <a:gd name="connsiteX52" fmla="*/ 54568 w 3881839"/>
              <a:gd name="connsiteY52" fmla="*/ 1919301 h 2851475"/>
              <a:gd name="connsiteX53" fmla="*/ 35752 w 3881839"/>
              <a:gd name="connsiteY53" fmla="*/ 1848065 h 2851475"/>
              <a:gd name="connsiteX54" fmla="*/ 20698 w 3881839"/>
              <a:gd name="connsiteY54" fmla="*/ 1772759 h 2851475"/>
              <a:gd name="connsiteX55" fmla="*/ 5645 w 3881839"/>
              <a:gd name="connsiteY55" fmla="*/ 1691346 h 2851475"/>
              <a:gd name="connsiteX56" fmla="*/ 0 w 3881839"/>
              <a:gd name="connsiteY56" fmla="*/ 1609934 h 2851475"/>
              <a:gd name="connsiteX57" fmla="*/ 0 w 3881839"/>
              <a:gd name="connsiteY57" fmla="*/ 1528521 h 2851475"/>
              <a:gd name="connsiteX58" fmla="*/ 9408 w 3881839"/>
              <a:gd name="connsiteY58" fmla="*/ 1441003 h 2851475"/>
              <a:gd name="connsiteX59" fmla="*/ 20698 w 3881839"/>
              <a:gd name="connsiteY59" fmla="*/ 1355519 h 2851475"/>
              <a:gd name="connsiteX60" fmla="*/ 39515 w 3881839"/>
              <a:gd name="connsiteY60" fmla="*/ 1268001 h 2851475"/>
              <a:gd name="connsiteX61" fmla="*/ 90319 w 3881839"/>
              <a:gd name="connsiteY61" fmla="*/ 1094999 h 2851475"/>
              <a:gd name="connsiteX62" fmla="*/ 159940 w 3881839"/>
              <a:gd name="connsiteY62" fmla="*/ 938280 h 2851475"/>
              <a:gd name="connsiteX63" fmla="*/ 240851 w 3881839"/>
              <a:gd name="connsiteY63" fmla="*/ 795808 h 2851475"/>
              <a:gd name="connsiteX64" fmla="*/ 340578 w 3881839"/>
              <a:gd name="connsiteY64" fmla="*/ 665548 h 2851475"/>
              <a:gd name="connsiteX65" fmla="*/ 451596 w 3881839"/>
              <a:gd name="connsiteY65" fmla="*/ 551570 h 2851475"/>
              <a:gd name="connsiteX66" fmla="*/ 572021 w 3881839"/>
              <a:gd name="connsiteY66" fmla="*/ 449805 h 2851475"/>
              <a:gd name="connsiteX67" fmla="*/ 703736 w 3881839"/>
              <a:gd name="connsiteY67" fmla="*/ 356180 h 2851475"/>
              <a:gd name="connsiteX68" fmla="*/ 839215 w 3881839"/>
              <a:gd name="connsiteY68" fmla="*/ 274768 h 2851475"/>
              <a:gd name="connsiteX69" fmla="*/ 978457 w 3881839"/>
              <a:gd name="connsiteY69" fmla="*/ 209637 h 2851475"/>
              <a:gd name="connsiteX70" fmla="*/ 1125225 w 3881839"/>
              <a:gd name="connsiteY70" fmla="*/ 150613 h 2851475"/>
              <a:gd name="connsiteX71" fmla="*/ 1270112 w 3881839"/>
              <a:gd name="connsiteY71" fmla="*/ 101766 h 2851475"/>
              <a:gd name="connsiteX72" fmla="*/ 1411236 w 3881839"/>
              <a:gd name="connsiteY72" fmla="*/ 63095 h 2851475"/>
              <a:gd name="connsiteX73" fmla="*/ 1556123 w 3881839"/>
              <a:gd name="connsiteY73" fmla="*/ 36636 h 2851475"/>
              <a:gd name="connsiteX74" fmla="*/ 1691601 w 3881839"/>
              <a:gd name="connsiteY74" fmla="*/ 16283 h 2851475"/>
              <a:gd name="connsiteX75" fmla="*/ 1827080 w 3881839"/>
              <a:gd name="connsiteY75" fmla="*/ 4071 h 285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881839" h="2851475">
                <a:moveTo>
                  <a:pt x="1947505" y="0"/>
                </a:moveTo>
                <a:lnTo>
                  <a:pt x="2079221" y="4071"/>
                </a:lnTo>
                <a:lnTo>
                  <a:pt x="2218462" y="10177"/>
                </a:lnTo>
                <a:lnTo>
                  <a:pt x="2365231" y="26459"/>
                </a:lnTo>
                <a:lnTo>
                  <a:pt x="2525171" y="48848"/>
                </a:lnTo>
                <a:lnTo>
                  <a:pt x="2686993" y="79377"/>
                </a:lnTo>
                <a:lnTo>
                  <a:pt x="2846933" y="118048"/>
                </a:lnTo>
                <a:lnTo>
                  <a:pt x="3006873" y="173002"/>
                </a:lnTo>
                <a:lnTo>
                  <a:pt x="3163050" y="232026"/>
                </a:lnTo>
                <a:lnTo>
                  <a:pt x="3307936" y="307333"/>
                </a:lnTo>
                <a:lnTo>
                  <a:pt x="3443415" y="394851"/>
                </a:lnTo>
                <a:lnTo>
                  <a:pt x="3569486" y="498652"/>
                </a:lnTo>
                <a:lnTo>
                  <a:pt x="3674858" y="612630"/>
                </a:lnTo>
                <a:lnTo>
                  <a:pt x="3720017" y="677760"/>
                </a:lnTo>
                <a:lnTo>
                  <a:pt x="3761414" y="746960"/>
                </a:lnTo>
                <a:lnTo>
                  <a:pt x="3795283" y="818196"/>
                </a:lnTo>
                <a:lnTo>
                  <a:pt x="3825390" y="893503"/>
                </a:lnTo>
                <a:lnTo>
                  <a:pt x="3851733" y="981021"/>
                </a:lnTo>
                <a:lnTo>
                  <a:pt x="3866786" y="1062434"/>
                </a:lnTo>
                <a:lnTo>
                  <a:pt x="3876194" y="1154023"/>
                </a:lnTo>
                <a:lnTo>
                  <a:pt x="3881839" y="1251718"/>
                </a:lnTo>
                <a:lnTo>
                  <a:pt x="3870549" y="1343307"/>
                </a:lnTo>
                <a:lnTo>
                  <a:pt x="3851733" y="1436932"/>
                </a:lnTo>
                <a:lnTo>
                  <a:pt x="3825390" y="1522415"/>
                </a:lnTo>
                <a:lnTo>
                  <a:pt x="3795283" y="1609934"/>
                </a:lnTo>
                <a:lnTo>
                  <a:pt x="3761414" y="1697452"/>
                </a:lnTo>
                <a:lnTo>
                  <a:pt x="3720017" y="1778865"/>
                </a:lnTo>
                <a:lnTo>
                  <a:pt x="3671094" y="1854171"/>
                </a:lnTo>
                <a:lnTo>
                  <a:pt x="3620290" y="1929478"/>
                </a:lnTo>
                <a:lnTo>
                  <a:pt x="3499864" y="2069915"/>
                </a:lnTo>
                <a:lnTo>
                  <a:pt x="3364386" y="2206281"/>
                </a:lnTo>
                <a:lnTo>
                  <a:pt x="3213854" y="2326364"/>
                </a:lnTo>
                <a:lnTo>
                  <a:pt x="3052032" y="2434236"/>
                </a:lnTo>
                <a:lnTo>
                  <a:pt x="2877039" y="2525825"/>
                </a:lnTo>
                <a:lnTo>
                  <a:pt x="2696401" y="2613343"/>
                </a:lnTo>
                <a:lnTo>
                  <a:pt x="2510118" y="2684579"/>
                </a:lnTo>
                <a:lnTo>
                  <a:pt x="2320072" y="2743603"/>
                </a:lnTo>
                <a:lnTo>
                  <a:pt x="2133788" y="2792451"/>
                </a:lnTo>
                <a:lnTo>
                  <a:pt x="1943742" y="2825016"/>
                </a:lnTo>
                <a:lnTo>
                  <a:pt x="1763104" y="2847404"/>
                </a:lnTo>
                <a:lnTo>
                  <a:pt x="1582466" y="2851475"/>
                </a:lnTo>
                <a:lnTo>
                  <a:pt x="1411236" y="2847404"/>
                </a:lnTo>
                <a:lnTo>
                  <a:pt x="1240006" y="2831122"/>
                </a:lnTo>
                <a:lnTo>
                  <a:pt x="1080066" y="2792451"/>
                </a:lnTo>
                <a:lnTo>
                  <a:pt x="918244" y="2743603"/>
                </a:lnTo>
                <a:lnTo>
                  <a:pt x="767712" y="2684579"/>
                </a:lnTo>
                <a:lnTo>
                  <a:pt x="628471" y="2607237"/>
                </a:lnTo>
                <a:lnTo>
                  <a:pt x="496755" y="2521754"/>
                </a:lnTo>
                <a:lnTo>
                  <a:pt x="381975" y="2424059"/>
                </a:lnTo>
                <a:lnTo>
                  <a:pt x="276602" y="2314152"/>
                </a:lnTo>
                <a:lnTo>
                  <a:pt x="186283" y="2189998"/>
                </a:lnTo>
                <a:lnTo>
                  <a:pt x="111017" y="2059738"/>
                </a:lnTo>
                <a:lnTo>
                  <a:pt x="54568" y="1919301"/>
                </a:lnTo>
                <a:lnTo>
                  <a:pt x="35752" y="1848065"/>
                </a:lnTo>
                <a:lnTo>
                  <a:pt x="20698" y="1772759"/>
                </a:lnTo>
                <a:lnTo>
                  <a:pt x="5645" y="1691346"/>
                </a:lnTo>
                <a:lnTo>
                  <a:pt x="0" y="1609934"/>
                </a:lnTo>
                <a:lnTo>
                  <a:pt x="0" y="1528521"/>
                </a:lnTo>
                <a:lnTo>
                  <a:pt x="9408" y="1441003"/>
                </a:lnTo>
                <a:lnTo>
                  <a:pt x="20698" y="1355519"/>
                </a:lnTo>
                <a:lnTo>
                  <a:pt x="39515" y="1268001"/>
                </a:lnTo>
                <a:lnTo>
                  <a:pt x="90319" y="1094999"/>
                </a:lnTo>
                <a:lnTo>
                  <a:pt x="159940" y="938280"/>
                </a:lnTo>
                <a:lnTo>
                  <a:pt x="240851" y="795808"/>
                </a:lnTo>
                <a:lnTo>
                  <a:pt x="340578" y="665548"/>
                </a:lnTo>
                <a:lnTo>
                  <a:pt x="451596" y="551570"/>
                </a:lnTo>
                <a:lnTo>
                  <a:pt x="572021" y="449805"/>
                </a:lnTo>
                <a:lnTo>
                  <a:pt x="703736" y="356180"/>
                </a:lnTo>
                <a:lnTo>
                  <a:pt x="839215" y="274768"/>
                </a:lnTo>
                <a:lnTo>
                  <a:pt x="978457" y="209637"/>
                </a:lnTo>
                <a:lnTo>
                  <a:pt x="1125225" y="150613"/>
                </a:lnTo>
                <a:lnTo>
                  <a:pt x="1270112" y="101766"/>
                </a:lnTo>
                <a:lnTo>
                  <a:pt x="1411236" y="63095"/>
                </a:lnTo>
                <a:lnTo>
                  <a:pt x="1556123" y="36636"/>
                </a:lnTo>
                <a:lnTo>
                  <a:pt x="1691601" y="16283"/>
                </a:lnTo>
                <a:lnTo>
                  <a:pt x="1827080" y="4071"/>
                </a:lnTo>
                <a:close/>
              </a:path>
            </a:pathLst>
          </a:custGeom>
          <a:solidFill>
            <a:schemeClr val="bg1">
              <a:lumMod val="95000"/>
            </a:schemeClr>
          </a:solidFill>
        </p:spPr>
        <p:txBody>
          <a:bodyPr wrap="square" anchor="ctr">
            <a:noAutofit/>
          </a:bodyPr>
          <a:lstStyle>
            <a:lvl1pPr marL="0" indent="0" algn="ctr">
              <a:buNone/>
              <a:defRPr/>
            </a:lvl1pPr>
          </a:lstStyle>
          <a:p>
            <a:r>
              <a:rPr lang="en-US" noProof="0" dirty="0"/>
              <a:t>Insert image of colony tree</a:t>
            </a:r>
          </a:p>
        </p:txBody>
      </p:sp>
      <p:sp>
        <p:nvSpPr>
          <p:cNvPr id="7" name="Text Placeholder 6">
            <a:extLst>
              <a:ext uri="{FF2B5EF4-FFF2-40B4-BE49-F238E27FC236}">
                <a16:creationId xmlns:a16="http://schemas.microsoft.com/office/drawing/2014/main" id="{0CD626C9-ABA8-4D44-A611-C2D8E0BB87A2}"/>
              </a:ext>
            </a:extLst>
          </p:cNvPr>
          <p:cNvSpPr>
            <a:spLocks noGrp="1"/>
          </p:cNvSpPr>
          <p:nvPr>
            <p:ph type="body" sz="quarter" idx="18" hasCustomPrompt="1"/>
          </p:nvPr>
        </p:nvSpPr>
        <p:spPr>
          <a:xfrm>
            <a:off x="2947892" y="2697163"/>
            <a:ext cx="1482916" cy="320675"/>
          </a:xfrm>
        </p:spPr>
        <p:txBody>
          <a:bodyPr/>
          <a:lstStyle>
            <a:lvl1pPr marL="0" indent="0" algn="ctr">
              <a:buNone/>
              <a:defRPr sz="1600"/>
            </a:lvl1pPr>
          </a:lstStyle>
          <a:p>
            <a:pPr lvl="0"/>
            <a:r>
              <a:rPr lang="en-US" noProof="0"/>
              <a:t>Caption</a:t>
            </a:r>
          </a:p>
        </p:txBody>
      </p:sp>
      <p:sp>
        <p:nvSpPr>
          <p:cNvPr id="38" name="Text Placeholder 6">
            <a:extLst>
              <a:ext uri="{FF2B5EF4-FFF2-40B4-BE49-F238E27FC236}">
                <a16:creationId xmlns:a16="http://schemas.microsoft.com/office/drawing/2014/main" id="{53570E39-001F-4786-9E8E-0BD4D32189FE}"/>
              </a:ext>
            </a:extLst>
          </p:cNvPr>
          <p:cNvSpPr>
            <a:spLocks noGrp="1"/>
          </p:cNvSpPr>
          <p:nvPr>
            <p:ph type="body" sz="quarter" idx="19" hasCustomPrompt="1"/>
          </p:nvPr>
        </p:nvSpPr>
        <p:spPr>
          <a:xfrm>
            <a:off x="5389641" y="4227810"/>
            <a:ext cx="1482916" cy="320675"/>
          </a:xfrm>
        </p:spPr>
        <p:txBody>
          <a:bodyPr/>
          <a:lstStyle>
            <a:lvl1pPr marL="0" indent="0" algn="ctr">
              <a:buNone/>
              <a:defRPr sz="1600"/>
            </a:lvl1pPr>
          </a:lstStyle>
          <a:p>
            <a:pPr lvl="0"/>
            <a:r>
              <a:rPr lang="en-US" noProof="0"/>
              <a:t>Caption</a:t>
            </a:r>
          </a:p>
        </p:txBody>
      </p:sp>
      <p:sp>
        <p:nvSpPr>
          <p:cNvPr id="39" name="Text Placeholder 6">
            <a:extLst>
              <a:ext uri="{FF2B5EF4-FFF2-40B4-BE49-F238E27FC236}">
                <a16:creationId xmlns:a16="http://schemas.microsoft.com/office/drawing/2014/main" id="{A65B1D66-0C8D-478A-92E1-090A20AB1B9B}"/>
              </a:ext>
            </a:extLst>
          </p:cNvPr>
          <p:cNvSpPr>
            <a:spLocks noGrp="1"/>
          </p:cNvSpPr>
          <p:nvPr>
            <p:ph type="body" sz="quarter" idx="20" hasCustomPrompt="1"/>
          </p:nvPr>
        </p:nvSpPr>
        <p:spPr>
          <a:xfrm>
            <a:off x="7521862" y="3760414"/>
            <a:ext cx="1482916" cy="320675"/>
          </a:xfrm>
        </p:spPr>
        <p:txBody>
          <a:bodyPr/>
          <a:lstStyle>
            <a:lvl1pPr marL="0" indent="0" algn="r">
              <a:buNone/>
              <a:defRPr sz="1600"/>
            </a:lvl1pPr>
          </a:lstStyle>
          <a:p>
            <a:pPr lvl="0"/>
            <a:r>
              <a:rPr lang="en-US" noProof="0"/>
              <a:t>Caption</a:t>
            </a:r>
          </a:p>
        </p:txBody>
      </p:sp>
      <p:sp>
        <p:nvSpPr>
          <p:cNvPr id="40" name="Text Placeholder 6">
            <a:extLst>
              <a:ext uri="{FF2B5EF4-FFF2-40B4-BE49-F238E27FC236}">
                <a16:creationId xmlns:a16="http://schemas.microsoft.com/office/drawing/2014/main" id="{36887A15-7708-487E-8970-C03AC543C97B}"/>
              </a:ext>
            </a:extLst>
          </p:cNvPr>
          <p:cNvSpPr>
            <a:spLocks noGrp="1"/>
          </p:cNvSpPr>
          <p:nvPr>
            <p:ph type="body" sz="quarter" idx="21" hasCustomPrompt="1"/>
          </p:nvPr>
        </p:nvSpPr>
        <p:spPr>
          <a:xfrm>
            <a:off x="9304941" y="5672658"/>
            <a:ext cx="1482916" cy="320675"/>
          </a:xfrm>
        </p:spPr>
        <p:txBody>
          <a:bodyPr/>
          <a:lstStyle>
            <a:lvl1pPr marL="0" indent="0" algn="ctr">
              <a:buNone/>
              <a:defRPr sz="1600"/>
            </a:lvl1pPr>
          </a:lstStyle>
          <a:p>
            <a:pPr lvl="0"/>
            <a:r>
              <a:rPr lang="en-US" noProof="0"/>
              <a:t>Caption</a:t>
            </a:r>
          </a:p>
        </p:txBody>
      </p:sp>
      <p:sp>
        <p:nvSpPr>
          <p:cNvPr id="41" name="Text Placeholder 6">
            <a:extLst>
              <a:ext uri="{FF2B5EF4-FFF2-40B4-BE49-F238E27FC236}">
                <a16:creationId xmlns:a16="http://schemas.microsoft.com/office/drawing/2014/main" id="{7FFE2697-2CBC-40EB-901A-E5DDFECDE410}"/>
              </a:ext>
            </a:extLst>
          </p:cNvPr>
          <p:cNvSpPr>
            <a:spLocks noGrp="1"/>
          </p:cNvSpPr>
          <p:nvPr>
            <p:ph type="body" sz="quarter" idx="22" hasCustomPrompt="1"/>
          </p:nvPr>
        </p:nvSpPr>
        <p:spPr>
          <a:xfrm>
            <a:off x="6911784" y="6438660"/>
            <a:ext cx="1482916" cy="320675"/>
          </a:xfrm>
        </p:spPr>
        <p:txBody>
          <a:bodyPr/>
          <a:lstStyle>
            <a:lvl1pPr marL="0" indent="0" algn="ctr">
              <a:buNone/>
              <a:defRPr sz="1600"/>
            </a:lvl1pPr>
          </a:lstStyle>
          <a:p>
            <a:pPr lvl="0"/>
            <a:r>
              <a:rPr lang="en-US" noProof="0"/>
              <a:t>Caption</a:t>
            </a:r>
          </a:p>
        </p:txBody>
      </p:sp>
    </p:spTree>
    <p:extLst>
      <p:ext uri="{BB962C8B-B14F-4D97-AF65-F5344CB8AC3E}">
        <p14:creationId xmlns:p14="http://schemas.microsoft.com/office/powerpoint/2010/main" val="2928751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Autofit/>
          </a:bodyPr>
          <a:lstStyle/>
          <a:p>
            <a:r>
              <a:rPr lang="en-US" noProof="0"/>
              <a:t>Click to edit Master title style</a:t>
            </a:r>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F90A2B57-AC62-4574-AC7D-7953A169D2FB}" type="datetimeFigureOut">
              <a:rPr lang="en-US" noProof="0" smtClean="0"/>
              <a:t>3/11/2026</a:t>
            </a:fld>
            <a:endParaRPr lang="en-US" noProof="0"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noProof="0"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A204E297-2C47-40A4-842B-FD18E4874900}" type="slidenum">
              <a:rPr lang="en-US" noProof="0" smtClean="0"/>
              <a:t>‹#›</a:t>
            </a:fld>
            <a:endParaRPr lang="en-US" noProof="0" dirty="0"/>
          </a:p>
        </p:txBody>
      </p:sp>
    </p:spTree>
    <p:extLst>
      <p:ext uri="{BB962C8B-B14F-4D97-AF65-F5344CB8AC3E}">
        <p14:creationId xmlns:p14="http://schemas.microsoft.com/office/powerpoint/2010/main" val="467586356"/>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9" r:id="rId12"/>
    <p:sldLayoutId id="2147484144" r:id="rId13"/>
    <p:sldLayoutId id="2147484145" r:id="rId14"/>
    <p:sldLayoutId id="2147484147" r:id="rId15"/>
    <p:sldLayoutId id="2147484148" r:id="rId16"/>
    <p:sldLayoutId id="2147484146" r:id="rId17"/>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hyperlink" Target="http://deconomiablog.blogspot.com/2012/03/llamadas-telefonicas.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8" Type="http://schemas.openxmlformats.org/officeDocument/2006/relationships/hyperlink" Target="https://www.parliament.vic.gov.au/resourcesforlegislationofficers" TargetMode="External"/><Relationship Id="rId3" Type="http://schemas.openxmlformats.org/officeDocument/2006/relationships/hyperlink" Target="https://www.vic.gov.au/victorian-guide-regulation" TargetMode="External"/><Relationship Id="rId7" Type="http://schemas.openxmlformats.org/officeDocument/2006/relationships/hyperlink" Target="https://www.parliament.vic.gov.au/get-involved/committees/scrutiny-of-acts-and-regulations-committee/publicationssearch/?page=1&amp;pageSize=10&amp;sortType=10&amp;term=%22Report%20on%20Subordinate%20legislation%22" TargetMode="External"/><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hyperlink" Target="https://www.vic.gov.au/developing-legislation-chief-parliamentary-counsel" TargetMode="External"/><Relationship Id="rId5" Type="http://schemas.openxmlformats.org/officeDocument/2006/relationships/hyperlink" Target="https://www.dtf.vic.gov.au/pricing-value" TargetMode="External"/><Relationship Id="rId4" Type="http://schemas.openxmlformats.org/officeDocument/2006/relationships/hyperlink" Target="https://www.vic.gov.au/impact-assessments"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vic.gov.au/requirements-updating-subordinate-legislation-legislative-instruments-regulations"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www.parliament.vic.gov.au/sarc" TargetMode="External"/><Relationship Id="rId5" Type="http://schemas.openxmlformats.org/officeDocument/2006/relationships/hyperlink" Target="https://www.vic.gov.au/office-chief-parliamentary-counsel" TargetMode="External"/><Relationship Id="rId4" Type="http://schemas.openxmlformats.org/officeDocument/2006/relationships/hyperlink" Target="mailto:contact@betterreg.vic.gov.au"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16_8FE326C5.xml"/><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hyperlink" Target="http://itsoktobeweird.com/2012/11/hes-not-speaking-my-language/" TargetMode="External"/><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EC2AB5-7781-41EF-B675-A60035F141AE}"/>
              </a:ext>
            </a:extLst>
          </p:cNvPr>
          <p:cNvSpPr txBox="1"/>
          <p:nvPr/>
        </p:nvSpPr>
        <p:spPr>
          <a:xfrm>
            <a:off x="10025742" y="6359434"/>
            <a:ext cx="1404257" cy="261610"/>
          </a:xfrm>
          <a:prstGeom prst="rect">
            <a:avLst/>
          </a:prstGeom>
          <a:noFill/>
        </p:spPr>
        <p:txBody>
          <a:bodyPr wrap="square" rtlCol="0">
            <a:spAutoFit/>
          </a:bodyPr>
          <a:lstStyle/>
          <a:p>
            <a:pPr algn="r"/>
            <a:r>
              <a:rPr lang="en-AU" sz="1100" dirty="0"/>
              <a:t>2025</a:t>
            </a:r>
          </a:p>
        </p:txBody>
      </p:sp>
      <p:sp>
        <p:nvSpPr>
          <p:cNvPr id="3" name="Subtitle 2">
            <a:extLst>
              <a:ext uri="{FF2B5EF4-FFF2-40B4-BE49-F238E27FC236}">
                <a16:creationId xmlns:a16="http://schemas.microsoft.com/office/drawing/2014/main" id="{2E4C4DA4-CC0D-4C70-991F-5958C0096DCE}"/>
              </a:ext>
            </a:extLst>
          </p:cNvPr>
          <p:cNvSpPr>
            <a:spLocks noGrp="1"/>
          </p:cNvSpPr>
          <p:nvPr>
            <p:ph type="subTitle" idx="1"/>
          </p:nvPr>
        </p:nvSpPr>
        <p:spPr>
          <a:xfrm>
            <a:off x="7816586" y="1332371"/>
            <a:ext cx="3198812" cy="1952250"/>
          </a:xfrm>
        </p:spPr>
        <p:txBody>
          <a:bodyPr/>
          <a:lstStyle/>
          <a:p>
            <a:r>
              <a:rPr lang="en-US" i="1" noProof="0" dirty="0">
                <a:solidFill>
                  <a:schemeClr val="tx2"/>
                </a:solidFill>
                <a:latin typeface="Calibri" panose="020F0502020204030204" pitchFamily="34" charset="0"/>
                <a:cs typeface="Calibri" panose="020F0502020204030204" pitchFamily="34" charset="0"/>
              </a:rPr>
              <a:t>Created by Better Regulation Victoria, Office of the Chief Parliamentary Counsel, Scrutiny of Acts and Regulations Committee and the Department of Premier and Cabinet’s Office of the General Counsel.  </a:t>
            </a:r>
            <a:endParaRPr lang="en-US" sz="2000" noProof="0" dirty="0">
              <a:solidFill>
                <a:schemeClr val="tx2"/>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B7E370B9-915D-490C-8F1C-D0FFE057C474}"/>
              </a:ext>
            </a:extLst>
          </p:cNvPr>
          <p:cNvSpPr>
            <a:spLocks noGrp="1"/>
          </p:cNvSpPr>
          <p:nvPr>
            <p:ph type="ctrTitle"/>
          </p:nvPr>
        </p:nvSpPr>
        <p:spPr>
          <a:xfrm>
            <a:off x="1678921" y="2954315"/>
            <a:ext cx="5720499" cy="1675949"/>
          </a:xfrm>
        </p:spPr>
        <p:txBody>
          <a:bodyPr/>
          <a:lstStyle/>
          <a:p>
            <a:r>
              <a:rPr lang="en-US" sz="4400" dirty="0">
                <a:solidFill>
                  <a:schemeClr val="tx2"/>
                </a:solidFill>
              </a:rPr>
              <a:t>Training on the </a:t>
            </a:r>
            <a:r>
              <a:rPr lang="en-US" sz="4400" i="1" dirty="0">
                <a:solidFill>
                  <a:schemeClr val="tx2"/>
                </a:solidFill>
              </a:rPr>
              <a:t>Subordinate Legislation Act 1994 </a:t>
            </a:r>
            <a:r>
              <a:rPr lang="en-US" sz="4400" dirty="0">
                <a:solidFill>
                  <a:schemeClr val="tx2"/>
                </a:solidFill>
              </a:rPr>
              <a:t>and its Guidelines</a:t>
            </a:r>
            <a:endParaRPr lang="en-US" sz="4400" noProof="0" dirty="0">
              <a:solidFill>
                <a:schemeClr val="tx2"/>
              </a:solidFill>
            </a:endParaRPr>
          </a:p>
        </p:txBody>
      </p:sp>
    </p:spTree>
    <p:extLst>
      <p:ext uri="{BB962C8B-B14F-4D97-AF65-F5344CB8AC3E}">
        <p14:creationId xmlns:p14="http://schemas.microsoft.com/office/powerpoint/2010/main" val="20087030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6EF4B382-0778-4E3F-8961-687642ACA970}"/>
              </a:ext>
            </a:extLst>
          </p:cNvPr>
          <p:cNvSpPr txBox="1">
            <a:spLocks/>
          </p:cNvSpPr>
          <p:nvPr/>
        </p:nvSpPr>
        <p:spPr>
          <a:xfrm>
            <a:off x="9854316" y="6513709"/>
            <a:ext cx="2337684" cy="344291"/>
          </a:xfrm>
          <a:prstGeom prst="rect">
            <a:avLst/>
          </a:prstGeom>
        </p:spPr>
        <p:style>
          <a:lnRef idx="2">
            <a:schemeClr val="dk1">
              <a:shade val="50000"/>
            </a:schemeClr>
          </a:lnRef>
          <a:fillRef idx="1">
            <a:schemeClr val="dk1"/>
          </a:fillRef>
          <a:effectRef idx="0">
            <a:schemeClr val="dk1"/>
          </a:effectRef>
          <a:fontRef idx="minor">
            <a:schemeClr val="lt1"/>
          </a:fontRef>
        </p:style>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lt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lt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lt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9pPr>
          </a:lstStyle>
          <a:p>
            <a:pPr marL="0" indent="0" algn="ctr">
              <a:buNone/>
            </a:pPr>
            <a:r>
              <a:rPr lang="en-AU" dirty="0"/>
              <a:t>Making statutory rules.</a:t>
            </a:r>
          </a:p>
        </p:txBody>
      </p:sp>
      <p:sp>
        <p:nvSpPr>
          <p:cNvPr id="5" name="TextBox 4">
            <a:extLst>
              <a:ext uri="{FF2B5EF4-FFF2-40B4-BE49-F238E27FC236}">
                <a16:creationId xmlns:a16="http://schemas.microsoft.com/office/drawing/2014/main" id="{55252764-5427-494B-9032-6DC3ED1E35BC}"/>
              </a:ext>
            </a:extLst>
          </p:cNvPr>
          <p:cNvSpPr txBox="1"/>
          <p:nvPr/>
        </p:nvSpPr>
        <p:spPr>
          <a:xfrm>
            <a:off x="2510370" y="4831875"/>
            <a:ext cx="7502363" cy="1077218"/>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3200" dirty="0">
                <a:latin typeface="Calibri" panose="020F0502020204030204" pitchFamily="34" charset="0"/>
                <a:cs typeface="Calibri" panose="020F0502020204030204" pitchFamily="34" charset="0"/>
              </a:rPr>
              <a:t>Agency assesses if a Regulatory Impact Statement (</a:t>
            </a:r>
            <a:r>
              <a:rPr lang="en-AU" sz="3200" b="1" dirty="0">
                <a:latin typeface="Calibri" panose="020F0502020204030204" pitchFamily="34" charset="0"/>
                <a:cs typeface="Calibri" panose="020F0502020204030204" pitchFamily="34" charset="0"/>
              </a:rPr>
              <a:t>RIS</a:t>
            </a:r>
            <a:r>
              <a:rPr lang="en-AU" sz="3200" dirty="0">
                <a:latin typeface="Calibri" panose="020F0502020204030204" pitchFamily="34" charset="0"/>
                <a:cs typeface="Calibri" panose="020F0502020204030204" pitchFamily="34" charset="0"/>
              </a:rPr>
              <a:t>) is required.</a:t>
            </a:r>
          </a:p>
        </p:txBody>
      </p:sp>
      <p:sp>
        <p:nvSpPr>
          <p:cNvPr id="6" name="Arrow: Down 5">
            <a:extLst>
              <a:ext uri="{FF2B5EF4-FFF2-40B4-BE49-F238E27FC236}">
                <a16:creationId xmlns:a16="http://schemas.microsoft.com/office/drawing/2014/main" id="{FC2FE4BB-193A-477B-B448-1FB15D0F6DD9}"/>
              </a:ext>
              <a:ext uri="{C183D7F6-B498-43B3-948B-1728B52AA6E4}">
                <adec:decorative xmlns:adec="http://schemas.microsoft.com/office/drawing/2017/decorative" val="1"/>
              </a:ext>
            </a:extLst>
          </p:cNvPr>
          <p:cNvSpPr/>
          <p:nvPr/>
        </p:nvSpPr>
        <p:spPr>
          <a:xfrm>
            <a:off x="5967662" y="3882619"/>
            <a:ext cx="587780" cy="94925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AC37468B-3B6C-4978-B7E6-604EA8D148E1}"/>
              </a:ext>
            </a:extLst>
          </p:cNvPr>
          <p:cNvSpPr txBox="1"/>
          <p:nvPr/>
        </p:nvSpPr>
        <p:spPr>
          <a:xfrm>
            <a:off x="3268318" y="2312959"/>
            <a:ext cx="8137619" cy="1569660"/>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AU" sz="3200" b="1" dirty="0">
                <a:latin typeface="Calibri" panose="020F0502020204030204" pitchFamily="34" charset="0"/>
                <a:cs typeface="Calibri" panose="020F0502020204030204" pitchFamily="34" charset="0"/>
              </a:rPr>
              <a:t>Starting point: </a:t>
            </a:r>
            <a:r>
              <a:rPr lang="en-AU" sz="3200" dirty="0">
                <a:latin typeface="Calibri" panose="020F0502020204030204" pitchFamily="34" charset="0"/>
                <a:cs typeface="Calibri" panose="020F0502020204030204" pitchFamily="34" charset="0"/>
              </a:rPr>
              <a:t>Agency determines statutory rule is required and consults early with BRV and OCPC. </a:t>
            </a:r>
          </a:p>
        </p:txBody>
      </p:sp>
      <p:pic>
        <p:nvPicPr>
          <p:cNvPr id="9" name="Picture 8">
            <a:extLst>
              <a:ext uri="{FF2B5EF4-FFF2-40B4-BE49-F238E27FC236}">
                <a16:creationId xmlns:a16="http://schemas.microsoft.com/office/drawing/2014/main" id="{4B9E9705-4889-4A63-8695-6CC4A221C8EC}"/>
              </a:ext>
              <a:ext uri="{C183D7F6-B498-43B3-948B-1728B52AA6E4}">
                <adec:decorative xmlns:adec="http://schemas.microsoft.com/office/drawing/2017/decorative" val="1"/>
              </a:ext>
            </a:extLst>
          </p:cNvPr>
          <p:cNvPicPr>
            <a:picLocks noChangeAspect="1"/>
          </p:cNvPicPr>
          <p:nvPr/>
        </p:nvPicPr>
        <p:blipFill rotWithShape="1">
          <a:blip r:embed="rId3"/>
          <a:srcRect l="251" t="4429" r="76004" b="59579"/>
          <a:stretch/>
        </p:blipFill>
        <p:spPr>
          <a:xfrm>
            <a:off x="373249" y="972558"/>
            <a:ext cx="2895070" cy="2456442"/>
          </a:xfrm>
          <a:prstGeom prst="ellipse">
            <a:avLst/>
          </a:prstGeom>
          <a:ln w="63500" cap="rnd">
            <a:solidFill>
              <a:schemeClr val="accent5"/>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61653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9ECF1C-39D4-4037-99E2-6D2B1A0F76F6}"/>
              </a:ext>
            </a:extLst>
          </p:cNvPr>
          <p:cNvSpPr>
            <a:spLocks noGrp="1"/>
          </p:cNvSpPr>
          <p:nvPr>
            <p:ph idx="1"/>
          </p:nvPr>
        </p:nvSpPr>
        <p:spPr>
          <a:xfrm>
            <a:off x="183720" y="232684"/>
            <a:ext cx="8562074" cy="3565025"/>
          </a:xfrm>
        </p:spPr>
        <p:txBody>
          <a:bodyPr/>
          <a:lstStyle/>
          <a:p>
            <a:r>
              <a:rPr lang="en-AU" sz="2400" dirty="0">
                <a:latin typeface="Calibri" panose="020F0502020204030204" pitchFamily="34" charset="0"/>
                <a:cs typeface="Calibri" panose="020F0502020204030204" pitchFamily="34" charset="0"/>
              </a:rPr>
              <a:t>Where the SLA Guidelines require, the responsible Minister </a:t>
            </a:r>
            <a:r>
              <a:rPr lang="en-AU" sz="2400" b="1" dirty="0">
                <a:latin typeface="Calibri" panose="020F0502020204030204" pitchFamily="34" charset="0"/>
                <a:cs typeface="Calibri" panose="020F0502020204030204" pitchFamily="34" charset="0"/>
              </a:rPr>
              <a:t>must</a:t>
            </a:r>
            <a:r>
              <a:rPr lang="en-AU" sz="2400" dirty="0">
                <a:latin typeface="Calibri" panose="020F0502020204030204" pitchFamily="34" charset="0"/>
                <a:cs typeface="Calibri" panose="020F0502020204030204" pitchFamily="34" charset="0"/>
              </a:rPr>
              <a:t> ensure there is consultation as per below:</a:t>
            </a:r>
          </a:p>
          <a:p>
            <a:endParaRPr lang="en-AU" sz="2400" dirty="0">
              <a:latin typeface="Calibri" panose="020F0502020204030204" pitchFamily="34" charset="0"/>
              <a:cs typeface="Calibri" panose="020F0502020204030204" pitchFamily="34" charset="0"/>
            </a:endParaRPr>
          </a:p>
          <a:p>
            <a:endParaRPr lang="en-AU" sz="2400" dirty="0">
              <a:latin typeface="Calibri" panose="020F0502020204030204" pitchFamily="34" charset="0"/>
              <a:cs typeface="Calibri" panose="020F0502020204030204" pitchFamily="34" charset="0"/>
            </a:endParaRPr>
          </a:p>
          <a:p>
            <a:endParaRPr lang="en-AU" sz="2000" dirty="0">
              <a:latin typeface="Calibri" panose="020F0502020204030204" pitchFamily="34" charset="0"/>
              <a:cs typeface="Calibri" panose="020F0502020204030204" pitchFamily="34" charset="0"/>
            </a:endParaRPr>
          </a:p>
          <a:p>
            <a:r>
              <a:rPr lang="en-AU" sz="2200" dirty="0">
                <a:latin typeface="Calibri" panose="020F0502020204030204" pitchFamily="34" charset="0"/>
                <a:cs typeface="Calibri" panose="020F0502020204030204" pitchFamily="34" charset="0"/>
              </a:rPr>
              <a:t>The responsible Minister </a:t>
            </a:r>
            <a:r>
              <a:rPr lang="en-AU" sz="2200" b="1" dirty="0">
                <a:latin typeface="Calibri" panose="020F0502020204030204" pitchFamily="34" charset="0"/>
                <a:cs typeface="Calibri" panose="020F0502020204030204" pitchFamily="34" charset="0"/>
              </a:rPr>
              <a:t>may</a:t>
            </a:r>
            <a:r>
              <a:rPr lang="en-AU" sz="2200" dirty="0">
                <a:latin typeface="Calibri" panose="020F0502020204030204" pitchFamily="34" charset="0"/>
                <a:cs typeface="Calibri" panose="020F0502020204030204" pitchFamily="34" charset="0"/>
              </a:rPr>
              <a:t> consult with any </a:t>
            </a:r>
            <a:r>
              <a:rPr lang="en-AU" sz="2200" b="1" dirty="0">
                <a:latin typeface="Calibri" panose="020F0502020204030204" pitchFamily="34" charset="0"/>
                <a:cs typeface="Calibri" panose="020F0502020204030204" pitchFamily="34" charset="0"/>
              </a:rPr>
              <a:t>Head of a public sector body</a:t>
            </a:r>
            <a:r>
              <a:rPr lang="en-AU" sz="2200" dirty="0">
                <a:latin typeface="Calibri" panose="020F0502020204030204" pitchFamily="34" charset="0"/>
                <a:cs typeface="Calibri" panose="020F0502020204030204" pitchFamily="34" charset="0"/>
              </a:rPr>
              <a:t> whose area of responsibility may be affected by the statutory rule either </a:t>
            </a:r>
            <a:r>
              <a:rPr lang="en-AU" sz="2200" b="1" dirty="0">
                <a:latin typeface="Calibri" panose="020F0502020204030204" pitchFamily="34" charset="0"/>
                <a:cs typeface="Calibri" panose="020F0502020204030204" pitchFamily="34" charset="0"/>
              </a:rPr>
              <a:t>in addition to </a:t>
            </a:r>
            <a:r>
              <a:rPr lang="en-AU" sz="2200" dirty="0">
                <a:latin typeface="Calibri" panose="020F0502020204030204" pitchFamily="34" charset="0"/>
                <a:cs typeface="Calibri" panose="020F0502020204030204" pitchFamily="34" charset="0"/>
              </a:rPr>
              <a:t>consultation with Ministers and the public,</a:t>
            </a:r>
            <a:r>
              <a:rPr lang="en-AU" sz="2200" b="1" dirty="0">
                <a:latin typeface="Calibri" panose="020F0502020204030204" pitchFamily="34" charset="0"/>
                <a:cs typeface="Calibri" panose="020F0502020204030204" pitchFamily="34" charset="0"/>
              </a:rPr>
              <a:t> or instead of </a:t>
            </a:r>
            <a:r>
              <a:rPr lang="en-AU" sz="2200" dirty="0">
                <a:latin typeface="Calibri" panose="020F0502020204030204" pitchFamily="34" charset="0"/>
                <a:cs typeface="Calibri" panose="020F0502020204030204" pitchFamily="34" charset="0"/>
              </a:rPr>
              <a:t>that consultation where the Minister determines that initial consultation with public sector body Heads is more appropriate. </a:t>
            </a:r>
          </a:p>
          <a:p>
            <a:r>
              <a:rPr lang="en-AU" sz="2200" dirty="0">
                <a:latin typeface="Calibri" panose="020F0502020204030204" pitchFamily="34" charset="0"/>
                <a:cs typeface="Calibri" panose="020F0502020204030204" pitchFamily="34" charset="0"/>
              </a:rPr>
              <a:t>The operation of a statutory rule or legislative instrument will not be affected where the responsible Minister determines it appropriate to consult with public sector body Heads only. </a:t>
            </a:r>
          </a:p>
          <a:p>
            <a:r>
              <a:rPr lang="en-AU" sz="2200" dirty="0">
                <a:latin typeface="Calibri" panose="020F0502020204030204" pitchFamily="34" charset="0"/>
                <a:cs typeface="Calibri" panose="020F0502020204030204" pitchFamily="34" charset="0"/>
              </a:rPr>
              <a:t>The responsible Minister must also issue a section 6 certificate. </a:t>
            </a:r>
          </a:p>
        </p:txBody>
      </p:sp>
      <p:sp>
        <p:nvSpPr>
          <p:cNvPr id="9" name="Text Placeholder 3">
            <a:extLst>
              <a:ext uri="{FF2B5EF4-FFF2-40B4-BE49-F238E27FC236}">
                <a16:creationId xmlns:a16="http://schemas.microsoft.com/office/drawing/2014/main" id="{A4F9CC9A-6639-44AC-A90B-DC443C87F0CA}"/>
              </a:ext>
            </a:extLst>
          </p:cNvPr>
          <p:cNvSpPr>
            <a:spLocks noGrp="1"/>
          </p:cNvSpPr>
          <p:nvPr>
            <p:ph type="body" sz="half" idx="2"/>
          </p:nvPr>
        </p:nvSpPr>
        <p:spPr>
          <a:xfrm>
            <a:off x="9854316" y="6513709"/>
            <a:ext cx="2337684" cy="344291"/>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sp>
        <p:nvSpPr>
          <p:cNvPr id="7" name="Rectangle: Rounded Corners 6">
            <a:extLst>
              <a:ext uri="{FF2B5EF4-FFF2-40B4-BE49-F238E27FC236}">
                <a16:creationId xmlns:a16="http://schemas.microsoft.com/office/drawing/2014/main" id="{E0A34753-FC65-4F4E-A5CA-243F559C98FC}"/>
              </a:ext>
            </a:extLst>
          </p:cNvPr>
          <p:cNvSpPr/>
          <p:nvPr/>
        </p:nvSpPr>
        <p:spPr>
          <a:xfrm>
            <a:off x="373591" y="1474661"/>
            <a:ext cx="3869300" cy="13517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dirty="0">
                <a:latin typeface="Calibri" panose="020F0502020204030204" pitchFamily="34" charset="0"/>
                <a:cs typeface="Calibri" panose="020F0502020204030204" pitchFamily="34" charset="0"/>
              </a:rPr>
              <a:t>Any other </a:t>
            </a:r>
            <a:r>
              <a:rPr lang="en-AU" b="1" dirty="0">
                <a:latin typeface="Calibri" panose="020F0502020204030204" pitchFamily="34" charset="0"/>
                <a:cs typeface="Calibri" panose="020F0502020204030204" pitchFamily="34" charset="0"/>
              </a:rPr>
              <a:t>Minister</a:t>
            </a:r>
            <a:r>
              <a:rPr lang="en-AU" dirty="0">
                <a:latin typeface="Calibri" panose="020F0502020204030204" pitchFamily="34" charset="0"/>
                <a:cs typeface="Calibri" panose="020F0502020204030204" pitchFamily="34" charset="0"/>
              </a:rPr>
              <a:t> whose area of responsibility may be affected by the proposed statutory rule, to avoid overlap and conflicting regulation.</a:t>
            </a:r>
          </a:p>
        </p:txBody>
      </p:sp>
      <p:sp>
        <p:nvSpPr>
          <p:cNvPr id="12" name="Arrow: Down 11">
            <a:extLst>
              <a:ext uri="{FF2B5EF4-FFF2-40B4-BE49-F238E27FC236}">
                <a16:creationId xmlns:a16="http://schemas.microsoft.com/office/drawing/2014/main" id="{D904D1AC-F44D-49BC-BA9C-F227256C4CC9}"/>
              </a:ext>
              <a:ext uri="{C183D7F6-B498-43B3-948B-1728B52AA6E4}">
                <adec:decorative xmlns:adec="http://schemas.microsoft.com/office/drawing/2017/decorative" val="1"/>
              </a:ext>
            </a:extLst>
          </p:cNvPr>
          <p:cNvSpPr/>
          <p:nvPr/>
        </p:nvSpPr>
        <p:spPr>
          <a:xfrm rot="2437652">
            <a:off x="2138556" y="1145669"/>
            <a:ext cx="339368" cy="3688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FDE0448F-078E-461E-ABE7-EA801CD527E9}"/>
              </a:ext>
            </a:extLst>
          </p:cNvPr>
          <p:cNvSpPr>
            <a:spLocks noGrp="1"/>
          </p:cNvSpPr>
          <p:nvPr>
            <p:ph type="title"/>
          </p:nvPr>
        </p:nvSpPr>
        <p:spPr/>
        <p:txBody>
          <a:bodyPr/>
          <a:lstStyle/>
          <a:p>
            <a:r>
              <a:rPr lang="en-AU" sz="3600" dirty="0"/>
              <a:t>Section 6 consultation</a:t>
            </a:r>
          </a:p>
        </p:txBody>
      </p:sp>
      <p:sp>
        <p:nvSpPr>
          <p:cNvPr id="4" name="Arrow: Down 3">
            <a:extLst>
              <a:ext uri="{FF2B5EF4-FFF2-40B4-BE49-F238E27FC236}">
                <a16:creationId xmlns:a16="http://schemas.microsoft.com/office/drawing/2014/main" id="{1F3F168E-53C8-3419-C012-D84585575FA8}"/>
              </a:ext>
              <a:ext uri="{C183D7F6-B498-43B3-948B-1728B52AA6E4}">
                <adec:decorative xmlns:adec="http://schemas.microsoft.com/office/drawing/2017/decorative" val="1"/>
              </a:ext>
            </a:extLst>
          </p:cNvPr>
          <p:cNvSpPr/>
          <p:nvPr/>
        </p:nvSpPr>
        <p:spPr>
          <a:xfrm rot="19652436">
            <a:off x="5719899" y="1155546"/>
            <a:ext cx="330803" cy="34909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Rectangle: Rounded Corners 4">
            <a:extLst>
              <a:ext uri="{FF2B5EF4-FFF2-40B4-BE49-F238E27FC236}">
                <a16:creationId xmlns:a16="http://schemas.microsoft.com/office/drawing/2014/main" id="{19CE08E4-4B57-9D18-8F8F-7AE186E5BD7D}"/>
              </a:ext>
            </a:extLst>
          </p:cNvPr>
          <p:cNvSpPr/>
          <p:nvPr/>
        </p:nvSpPr>
        <p:spPr>
          <a:xfrm>
            <a:off x="4448359" y="1474661"/>
            <a:ext cx="4363802" cy="13517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AU" dirty="0">
                <a:latin typeface="Calibri" panose="020F0502020204030204" pitchFamily="34" charset="0"/>
                <a:cs typeface="Calibri" panose="020F0502020204030204" pitchFamily="34" charset="0"/>
              </a:rPr>
              <a:t>Any </a:t>
            </a:r>
            <a:r>
              <a:rPr lang="en-AU" b="1" dirty="0">
                <a:latin typeface="Calibri" panose="020F0502020204030204" pitchFamily="34" charset="0"/>
                <a:cs typeface="Calibri" panose="020F0502020204030204" pitchFamily="34" charset="0"/>
              </a:rPr>
              <a:t>sector of the public </a:t>
            </a:r>
            <a:r>
              <a:rPr lang="en-AU" dirty="0">
                <a:latin typeface="Calibri" panose="020F0502020204030204" pitchFamily="34" charset="0"/>
                <a:cs typeface="Calibri" panose="020F0502020204030204" pitchFamily="34" charset="0"/>
              </a:rPr>
              <a:t>on which a significant economic or social burden may be imposed. Consider the need for (and scope of) the proposed statutory rule.</a:t>
            </a:r>
          </a:p>
        </p:txBody>
      </p:sp>
    </p:spTree>
    <p:extLst>
      <p:ext uri="{BB962C8B-B14F-4D97-AF65-F5344CB8AC3E}">
        <p14:creationId xmlns:p14="http://schemas.microsoft.com/office/powerpoint/2010/main" val="1904394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9854316" y="6513709"/>
            <a:ext cx="2337684" cy="344291"/>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graphicFrame>
        <p:nvGraphicFramePr>
          <p:cNvPr id="6" name="Content Placeholder 4">
            <a:extLst>
              <a:ext uri="{FF2B5EF4-FFF2-40B4-BE49-F238E27FC236}">
                <a16:creationId xmlns:a16="http://schemas.microsoft.com/office/drawing/2014/main" id="{D63E2D3D-B647-4636-A4EC-7C2753407B57}"/>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2939142903"/>
              </p:ext>
            </p:extLst>
          </p:nvPr>
        </p:nvGraphicFramePr>
        <p:xfrm>
          <a:off x="612839" y="966661"/>
          <a:ext cx="7493000" cy="4573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1DC501A-0F38-44A9-8FFF-4C9A5AE86AA8}"/>
              </a:ext>
            </a:extLst>
          </p:cNvPr>
          <p:cNvSpPr txBox="1"/>
          <p:nvPr/>
        </p:nvSpPr>
        <p:spPr>
          <a:xfrm>
            <a:off x="0" y="273339"/>
            <a:ext cx="862917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2800" dirty="0">
                <a:latin typeface="Calibri" panose="020F0502020204030204" pitchFamily="34" charset="0"/>
                <a:cs typeface="Calibri" panose="020F0502020204030204" pitchFamily="34" charset="0"/>
              </a:rPr>
              <a:t>Agency develops RIS in collaboration with BRV </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294256" y="2280769"/>
            <a:ext cx="3817420" cy="2456442"/>
          </a:xfrm>
        </p:spPr>
        <p:txBody>
          <a:bodyPr/>
          <a:lstStyle/>
          <a:p>
            <a:r>
              <a:rPr lang="en-AU" sz="3600" dirty="0"/>
              <a:t>RIS process</a:t>
            </a:r>
          </a:p>
        </p:txBody>
      </p:sp>
    </p:spTree>
    <p:extLst>
      <p:ext uri="{BB962C8B-B14F-4D97-AF65-F5344CB8AC3E}">
        <p14:creationId xmlns:p14="http://schemas.microsoft.com/office/powerpoint/2010/main" val="27569110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9854316" y="6513709"/>
            <a:ext cx="2337684" cy="344291"/>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graphicFrame>
        <p:nvGraphicFramePr>
          <p:cNvPr id="6" name="Table 5">
            <a:extLst>
              <a:ext uri="{FF2B5EF4-FFF2-40B4-BE49-F238E27FC236}">
                <a16:creationId xmlns:a16="http://schemas.microsoft.com/office/drawing/2014/main" id="{C28FAF5A-BD04-43D2-90E1-2CC8D99E35C9}"/>
              </a:ext>
            </a:extLst>
          </p:cNvPr>
          <p:cNvGraphicFramePr>
            <a:graphicFrameLocks noGrp="1"/>
          </p:cNvGraphicFramePr>
          <p:nvPr>
            <p:extLst>
              <p:ext uri="{D42A27DB-BD31-4B8C-83A1-F6EECF244321}">
                <p14:modId xmlns:p14="http://schemas.microsoft.com/office/powerpoint/2010/main" val="298063639"/>
              </p:ext>
            </p:extLst>
          </p:nvPr>
        </p:nvGraphicFramePr>
        <p:xfrm>
          <a:off x="108857" y="1571617"/>
          <a:ext cx="8273143" cy="5215673"/>
        </p:xfrm>
        <a:graphic>
          <a:graphicData uri="http://schemas.openxmlformats.org/drawingml/2006/table">
            <a:tbl>
              <a:tblPr firstRow="1" firstCol="1" bandRow="1">
                <a:tableStyleId>{69012ECD-51FC-41F1-AA8D-1B2483CD663E}</a:tableStyleId>
              </a:tblPr>
              <a:tblGrid>
                <a:gridCol w="1052073">
                  <a:extLst>
                    <a:ext uri="{9D8B030D-6E8A-4147-A177-3AD203B41FA5}">
                      <a16:colId xmlns:a16="http://schemas.microsoft.com/office/drawing/2014/main" val="3096346454"/>
                    </a:ext>
                  </a:extLst>
                </a:gridCol>
                <a:gridCol w="7221070">
                  <a:extLst>
                    <a:ext uri="{9D8B030D-6E8A-4147-A177-3AD203B41FA5}">
                      <a16:colId xmlns:a16="http://schemas.microsoft.com/office/drawing/2014/main" val="4057338733"/>
                    </a:ext>
                  </a:extLst>
                </a:gridCol>
              </a:tblGrid>
              <a:tr h="481302">
                <a:tc>
                  <a:txBody>
                    <a:bodyPr/>
                    <a:lstStyle/>
                    <a:p>
                      <a:pPr algn="ct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Section</a:t>
                      </a:r>
                    </a:p>
                  </a:txBody>
                  <a:tcPr marL="137160" marR="137160" marT="137160" marB="13716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Exemption ground – The proposed statutory rule: </a:t>
                      </a:r>
                    </a:p>
                  </a:txBody>
                  <a:tcPr marL="137160" marR="137160" marT="137160" marB="13716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5139152"/>
                  </a:ext>
                </a:extLst>
              </a:tr>
              <a:tr h="546916">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8(1)(a)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dirty="0">
                          <a:latin typeface="Calibri Light" panose="020F0302020204030204" pitchFamily="34" charset="0"/>
                          <a:cs typeface="Calibri Light" panose="020F0302020204030204" pitchFamily="34" charset="0"/>
                        </a:rPr>
                        <a:t>Would not impose a significant economic or social burden on a sector of the public. </a:t>
                      </a:r>
                      <a:endParaRPr lang="en-US" sz="1400" dirty="0">
                        <a:latin typeface="Calibri Light" panose="020F0302020204030204" pitchFamily="34" charset="0"/>
                        <a:ea typeface="Tahoma" panose="020B0604030504040204" pitchFamily="34" charset="0"/>
                        <a:cs typeface="Calibri Light" panose="020F03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7671223"/>
                  </a:ext>
                </a:extLst>
              </a:tr>
              <a:tr h="691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ea typeface="Tahoma" panose="020B0604030504040204" pitchFamily="34" charset="0"/>
                          <a:cs typeface="Calibri" panose="020F0502020204030204" pitchFamily="34" charset="0"/>
                        </a:rPr>
                        <a:t>8(1)(b) </a:t>
                      </a:r>
                    </a:p>
                    <a:p>
                      <a:endParaRPr lang="en-US" sz="1400" b="1" dirty="0">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dirty="0">
                          <a:latin typeface="Calibri Light" panose="020F0302020204030204" pitchFamily="34" charset="0"/>
                          <a:cs typeface="Calibri Light" panose="020F0302020204030204" pitchFamily="34" charset="0"/>
                        </a:rPr>
                        <a:t>Is a rule which relates only to a court or tribunal or the procedure, practice or costs of a court or tribunal. </a:t>
                      </a:r>
                      <a:endParaRPr lang="en-US" sz="1400" dirty="0">
                        <a:latin typeface="Calibri Light" panose="020F0302020204030204" pitchFamily="34" charset="0"/>
                        <a:ea typeface="Tahoma" panose="020B0604030504040204" pitchFamily="34" charset="0"/>
                        <a:cs typeface="Calibri Light" panose="020F03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4115959"/>
                  </a:ext>
                </a:extLst>
              </a:tr>
              <a:tr h="481302">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8(1)(c)</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dirty="0">
                          <a:latin typeface="Calibri Light" panose="020F0302020204030204" pitchFamily="34" charset="0"/>
                          <a:ea typeface="Tahoma" panose="020B0604030504040204" pitchFamily="34" charset="0"/>
                          <a:cs typeface="Calibri Light" panose="020F0302020204030204" pitchFamily="34" charset="0"/>
                        </a:rPr>
                        <a:t>Is of a fundamentally declaratory or machinery in nature.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173417"/>
                  </a:ext>
                </a:extLst>
              </a:tr>
              <a:tr h="691872">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8(1)(d)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dirty="0">
                          <a:latin typeface="Calibri Light" panose="020F0302020204030204" pitchFamily="34" charset="0"/>
                          <a:ea typeface="Tahoma" panose="020B0604030504040204" pitchFamily="34" charset="0"/>
                          <a:cs typeface="Calibri Light" panose="020F0302020204030204" pitchFamily="34" charset="0"/>
                        </a:rPr>
                        <a:t>Only increases fees in respect of a financial year by an amount not exceeding the annual rate approved by the Treasurer in relation to the State Budget for the purposes of section 8.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57199"/>
                  </a:ext>
                </a:extLst>
              </a:tr>
              <a:tr h="496445">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8(1)(da)</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dirty="0">
                          <a:latin typeface="Calibri Light" panose="020F0302020204030204" pitchFamily="34" charset="0"/>
                          <a:ea typeface="Tahoma" panose="020B0604030504040204" pitchFamily="34" charset="0"/>
                          <a:cs typeface="Calibri Light" panose="020F0302020204030204" pitchFamily="34" charset="0"/>
                        </a:rPr>
                        <a:t>Only imposes a burden on a public sector body.</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91092526"/>
                  </a:ext>
                </a:extLst>
              </a:tr>
              <a:tr h="546916">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8(1)(e)(i)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dirty="0">
                          <a:latin typeface="Calibri Light" panose="020F0302020204030204" pitchFamily="34" charset="0"/>
                          <a:ea typeface="Tahoma" panose="020B0604030504040204" pitchFamily="34" charset="0"/>
                          <a:cs typeface="Calibri Light" panose="020F0302020204030204" pitchFamily="34" charset="0"/>
                        </a:rPr>
                        <a:t>Only prescribes under section 4(1)(a) an instrument or class of instrument to be a statutory rule.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2275300"/>
                  </a:ext>
                </a:extLst>
              </a:tr>
              <a:tr h="691872">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8(1)(e)(ii)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dirty="0">
                          <a:latin typeface="Calibri Light" panose="020F0302020204030204" pitchFamily="34" charset="0"/>
                          <a:ea typeface="Tahoma" panose="020B0604030504040204" pitchFamily="34" charset="0"/>
                          <a:cs typeface="Calibri Light" panose="020F0302020204030204" pitchFamily="34" charset="0"/>
                        </a:rPr>
                        <a:t>Only exempts under section 4(1)(b) an instrument or class of instrument from the operation of the SLA.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16683763"/>
                  </a:ext>
                </a:extLst>
              </a:tr>
              <a:tr h="546916">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8(1)(e)(iii)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dirty="0">
                          <a:latin typeface="Calibri Light" panose="020F0302020204030204" pitchFamily="34" charset="0"/>
                          <a:ea typeface="Tahoma" panose="020B0604030504040204" pitchFamily="34" charset="0"/>
                          <a:cs typeface="Calibri Light" panose="020F0302020204030204" pitchFamily="34" charset="0"/>
                        </a:rPr>
                        <a:t>Is an extension regulation.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23174"/>
                  </a:ext>
                </a:extLst>
              </a:tr>
            </a:tbl>
          </a:graphicData>
        </a:graphic>
      </p:graphicFrame>
      <p:sp>
        <p:nvSpPr>
          <p:cNvPr id="3" name="TextBox 2">
            <a:extLst>
              <a:ext uri="{FF2B5EF4-FFF2-40B4-BE49-F238E27FC236}">
                <a16:creationId xmlns:a16="http://schemas.microsoft.com/office/drawing/2014/main" id="{4B361628-5A4D-46BC-B19E-5708197A8C3D}"/>
              </a:ext>
            </a:extLst>
          </p:cNvPr>
          <p:cNvSpPr txBox="1"/>
          <p:nvPr/>
        </p:nvSpPr>
        <p:spPr>
          <a:xfrm>
            <a:off x="108857" y="925286"/>
            <a:ext cx="8338457" cy="646331"/>
          </a:xfrm>
          <a:prstGeom prst="rect">
            <a:avLst/>
          </a:prstGeom>
          <a:noFill/>
        </p:spPr>
        <p:txBody>
          <a:bodyPr wrap="square" rtlCol="0">
            <a:spAutoFit/>
          </a:bodyPr>
          <a:lstStyle/>
          <a:p>
            <a:r>
              <a:rPr lang="en-AU" dirty="0">
                <a:latin typeface="Calibri" panose="020F0502020204030204" pitchFamily="34" charset="0"/>
                <a:cs typeface="Calibri" panose="020F0502020204030204" pitchFamily="34" charset="0"/>
              </a:rPr>
              <a:t>Section 8 outlines the circumstances in which the responsible Minister may issue an exemption certificate for statutory rules. </a:t>
            </a:r>
          </a:p>
        </p:txBody>
      </p:sp>
      <p:sp>
        <p:nvSpPr>
          <p:cNvPr id="5" name="TextBox 4">
            <a:extLst>
              <a:ext uri="{FF2B5EF4-FFF2-40B4-BE49-F238E27FC236}">
                <a16:creationId xmlns:a16="http://schemas.microsoft.com/office/drawing/2014/main" id="{61DC501A-0F38-44A9-8FFF-4C9A5AE86AA8}"/>
              </a:ext>
            </a:extLst>
          </p:cNvPr>
          <p:cNvSpPr txBox="1"/>
          <p:nvPr/>
        </p:nvSpPr>
        <p:spPr>
          <a:xfrm>
            <a:off x="0" y="289381"/>
            <a:ext cx="862917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2800" dirty="0">
                <a:latin typeface="Calibri" panose="020F0502020204030204" pitchFamily="34" charset="0"/>
                <a:cs typeface="Calibri" panose="020F0502020204030204" pitchFamily="34" charset="0"/>
              </a:rPr>
              <a:t>Exemption certificates issued by the responsible Minister</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Exemptions from the RIS process</a:t>
            </a:r>
          </a:p>
        </p:txBody>
      </p:sp>
    </p:spTree>
    <p:extLst>
      <p:ext uri="{BB962C8B-B14F-4D97-AF65-F5344CB8AC3E}">
        <p14:creationId xmlns:p14="http://schemas.microsoft.com/office/powerpoint/2010/main" val="1000915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9854316" y="6513709"/>
            <a:ext cx="2337684" cy="344291"/>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graphicFrame>
        <p:nvGraphicFramePr>
          <p:cNvPr id="6" name="Table 5">
            <a:extLst>
              <a:ext uri="{FF2B5EF4-FFF2-40B4-BE49-F238E27FC236}">
                <a16:creationId xmlns:a16="http://schemas.microsoft.com/office/drawing/2014/main" id="{C28FAF5A-BD04-43D2-90E1-2CC8D99E35C9}"/>
              </a:ext>
            </a:extLst>
          </p:cNvPr>
          <p:cNvGraphicFramePr>
            <a:graphicFrameLocks noGrp="1"/>
          </p:cNvGraphicFramePr>
          <p:nvPr>
            <p:extLst>
              <p:ext uri="{D42A27DB-BD31-4B8C-83A1-F6EECF244321}">
                <p14:modId xmlns:p14="http://schemas.microsoft.com/office/powerpoint/2010/main" val="2094695599"/>
              </p:ext>
            </p:extLst>
          </p:nvPr>
        </p:nvGraphicFramePr>
        <p:xfrm>
          <a:off x="145354" y="1163716"/>
          <a:ext cx="8338457" cy="5645466"/>
        </p:xfrm>
        <a:graphic>
          <a:graphicData uri="http://schemas.openxmlformats.org/drawingml/2006/table">
            <a:tbl>
              <a:tblPr firstRow="1" firstCol="1" bandRow="1">
                <a:tableStyleId>{69012ECD-51FC-41F1-AA8D-1B2483CD663E}</a:tableStyleId>
              </a:tblPr>
              <a:tblGrid>
                <a:gridCol w="1060379">
                  <a:extLst>
                    <a:ext uri="{9D8B030D-6E8A-4147-A177-3AD203B41FA5}">
                      <a16:colId xmlns:a16="http://schemas.microsoft.com/office/drawing/2014/main" val="3096346454"/>
                    </a:ext>
                  </a:extLst>
                </a:gridCol>
                <a:gridCol w="7278078">
                  <a:extLst>
                    <a:ext uri="{9D8B030D-6E8A-4147-A177-3AD203B41FA5}">
                      <a16:colId xmlns:a16="http://schemas.microsoft.com/office/drawing/2014/main" val="4057338733"/>
                    </a:ext>
                  </a:extLst>
                </a:gridCol>
              </a:tblGrid>
              <a:tr h="474139">
                <a:tc>
                  <a:txBody>
                    <a:bodyPr/>
                    <a:lstStyle/>
                    <a:p>
                      <a:pPr algn="ct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Section</a:t>
                      </a:r>
                    </a:p>
                  </a:txBody>
                  <a:tcPr marL="137160" marR="137160" marT="137160" marB="13716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Exemption ground – The proposed statutory rule: </a:t>
                      </a:r>
                    </a:p>
                  </a:txBody>
                  <a:tcPr marL="137160" marR="137160" marT="137160" marB="13716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5139152"/>
                  </a:ext>
                </a:extLst>
              </a:tr>
              <a:tr h="622308">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8(1)(e)(iv)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Calibri Light" panose="020F0302020204030204" pitchFamily="34" charset="0"/>
                          <a:cs typeface="Calibri Light" panose="020F0302020204030204" pitchFamily="34" charset="0"/>
                        </a:rPr>
                        <a:t>Only prescribes under s.4A(1)(a) an instrument or a class of instrument for the purposes of paragraph (h) of the </a:t>
                      </a:r>
                      <a:r>
                        <a:rPr lang="en-US" sz="1200" i="0" dirty="0">
                          <a:latin typeface="Calibri Light" panose="020F0302020204030204" pitchFamily="34" charset="0"/>
                          <a:cs typeface="Calibri Light" panose="020F0302020204030204" pitchFamily="34" charset="0"/>
                        </a:rPr>
                        <a:t>definition of legislative instrument. </a:t>
                      </a:r>
                      <a:endParaRPr lang="en-US" sz="1200" i="0" dirty="0">
                        <a:latin typeface="Calibri Light" panose="020F0302020204030204" pitchFamily="34" charset="0"/>
                        <a:ea typeface="Tahoma" panose="020B0604030504040204" pitchFamily="34" charset="0"/>
                        <a:cs typeface="Calibri Light" panose="020F03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7671223"/>
                  </a:ext>
                </a:extLst>
              </a:tr>
              <a:tr h="8001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latin typeface="Calibri" panose="020F0502020204030204" pitchFamily="34" charset="0"/>
                          <a:ea typeface="Tahoma" panose="020B0604030504040204" pitchFamily="34" charset="0"/>
                          <a:cs typeface="Calibri" panose="020F0502020204030204" pitchFamily="34" charset="0"/>
                        </a:rPr>
                        <a:t>8(1)(e)(v) </a:t>
                      </a:r>
                    </a:p>
                    <a:p>
                      <a:endParaRPr lang="en-US" sz="1400" b="1" dirty="0">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Calibri Light" panose="020F0302020204030204" pitchFamily="34" charset="0"/>
                          <a:cs typeface="Calibri Light" panose="020F0302020204030204" pitchFamily="34" charset="0"/>
                        </a:rPr>
                        <a:t>Only prescribes under s.4A(1)(b) an instrument or a class of instrument to be, or not to be, a legislative instrument, or not to be, a legislative instrument or class of legislative instrument for the purposes of the SLA or any specified provision or provisions of the SLA. </a:t>
                      </a:r>
                      <a:endParaRPr lang="en-US" sz="1200" dirty="0">
                        <a:latin typeface="Calibri Light" panose="020F0302020204030204" pitchFamily="34" charset="0"/>
                        <a:ea typeface="Tahoma" panose="020B0604030504040204" pitchFamily="34" charset="0"/>
                        <a:cs typeface="Calibri Light" panose="020F03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4115959"/>
                  </a:ext>
                </a:extLst>
              </a:tr>
              <a:tr h="622308">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8(1)(e)(vi)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Calibri Light" panose="020F0302020204030204" pitchFamily="34" charset="0"/>
                          <a:ea typeface="Tahoma" panose="020B0604030504040204" pitchFamily="34" charset="0"/>
                          <a:cs typeface="Calibri Light" panose="020F0302020204030204" pitchFamily="34" charset="0"/>
                        </a:rPr>
                        <a:t>Only exempts under s.4A(1)(c) an instrument or class of instrument from the operation of the SLA or any specified provision of the SLA.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173417"/>
                  </a:ext>
                </a:extLst>
              </a:tr>
              <a:tr h="622308">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8(1)(f)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Calibri Light" panose="020F0302020204030204" pitchFamily="34" charset="0"/>
                          <a:ea typeface="Tahoma" panose="020B0604030504040204" pitchFamily="34" charset="0"/>
                          <a:cs typeface="Calibri Light" panose="020F0302020204030204" pitchFamily="34" charset="0"/>
                        </a:rPr>
                        <a:t>Is required under a national uniform legislation scheme and an assessment of costs and benefits has been undertaken under that scheme.</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57199"/>
                  </a:ext>
                </a:extLst>
              </a:tr>
              <a:tr h="800110">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8(1)(fa)</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AU" sz="1200" dirty="0">
                          <a:latin typeface="Calibri Light" panose="020F0302020204030204" pitchFamily="34" charset="0"/>
                          <a:ea typeface="Tahoma" panose="020B0604030504040204" pitchFamily="34" charset="0"/>
                          <a:cs typeface="Calibri Light" panose="020F0302020204030204" pitchFamily="34" charset="0"/>
                        </a:rPr>
                        <a:t>Is not of more than 12 months duration and is necessary to respond to (i) a public emergency, (ii) an urgent public health issue or an urgent public safety issue, or (iii) likely or actual significant damage to the environment, resource sustainability or the economy.</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4073701"/>
                  </a:ext>
                </a:extLst>
              </a:tr>
              <a:tr h="800110">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8(1)(g)</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Calibri Light" panose="020F0302020204030204" pitchFamily="34" charset="0"/>
                          <a:ea typeface="Tahoma" panose="020B0604030504040204" pitchFamily="34" charset="0"/>
                          <a:cs typeface="Calibri Light" panose="020F0302020204030204" pitchFamily="34" charset="0"/>
                        </a:rPr>
                        <a:t>Deals with administration or procedures within or as between:</a:t>
                      </a:r>
                    </a:p>
                    <a:p>
                      <a:r>
                        <a:rPr lang="en-US" sz="1200" dirty="0">
                          <a:latin typeface="Calibri Light" panose="020F0302020204030204" pitchFamily="34" charset="0"/>
                          <a:ea typeface="Tahoma" panose="020B0604030504040204" pitchFamily="34" charset="0"/>
                          <a:cs typeface="Calibri Light" panose="020F0302020204030204" pitchFamily="34" charset="0"/>
                        </a:rPr>
                        <a:t>(i) Departments or declared authorities within the meaning of the </a:t>
                      </a:r>
                      <a:r>
                        <a:rPr lang="en-US" sz="1200" i="1" dirty="0">
                          <a:latin typeface="Calibri Light" panose="020F0302020204030204" pitchFamily="34" charset="0"/>
                          <a:ea typeface="Tahoma" panose="020B0604030504040204" pitchFamily="34" charset="0"/>
                          <a:cs typeface="Calibri Light" panose="020F0302020204030204" pitchFamily="34" charset="0"/>
                        </a:rPr>
                        <a:t>Public Administration Act 2004</a:t>
                      </a:r>
                      <a:r>
                        <a:rPr lang="en-US" sz="1200" i="0" dirty="0">
                          <a:latin typeface="Calibri Light" panose="020F0302020204030204" pitchFamily="34" charset="0"/>
                          <a:ea typeface="Tahoma" panose="020B0604030504040204" pitchFamily="34" charset="0"/>
                          <a:cs typeface="Calibri Light" panose="020F0302020204030204" pitchFamily="34" charset="0"/>
                        </a:rPr>
                        <a:t>; or </a:t>
                      </a:r>
                    </a:p>
                    <a:p>
                      <a:r>
                        <a:rPr lang="en-US" sz="1200" i="0" dirty="0">
                          <a:latin typeface="Calibri Light" panose="020F0302020204030204" pitchFamily="34" charset="0"/>
                          <a:ea typeface="Tahoma" panose="020B0604030504040204" pitchFamily="34" charset="0"/>
                          <a:cs typeface="Calibri Light" panose="020F0302020204030204" pitchFamily="34" charset="0"/>
                        </a:rPr>
                        <a:t>(ii) </a:t>
                      </a:r>
                      <a:r>
                        <a:rPr lang="en-US" sz="1200" dirty="0">
                          <a:latin typeface="Calibri Light" panose="020F0302020204030204" pitchFamily="34" charset="0"/>
                          <a:ea typeface="Tahoma" panose="020B0604030504040204" pitchFamily="34" charset="0"/>
                          <a:cs typeface="Calibri Light" panose="020F0302020204030204" pitchFamily="34" charset="0"/>
                        </a:rPr>
                        <a:t>Departments within the meaning of the </a:t>
                      </a:r>
                      <a:r>
                        <a:rPr lang="en-US" sz="1200" i="1" dirty="0">
                          <a:latin typeface="Calibri Light" panose="020F0302020204030204" pitchFamily="34" charset="0"/>
                          <a:ea typeface="Tahoma" panose="020B0604030504040204" pitchFamily="34" charset="0"/>
                          <a:cs typeface="Calibri Light" panose="020F0302020204030204" pitchFamily="34" charset="0"/>
                        </a:rPr>
                        <a:t>Parliamentary Administration Act 2005</a:t>
                      </a:r>
                      <a:r>
                        <a:rPr lang="en-US" sz="1200" i="0" dirty="0">
                          <a:latin typeface="Calibri Light" panose="020F0302020204030204" pitchFamily="34" charset="0"/>
                          <a:ea typeface="Tahoma" panose="020B0604030504040204" pitchFamily="34" charset="0"/>
                          <a:cs typeface="Calibri Light" panose="020F0302020204030204" pitchFamily="34" charset="0"/>
                        </a:rPr>
                        <a:t>. </a:t>
                      </a:r>
                      <a:endParaRPr lang="en-US" sz="1200" dirty="0">
                        <a:latin typeface="Calibri Light" panose="020F0302020204030204" pitchFamily="34" charset="0"/>
                        <a:ea typeface="Tahoma" panose="020B0604030504040204" pitchFamily="34" charset="0"/>
                        <a:cs typeface="Calibri Light" panose="020F03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2275300"/>
                  </a:ext>
                </a:extLst>
              </a:tr>
              <a:tr h="768666">
                <a:tc>
                  <a:txBody>
                    <a:bodyPr/>
                    <a:lstStyle/>
                    <a:p>
                      <a:r>
                        <a:rPr lang="en-US" sz="1400" b="1" dirty="0">
                          <a:latin typeface="Calibri" panose="020F0502020204030204" pitchFamily="34" charset="0"/>
                          <a:ea typeface="Tahoma" panose="020B0604030504040204" pitchFamily="34" charset="0"/>
                          <a:cs typeface="Calibri" panose="020F0502020204030204" pitchFamily="34" charset="0"/>
                        </a:rPr>
                        <a:t>8(1)(h)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200" dirty="0">
                          <a:latin typeface="Calibri Light" panose="020F0302020204030204" pitchFamily="34" charset="0"/>
                          <a:ea typeface="Tahoma" panose="020B0604030504040204" pitchFamily="34" charset="0"/>
                          <a:cs typeface="Calibri Light" panose="020F0302020204030204" pitchFamily="34" charset="0"/>
                        </a:rPr>
                        <a:t>Notice of the proposed statutory rule would render the proposed statutory rule ineffective or would unfairly advantage or disadvantage any person likely to be affected by the proposed statutory rule.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23174"/>
                  </a:ext>
                </a:extLst>
              </a:tr>
            </a:tbl>
          </a:graphicData>
        </a:graphic>
      </p:graphicFrame>
      <p:sp>
        <p:nvSpPr>
          <p:cNvPr id="3" name="TextBox 2">
            <a:extLst>
              <a:ext uri="{FF2B5EF4-FFF2-40B4-BE49-F238E27FC236}">
                <a16:creationId xmlns:a16="http://schemas.microsoft.com/office/drawing/2014/main" id="{4B361628-5A4D-46BC-B19E-5708197A8C3D}"/>
              </a:ext>
            </a:extLst>
          </p:cNvPr>
          <p:cNvSpPr txBox="1"/>
          <p:nvPr/>
        </p:nvSpPr>
        <p:spPr>
          <a:xfrm>
            <a:off x="145355" y="812601"/>
            <a:ext cx="8338457" cy="369332"/>
          </a:xfrm>
          <a:prstGeom prst="rect">
            <a:avLst/>
          </a:prstGeom>
          <a:noFill/>
        </p:spPr>
        <p:txBody>
          <a:bodyPr wrap="square" rtlCol="0">
            <a:spAutoFit/>
          </a:bodyPr>
          <a:lstStyle/>
          <a:p>
            <a:r>
              <a:rPr lang="en-AU" dirty="0">
                <a:latin typeface="Calibri" panose="020F0502020204030204" pitchFamily="34" charset="0"/>
                <a:cs typeface="Calibri" panose="020F0502020204030204" pitchFamily="34" charset="0"/>
              </a:rPr>
              <a:t>Section 8 continued… </a:t>
            </a:r>
          </a:p>
        </p:txBody>
      </p:sp>
      <p:sp>
        <p:nvSpPr>
          <p:cNvPr id="5" name="TextBox 4">
            <a:extLst>
              <a:ext uri="{FF2B5EF4-FFF2-40B4-BE49-F238E27FC236}">
                <a16:creationId xmlns:a16="http://schemas.microsoft.com/office/drawing/2014/main" id="{61DC501A-0F38-44A9-8FFF-4C9A5AE86AA8}"/>
              </a:ext>
            </a:extLst>
          </p:cNvPr>
          <p:cNvSpPr txBox="1"/>
          <p:nvPr/>
        </p:nvSpPr>
        <p:spPr>
          <a:xfrm>
            <a:off x="0" y="289381"/>
            <a:ext cx="862917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2800" dirty="0">
                <a:latin typeface="Calibri" panose="020F0502020204030204" pitchFamily="34" charset="0"/>
                <a:cs typeface="Calibri" panose="020F0502020204030204" pitchFamily="34" charset="0"/>
              </a:rPr>
              <a:t>Exemption certificates issued by the responsible Minister</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Exemptions from the RIS process</a:t>
            </a:r>
          </a:p>
        </p:txBody>
      </p:sp>
    </p:spTree>
    <p:extLst>
      <p:ext uri="{BB962C8B-B14F-4D97-AF65-F5344CB8AC3E}">
        <p14:creationId xmlns:p14="http://schemas.microsoft.com/office/powerpoint/2010/main" val="287836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8961120" y="6383547"/>
            <a:ext cx="3230880" cy="474453"/>
          </a:xfr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t>Making legislative instruments.</a:t>
            </a:r>
          </a:p>
        </p:txBody>
      </p:sp>
      <p:graphicFrame>
        <p:nvGraphicFramePr>
          <p:cNvPr id="6" name="Table 5">
            <a:extLst>
              <a:ext uri="{FF2B5EF4-FFF2-40B4-BE49-F238E27FC236}">
                <a16:creationId xmlns:a16="http://schemas.microsoft.com/office/drawing/2014/main" id="{C28FAF5A-BD04-43D2-90E1-2CC8D99E35C9}"/>
              </a:ext>
            </a:extLst>
          </p:cNvPr>
          <p:cNvGraphicFramePr>
            <a:graphicFrameLocks noGrp="1"/>
          </p:cNvGraphicFramePr>
          <p:nvPr>
            <p:extLst>
              <p:ext uri="{D42A27DB-BD31-4B8C-83A1-F6EECF244321}">
                <p14:modId xmlns:p14="http://schemas.microsoft.com/office/powerpoint/2010/main" val="3843886392"/>
              </p:ext>
            </p:extLst>
          </p:nvPr>
        </p:nvGraphicFramePr>
        <p:xfrm>
          <a:off x="290713" y="2161570"/>
          <a:ext cx="8338457" cy="4596644"/>
        </p:xfrm>
        <a:graphic>
          <a:graphicData uri="http://schemas.openxmlformats.org/drawingml/2006/table">
            <a:tbl>
              <a:tblPr firstRow="1" firstCol="1" bandRow="1">
                <a:tableStyleId>{69012ECD-51FC-41F1-AA8D-1B2483CD663E}</a:tableStyleId>
              </a:tblPr>
              <a:tblGrid>
                <a:gridCol w="1060379">
                  <a:extLst>
                    <a:ext uri="{9D8B030D-6E8A-4147-A177-3AD203B41FA5}">
                      <a16:colId xmlns:a16="http://schemas.microsoft.com/office/drawing/2014/main" val="3096346454"/>
                    </a:ext>
                  </a:extLst>
                </a:gridCol>
                <a:gridCol w="7278078">
                  <a:extLst>
                    <a:ext uri="{9D8B030D-6E8A-4147-A177-3AD203B41FA5}">
                      <a16:colId xmlns:a16="http://schemas.microsoft.com/office/drawing/2014/main" val="4057338733"/>
                    </a:ext>
                  </a:extLst>
                </a:gridCol>
              </a:tblGrid>
              <a:tr h="311595">
                <a:tc>
                  <a:txBody>
                    <a:bodyPr/>
                    <a:lstStyle/>
                    <a:p>
                      <a:pPr algn="ct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Section</a:t>
                      </a:r>
                    </a:p>
                  </a:txBody>
                  <a:tcPr marL="137160" marR="137160" marT="137160" marB="13716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Exemption ground – The proposed legislative instrument: </a:t>
                      </a:r>
                    </a:p>
                  </a:txBody>
                  <a:tcPr marL="137160" marR="137160" marT="137160" marB="13716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5139152"/>
                  </a:ext>
                </a:extLst>
              </a:tr>
              <a:tr h="447918">
                <a:tc>
                  <a:txBody>
                    <a:bodyPr/>
                    <a:lstStyle/>
                    <a:p>
                      <a:r>
                        <a:rPr lang="en-AU" sz="1400" b="1" dirty="0">
                          <a:solidFill>
                            <a:schemeClr val="tx1"/>
                          </a:solidFill>
                        </a:rPr>
                        <a:t>12F(1)(a) </a:t>
                      </a:r>
                      <a:endPar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AU" sz="1400" b="0" dirty="0">
                          <a:solidFill>
                            <a:schemeClr val="tx1"/>
                          </a:solidFill>
                          <a:latin typeface="+mn-lt"/>
                        </a:rPr>
                        <a:t>Would not impose a significant economic or social burden on a sector of the public (like section 8(1)(a)).</a:t>
                      </a:r>
                      <a:endParaRPr lang="en-US" sz="1400" b="0" i="0" dirty="0">
                        <a:solidFill>
                          <a:schemeClr val="tx1"/>
                        </a:solidFill>
                        <a:latin typeface="+mn-lt"/>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7671223"/>
                  </a:ext>
                </a:extLst>
              </a:tr>
              <a:tr h="5842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1" dirty="0">
                          <a:solidFill>
                            <a:schemeClr val="tx1"/>
                          </a:solidFill>
                        </a:rPr>
                        <a:t>12F(1)(b) </a:t>
                      </a:r>
                      <a:endPar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AU" sz="1400" b="0" dirty="0">
                          <a:solidFill>
                            <a:schemeClr val="tx1"/>
                          </a:solidFill>
                          <a:latin typeface="+mn-lt"/>
                        </a:rPr>
                        <a:t>Is of a fundamentally declaratory or machinery nature (like section 8(1)(c)).</a:t>
                      </a:r>
                      <a:endParaRPr lang="en-US" sz="1400" b="0" dirty="0">
                        <a:solidFill>
                          <a:schemeClr val="tx1"/>
                        </a:solidFill>
                        <a:latin typeface="+mn-lt"/>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4115959"/>
                  </a:ext>
                </a:extLst>
              </a:tr>
              <a:tr h="447918">
                <a:tc>
                  <a:txBody>
                    <a:bodyPr/>
                    <a:lstStyle/>
                    <a:p>
                      <a:r>
                        <a:rPr lang="en-AU" sz="1400" b="1" dirty="0">
                          <a:solidFill>
                            <a:schemeClr val="tx1"/>
                          </a:solidFill>
                        </a:rPr>
                        <a:t>12F(1)(c) </a:t>
                      </a:r>
                      <a:endPar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Tahoma" panose="020B0604030504040204" pitchFamily="34" charset="0"/>
                          <a:cs typeface="Calibri" panose="020F0502020204030204" pitchFamily="34" charset="0"/>
                        </a:rPr>
                        <a:t>Only increases fees in respect of a financial year by an amount not exceeding the annual rate approved by the Treasurer in relation to the State Budget for the purposes of section 8 (like section 8(1)(d)).</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173417"/>
                  </a:ext>
                </a:extLst>
              </a:tr>
              <a:tr h="447918">
                <a:tc>
                  <a:txBody>
                    <a:bodyPr/>
                    <a:lstStyle/>
                    <a:p>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12F(1)(d)</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b="0" dirty="0">
                          <a:solidFill>
                            <a:schemeClr val="tx1"/>
                          </a:solidFill>
                          <a:latin typeface="+mn-lt"/>
                          <a:ea typeface="Tahoma" panose="020B0604030504040204" pitchFamily="34" charset="0"/>
                          <a:cs typeface="Calibri" panose="020F0502020204030204" pitchFamily="34" charset="0"/>
                        </a:rPr>
                        <a:t>Would only impose a burden on a public sector body (like section 8(1)(da)).</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57199"/>
                  </a:ext>
                </a:extLst>
              </a:tr>
              <a:tr h="720563">
                <a:tc>
                  <a:txBody>
                    <a:bodyPr/>
                    <a:lstStyle/>
                    <a:p>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12F(1)(e)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Tahoma" panose="020B0604030504040204" pitchFamily="34" charset="0"/>
                          <a:cs typeface="Calibri" panose="020F0502020204030204" pitchFamily="34" charset="0"/>
                        </a:rPr>
                        <a:t>Is an order made under the </a:t>
                      </a:r>
                      <a:r>
                        <a:rPr lang="en-US" sz="1400" b="0" i="1" dirty="0">
                          <a:solidFill>
                            <a:schemeClr val="tx1"/>
                          </a:solidFill>
                          <a:latin typeface="+mn-lt"/>
                          <a:ea typeface="Tahoma" panose="020B0604030504040204" pitchFamily="34" charset="0"/>
                          <a:cs typeface="Calibri" panose="020F0502020204030204" pitchFamily="34" charset="0"/>
                        </a:rPr>
                        <a:t>Administrative Arrangement Act 1983.</a:t>
                      </a:r>
                      <a:endParaRPr lang="en-US" sz="1400" b="0" dirty="0">
                        <a:solidFill>
                          <a:schemeClr val="tx1"/>
                        </a:solidFill>
                        <a:latin typeface="+mn-lt"/>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2275300"/>
                  </a:ext>
                </a:extLst>
              </a:tr>
              <a:tr h="584241">
                <a:tc>
                  <a:txBody>
                    <a:bodyPr/>
                    <a:lstStyle/>
                    <a:p>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12F(1)(f)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Tahoma" panose="020B0604030504040204" pitchFamily="34" charset="0"/>
                          <a:cs typeface="Calibri" panose="020F0502020204030204" pitchFamily="34" charset="0"/>
                        </a:rPr>
                        <a:t>Is required under a national uniform legislation scheme and an assessment of costs and benefits has been undertaken under than scheme (like section 8(1)(f)).</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223174"/>
                  </a:ext>
                </a:extLst>
              </a:tr>
            </a:tbl>
          </a:graphicData>
        </a:graphic>
      </p:graphicFrame>
      <p:sp>
        <p:nvSpPr>
          <p:cNvPr id="3" name="TextBox 2">
            <a:extLst>
              <a:ext uri="{FF2B5EF4-FFF2-40B4-BE49-F238E27FC236}">
                <a16:creationId xmlns:a16="http://schemas.microsoft.com/office/drawing/2014/main" id="{4B361628-5A4D-46BC-B19E-5708197A8C3D}"/>
              </a:ext>
            </a:extLst>
          </p:cNvPr>
          <p:cNvSpPr txBox="1"/>
          <p:nvPr/>
        </p:nvSpPr>
        <p:spPr>
          <a:xfrm>
            <a:off x="145355" y="823486"/>
            <a:ext cx="8338457" cy="1877437"/>
          </a:xfrm>
          <a:prstGeom prst="rect">
            <a:avLst/>
          </a:prstGeom>
          <a:noFill/>
        </p:spPr>
        <p:txBody>
          <a:bodyPr wrap="square" rtlCol="0">
            <a:spAutoFit/>
          </a:bodyPr>
          <a:lstStyle/>
          <a:p>
            <a:r>
              <a:rPr lang="en-AU" sz="1600" dirty="0">
                <a:latin typeface="Calibri" panose="020F0502020204030204" pitchFamily="34" charset="0"/>
                <a:cs typeface="Calibri" panose="020F0502020204030204" pitchFamily="34" charset="0"/>
              </a:rPr>
              <a:t>There are similarities between exemption grounds in section 8 SLA for statutory rules and section 12F SLA for legislative instruments, however they are not identical. Some exemption grounds under section 8 do not have equivalents under section 12F (i.e., exemptions under sections 8(1)(b) and 8(1)(e)). The exemptions bolded below are grounds for legislative instruments, but not statutory rules.</a:t>
            </a:r>
          </a:p>
          <a:p>
            <a:endParaRPr lang="en-AU" dirty="0">
              <a:latin typeface="Calibri" panose="020F0502020204030204" pitchFamily="34" charset="0"/>
              <a:cs typeface="Calibri" panose="020F0502020204030204" pitchFamily="34" charset="0"/>
            </a:endParaRPr>
          </a:p>
          <a:p>
            <a:endParaRPr lang="en-AU"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1DC501A-0F38-44A9-8FFF-4C9A5AE86AA8}"/>
              </a:ext>
            </a:extLst>
          </p:cNvPr>
          <p:cNvSpPr txBox="1"/>
          <p:nvPr/>
        </p:nvSpPr>
        <p:spPr>
          <a:xfrm>
            <a:off x="0" y="289381"/>
            <a:ext cx="862917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2800" dirty="0">
                <a:latin typeface="Calibri" panose="020F0502020204030204" pitchFamily="34" charset="0"/>
                <a:cs typeface="Calibri" panose="020F0502020204030204" pitchFamily="34" charset="0"/>
              </a:rPr>
              <a:t>Exemption certificates issued by the responsible Minister</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Exemptions from the RIS process</a:t>
            </a:r>
          </a:p>
        </p:txBody>
      </p:sp>
    </p:spTree>
    <p:extLst>
      <p:ext uri="{BB962C8B-B14F-4D97-AF65-F5344CB8AC3E}">
        <p14:creationId xmlns:p14="http://schemas.microsoft.com/office/powerpoint/2010/main" val="39526919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8961120" y="6383547"/>
            <a:ext cx="3230880" cy="474453"/>
          </a:xfr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t>Making legislative instruments.</a:t>
            </a:r>
          </a:p>
        </p:txBody>
      </p:sp>
      <p:graphicFrame>
        <p:nvGraphicFramePr>
          <p:cNvPr id="6" name="Table 5">
            <a:extLst>
              <a:ext uri="{FF2B5EF4-FFF2-40B4-BE49-F238E27FC236}">
                <a16:creationId xmlns:a16="http://schemas.microsoft.com/office/drawing/2014/main" id="{C28FAF5A-BD04-43D2-90E1-2CC8D99E35C9}"/>
              </a:ext>
            </a:extLst>
          </p:cNvPr>
          <p:cNvGraphicFramePr>
            <a:graphicFrameLocks noGrp="1"/>
          </p:cNvGraphicFramePr>
          <p:nvPr>
            <p:extLst>
              <p:ext uri="{D42A27DB-BD31-4B8C-83A1-F6EECF244321}">
                <p14:modId xmlns:p14="http://schemas.microsoft.com/office/powerpoint/2010/main" val="3466929587"/>
              </p:ext>
            </p:extLst>
          </p:nvPr>
        </p:nvGraphicFramePr>
        <p:xfrm>
          <a:off x="290713" y="1200539"/>
          <a:ext cx="8338457" cy="4967340"/>
        </p:xfrm>
        <a:graphic>
          <a:graphicData uri="http://schemas.openxmlformats.org/drawingml/2006/table">
            <a:tbl>
              <a:tblPr firstRow="1" firstCol="1" bandRow="1">
                <a:tableStyleId>{69012ECD-51FC-41F1-AA8D-1B2483CD663E}</a:tableStyleId>
              </a:tblPr>
              <a:tblGrid>
                <a:gridCol w="1055008">
                  <a:extLst>
                    <a:ext uri="{9D8B030D-6E8A-4147-A177-3AD203B41FA5}">
                      <a16:colId xmlns:a16="http://schemas.microsoft.com/office/drawing/2014/main" val="3096346454"/>
                    </a:ext>
                  </a:extLst>
                </a:gridCol>
                <a:gridCol w="7283449">
                  <a:extLst>
                    <a:ext uri="{9D8B030D-6E8A-4147-A177-3AD203B41FA5}">
                      <a16:colId xmlns:a16="http://schemas.microsoft.com/office/drawing/2014/main" val="4057338733"/>
                    </a:ext>
                  </a:extLst>
                </a:gridCol>
              </a:tblGrid>
              <a:tr h="614765">
                <a:tc>
                  <a:txBody>
                    <a:bodyPr/>
                    <a:lstStyle/>
                    <a:p>
                      <a:pPr algn="ct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Section</a:t>
                      </a:r>
                    </a:p>
                  </a:txBody>
                  <a:tcPr marL="137160" marR="137160" marT="137160" marB="13716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Exemption ground – The proposed legislative instrument: </a:t>
                      </a:r>
                    </a:p>
                  </a:txBody>
                  <a:tcPr marL="137160" marR="137160" marT="137160" marB="137160" anchor="ctr">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55139152"/>
                  </a:ext>
                </a:extLst>
              </a:tr>
              <a:tr h="328637">
                <a:tc>
                  <a:txBody>
                    <a:bodyPr/>
                    <a:lstStyle/>
                    <a:p>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12F(1)(g)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Tahoma" panose="020B0604030504040204" pitchFamily="34" charset="0"/>
                          <a:cs typeface="Calibri" panose="020F0502020204030204" pitchFamily="34" charset="0"/>
                        </a:rPr>
                        <a:t>Is required to undergo, or has undergone, an analytical and consultation process which, in the opinion of the responsible Minister, is equivalent to the process for a RIS required under section 12E.</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87671223"/>
                  </a:ext>
                </a:extLst>
              </a:tr>
              <a:tr h="736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12F(1)(h)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kern="1200" dirty="0">
                          <a:solidFill>
                            <a:schemeClr val="tx1"/>
                          </a:solidFill>
                          <a:latin typeface="+mn-lt"/>
                          <a:ea typeface="Tahoma" panose="020B0604030504040204" pitchFamily="34" charset="0"/>
                          <a:cs typeface="Calibri" panose="020F0502020204030204" pitchFamily="34" charset="0"/>
                        </a:rPr>
                        <a:t>Is not of more than 12 months duration and is necessary to respond to (i) a public emergency, (ii) an urgent public health issue or an urgent public safety issue, or (iii) likely or actual significant damage to the environment, resource sustainability or the economy (like section 8(1)(fa)).</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64115959"/>
                  </a:ext>
                </a:extLst>
              </a:tr>
              <a:tr h="408575">
                <a:tc>
                  <a:txBody>
                    <a:bodyPr/>
                    <a:lstStyle/>
                    <a:p>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12F(1)(i)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Tahoma" panose="020B0604030504040204" pitchFamily="34" charset="0"/>
                          <a:cs typeface="Calibri" panose="020F0502020204030204" pitchFamily="34" charset="0"/>
                        </a:rPr>
                        <a:t>Deals with administration or procedures within or as between Parliamentary or Public sector departments (like section 8(1)(g)).</a:t>
                      </a:r>
                      <a:endParaRPr lang="en-US" sz="1400" b="1" dirty="0">
                        <a:solidFill>
                          <a:schemeClr val="tx1"/>
                        </a:solidFill>
                        <a:latin typeface="+mn-lt"/>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00173417"/>
                  </a:ext>
                </a:extLst>
              </a:tr>
              <a:tr h="384996">
                <a:tc>
                  <a:txBody>
                    <a:bodyPr/>
                    <a:lstStyle/>
                    <a:p>
                      <a:r>
                        <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rPr>
                        <a:t>12F(1)(j) </a:t>
                      </a: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latin typeface="+mn-lt"/>
                          <a:ea typeface="Tahoma" panose="020B0604030504040204" pitchFamily="34" charset="0"/>
                          <a:cs typeface="Calibri" panose="020F0502020204030204" pitchFamily="34" charset="0"/>
                        </a:rPr>
                        <a:t>Notice of the proposed </a:t>
                      </a:r>
                      <a:r>
                        <a:rPr lang="en-AU" sz="1400" b="0" dirty="0">
                          <a:solidFill>
                            <a:schemeClr val="tx1"/>
                          </a:solidFill>
                          <a:latin typeface="+mn-lt"/>
                        </a:rPr>
                        <a:t>legislative instrument would render the proposed legislative instrument ineffective or would unfairly advantage or disadvantage any person likely to be affected by the proposed legislative instrument (like section 8(1)(h)).</a:t>
                      </a:r>
                      <a:endParaRPr lang="en-US" sz="1400" b="0" dirty="0">
                        <a:solidFill>
                          <a:schemeClr val="tx1"/>
                        </a:solidFill>
                        <a:latin typeface="+mn-lt"/>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94457199"/>
                  </a:ext>
                </a:extLst>
              </a:tr>
              <a:tr h="908335">
                <a:tc>
                  <a:txBody>
                    <a:bodyPr/>
                    <a:lstStyle/>
                    <a:p>
                      <a:r>
                        <a:rPr lang="en-AU" sz="1400" b="1" dirty="0">
                          <a:solidFill>
                            <a:schemeClr val="tx1"/>
                          </a:solidFill>
                          <a:latin typeface="Calibri" panose="020F0502020204030204" pitchFamily="34" charset="0"/>
                          <a:ea typeface="Tahoma" panose="020B0604030504040204" pitchFamily="34" charset="0"/>
                          <a:cs typeface="Calibri" panose="020F0502020204030204" pitchFamily="34" charset="0"/>
                        </a:rPr>
                        <a:t>12F(1)(k) </a:t>
                      </a:r>
                      <a:endParaRPr lang="en-US" sz="1400" b="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400" b="0" dirty="0">
                          <a:solidFill>
                            <a:schemeClr val="tx1"/>
                          </a:solidFill>
                          <a:latin typeface="+mn-lt"/>
                          <a:ea typeface="Tahoma" panose="020B0604030504040204" pitchFamily="34" charset="0"/>
                          <a:cs typeface="Calibri" panose="020F0502020204030204" pitchFamily="34" charset="0"/>
                        </a:rPr>
                        <a:t>Is </a:t>
                      </a:r>
                      <a:r>
                        <a:rPr lang="en-AU" sz="1400" b="0" dirty="0">
                          <a:solidFill>
                            <a:schemeClr val="tx1"/>
                          </a:solidFill>
                          <a:latin typeface="+mn-lt"/>
                        </a:rPr>
                        <a:t>made under a statutory rule and the regulatory impact statement for that statutory rule has adequately considered the impact of the proposed legislative instrument.</a:t>
                      </a:r>
                      <a:endParaRPr lang="en-US" sz="1400" b="0" dirty="0">
                        <a:solidFill>
                          <a:schemeClr val="tx1"/>
                        </a:solidFill>
                        <a:latin typeface="+mn-lt"/>
                        <a:ea typeface="Tahoma" panose="020B0604030504040204" pitchFamily="34" charset="0"/>
                        <a:cs typeface="Calibri" panose="020F0502020204030204" pitchFamily="34" charset="0"/>
                      </a:endParaRPr>
                    </a:p>
                  </a:txBody>
                  <a:tcPr marL="137160" marR="137160" marT="137160" marB="137160">
                    <a:lnL w="12700" cap="flat" cmpd="sng" algn="ctr">
                      <a:solidFill>
                        <a:schemeClr val="tx1"/>
                      </a:solidFill>
                      <a:prstDash val="dot"/>
                      <a:round/>
                      <a:headEnd type="none" w="med" len="med"/>
                      <a:tailEnd type="none" w="med" len="med"/>
                    </a:lnL>
                    <a:lnR w="12700" cap="flat" cmpd="sng" algn="ctr">
                      <a:solidFill>
                        <a:schemeClr val="tx1"/>
                      </a:solidFill>
                      <a:prstDash val="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52275300"/>
                  </a:ext>
                </a:extLst>
              </a:tr>
            </a:tbl>
          </a:graphicData>
        </a:graphic>
      </p:graphicFrame>
      <p:sp>
        <p:nvSpPr>
          <p:cNvPr id="7" name="TextBox 6">
            <a:extLst>
              <a:ext uri="{FF2B5EF4-FFF2-40B4-BE49-F238E27FC236}">
                <a16:creationId xmlns:a16="http://schemas.microsoft.com/office/drawing/2014/main" id="{C1E20CAC-A8D5-40DC-B732-64949054E317}"/>
              </a:ext>
            </a:extLst>
          </p:cNvPr>
          <p:cNvSpPr txBox="1"/>
          <p:nvPr/>
        </p:nvSpPr>
        <p:spPr>
          <a:xfrm rot="10800000" flipV="1">
            <a:off x="290713" y="821904"/>
            <a:ext cx="2521498" cy="369332"/>
          </a:xfrm>
          <a:prstGeom prst="rect">
            <a:avLst/>
          </a:prstGeom>
          <a:noFill/>
        </p:spPr>
        <p:txBody>
          <a:bodyPr wrap="square" rtlCol="0">
            <a:spAutoFit/>
          </a:bodyPr>
          <a:lstStyle/>
          <a:p>
            <a:r>
              <a:rPr lang="en-AU" dirty="0"/>
              <a:t>Section 12F continued….</a:t>
            </a:r>
          </a:p>
        </p:txBody>
      </p:sp>
      <p:sp>
        <p:nvSpPr>
          <p:cNvPr id="5" name="TextBox 4">
            <a:extLst>
              <a:ext uri="{FF2B5EF4-FFF2-40B4-BE49-F238E27FC236}">
                <a16:creationId xmlns:a16="http://schemas.microsoft.com/office/drawing/2014/main" id="{61DC501A-0F38-44A9-8FFF-4C9A5AE86AA8}"/>
              </a:ext>
            </a:extLst>
          </p:cNvPr>
          <p:cNvSpPr txBox="1"/>
          <p:nvPr/>
        </p:nvSpPr>
        <p:spPr>
          <a:xfrm>
            <a:off x="0" y="289381"/>
            <a:ext cx="862917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2800" dirty="0">
                <a:latin typeface="Calibri" panose="020F0502020204030204" pitchFamily="34" charset="0"/>
                <a:cs typeface="Calibri" panose="020F0502020204030204" pitchFamily="34" charset="0"/>
              </a:rPr>
              <a:t>Exemption certificates issued by the responsible Minister</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Exemptions from the RIS process</a:t>
            </a:r>
          </a:p>
        </p:txBody>
      </p:sp>
    </p:spTree>
    <p:extLst>
      <p:ext uri="{BB962C8B-B14F-4D97-AF65-F5344CB8AC3E}">
        <p14:creationId xmlns:p14="http://schemas.microsoft.com/office/powerpoint/2010/main" val="1725105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9854316" y="6513709"/>
            <a:ext cx="2337684" cy="344291"/>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sp>
        <p:nvSpPr>
          <p:cNvPr id="6" name="TextBox 5">
            <a:extLst>
              <a:ext uri="{FF2B5EF4-FFF2-40B4-BE49-F238E27FC236}">
                <a16:creationId xmlns:a16="http://schemas.microsoft.com/office/drawing/2014/main" id="{F56A67EB-639D-4907-89AB-626F6A9812B2}"/>
              </a:ext>
            </a:extLst>
          </p:cNvPr>
          <p:cNvSpPr txBox="1"/>
          <p:nvPr/>
        </p:nvSpPr>
        <p:spPr>
          <a:xfrm>
            <a:off x="251046" y="6472076"/>
            <a:ext cx="8127078" cy="338554"/>
          </a:xfrm>
          <a:prstGeom prst="rect">
            <a:avLst/>
          </a:prstGeom>
          <a:solidFill>
            <a:srgbClr val="FFC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AU" sz="1600" dirty="0">
                <a:solidFill>
                  <a:schemeClr val="tx1"/>
                </a:solidFill>
                <a:latin typeface="Calibri" panose="020F0502020204030204" pitchFamily="34" charset="0"/>
                <a:cs typeface="Calibri" panose="020F0502020204030204" pitchFamily="34" charset="0"/>
              </a:rPr>
              <a:t>Please request OGC’s ‘Premier’s Exemption Certificate Departmental Checklist’ for more detail. </a:t>
            </a:r>
          </a:p>
        </p:txBody>
      </p:sp>
      <p:sp>
        <p:nvSpPr>
          <p:cNvPr id="3" name="Rectangle 2">
            <a:extLst>
              <a:ext uri="{FF2B5EF4-FFF2-40B4-BE49-F238E27FC236}">
                <a16:creationId xmlns:a16="http://schemas.microsoft.com/office/drawing/2014/main" id="{672011B0-498F-403F-9B34-D07303C4215A}"/>
              </a:ext>
            </a:extLst>
          </p:cNvPr>
          <p:cNvSpPr/>
          <p:nvPr/>
        </p:nvSpPr>
        <p:spPr>
          <a:xfrm>
            <a:off x="92759" y="874068"/>
            <a:ext cx="8443652" cy="5936562"/>
          </a:xfrm>
          <a:prstGeom prst="rect">
            <a:avLst/>
          </a:prstGeom>
        </p:spPr>
        <p:txBody>
          <a:bodyPr wrap="square">
            <a:spAutoFit/>
          </a:bodyPr>
          <a:lstStyle/>
          <a:p>
            <a:pPr marL="285750" indent="-285750">
              <a:lnSpc>
                <a:spcPct val="114000"/>
              </a:lnSpc>
              <a:spcAft>
                <a:spcPts val="900"/>
              </a:spcAft>
              <a:buFont typeface="Arial" panose="020B0604020202020204" pitchFamily="34" charset="0"/>
              <a:buChar char="•"/>
            </a:pPr>
            <a:r>
              <a:rPr lang="en-AU" sz="1600" dirty="0">
                <a:latin typeface="Calibri" panose="020F0502020204030204" pitchFamily="34" charset="0"/>
                <a:ea typeface="Calibri" panose="020F0502020204030204" pitchFamily="34" charset="0"/>
                <a:cs typeface="Times New Roman" panose="02020603050405020304" pitchFamily="18" charset="0"/>
              </a:rPr>
              <a:t>The Premier has the power to exempt a proposed statutory rule from the RIS process: s.9(1). However, this power may be exercised if there are </a:t>
            </a:r>
            <a:r>
              <a:rPr lang="en-AU" sz="1600" b="1" dirty="0">
                <a:latin typeface="Calibri" panose="020F0502020204030204" pitchFamily="34" charset="0"/>
                <a:ea typeface="Calibri" panose="020F0502020204030204" pitchFamily="34" charset="0"/>
                <a:cs typeface="Times New Roman" panose="02020603050405020304" pitchFamily="18" charset="0"/>
              </a:rPr>
              <a:t>special circumstances</a:t>
            </a:r>
            <a:r>
              <a:rPr lang="en-AU" sz="1600" dirty="0">
                <a:latin typeface="Calibri" panose="020F0502020204030204" pitchFamily="34" charset="0"/>
                <a:ea typeface="Calibri" panose="020F0502020204030204" pitchFamily="34" charset="0"/>
                <a:cs typeface="Times New Roman" panose="02020603050405020304" pitchFamily="18" charset="0"/>
              </a:rPr>
              <a:t>. </a:t>
            </a:r>
          </a:p>
          <a:p>
            <a:pPr marL="285750" indent="-285750">
              <a:lnSpc>
                <a:spcPct val="114000"/>
              </a:lnSpc>
              <a:spcAft>
                <a:spcPts val="900"/>
              </a:spcAft>
              <a:buFont typeface="Arial" panose="020B0604020202020204" pitchFamily="34" charset="0"/>
              <a:buChar char="•"/>
            </a:pPr>
            <a:r>
              <a:rPr lang="en-AU" sz="1600" dirty="0">
                <a:latin typeface="Calibri" panose="020F0502020204030204" pitchFamily="34" charset="0"/>
                <a:ea typeface="Calibri" panose="020F0502020204030204" pitchFamily="34" charset="0"/>
                <a:cs typeface="Times New Roman" panose="02020603050405020304" pitchFamily="18" charset="0"/>
              </a:rPr>
              <a:t>Requests for a Premier’s exemption certificate should be made in writing to the Premier, signed by the responsible Minister. </a:t>
            </a:r>
          </a:p>
          <a:p>
            <a:pPr marL="742950" lvl="1" indent="-285750">
              <a:lnSpc>
                <a:spcPct val="114000"/>
              </a:lnSpc>
              <a:spcAft>
                <a:spcPts val="900"/>
              </a:spcAft>
              <a:buFont typeface="Wingdings" panose="05000000000000000000" pitchFamily="2" charset="2"/>
              <a:buChar char="ü"/>
            </a:pPr>
            <a:r>
              <a:rPr lang="en-AU" sz="1600" dirty="0">
                <a:latin typeface="Calibri" panose="020F0502020204030204" pitchFamily="34" charset="0"/>
                <a:ea typeface="Calibri" panose="020F0502020204030204" pitchFamily="34" charset="0"/>
                <a:cs typeface="Times New Roman" panose="02020603050405020304" pitchFamily="18" charset="0"/>
              </a:rPr>
              <a:t>Requests should be made </a:t>
            </a:r>
            <a:r>
              <a:rPr lang="en-AU" sz="1600" b="1" dirty="0">
                <a:latin typeface="Calibri" panose="020F0502020204030204" pitchFamily="34" charset="0"/>
                <a:ea typeface="Calibri" panose="020F0502020204030204" pitchFamily="34" charset="0"/>
                <a:cs typeface="Times New Roman" panose="02020603050405020304" pitchFamily="18" charset="0"/>
              </a:rPr>
              <a:t>at least 4 weeks before </a:t>
            </a:r>
            <a:r>
              <a:rPr lang="en-AU" sz="1600" dirty="0">
                <a:latin typeface="Calibri" panose="020F0502020204030204" pitchFamily="34" charset="0"/>
                <a:ea typeface="Calibri" panose="020F0502020204030204" pitchFamily="34" charset="0"/>
                <a:cs typeface="Times New Roman" panose="02020603050405020304" pitchFamily="18" charset="0"/>
              </a:rPr>
              <a:t>the proposed date of making the stat rule.</a:t>
            </a:r>
          </a:p>
          <a:p>
            <a:pPr marL="742950" lvl="1" indent="-285750">
              <a:lnSpc>
                <a:spcPct val="114000"/>
              </a:lnSpc>
              <a:spcAft>
                <a:spcPts val="900"/>
              </a:spcAft>
              <a:buFont typeface="Wingdings" panose="05000000000000000000" pitchFamily="2" charset="2"/>
              <a:buChar char="ü"/>
            </a:pPr>
            <a:r>
              <a:rPr lang="en-AU" sz="1600" dirty="0">
                <a:latin typeface="Calibri" panose="020F0502020204030204" pitchFamily="34" charset="0"/>
                <a:ea typeface="Calibri" panose="020F0502020204030204" pitchFamily="34" charset="0"/>
                <a:cs typeface="Times New Roman" panose="02020603050405020304" pitchFamily="18" charset="0"/>
              </a:rPr>
              <a:t>A copy of the </a:t>
            </a:r>
            <a:r>
              <a:rPr lang="en-AU" sz="1600" b="1" dirty="0">
                <a:latin typeface="Calibri" panose="020F0502020204030204" pitchFamily="34" charset="0"/>
                <a:ea typeface="Calibri" panose="020F0502020204030204" pitchFamily="34" charset="0"/>
                <a:cs typeface="Times New Roman" panose="02020603050405020304" pitchFamily="18" charset="0"/>
              </a:rPr>
              <a:t>settled</a:t>
            </a:r>
            <a:r>
              <a:rPr lang="en-AU" sz="1600" dirty="0">
                <a:latin typeface="Calibri" panose="020F0502020204030204" pitchFamily="34" charset="0"/>
                <a:ea typeface="Calibri" panose="020F0502020204030204" pitchFamily="34" charset="0"/>
                <a:cs typeface="Times New Roman" panose="02020603050405020304" pitchFamily="18" charset="0"/>
              </a:rPr>
              <a:t> statutory rule must accompany the request. </a:t>
            </a:r>
          </a:p>
          <a:p>
            <a:pPr marL="285750" indent="-285750">
              <a:lnSpc>
                <a:spcPct val="114000"/>
              </a:lnSpc>
              <a:spcAft>
                <a:spcPts val="900"/>
              </a:spcAft>
              <a:buFont typeface="Arial" panose="020B0604020202020204" pitchFamily="34" charset="0"/>
              <a:buChar char="•"/>
            </a:pPr>
            <a:r>
              <a:rPr lang="en-AU" sz="1600" dirty="0">
                <a:latin typeface="Calibri" panose="020F0502020204030204" pitchFamily="34" charset="0"/>
                <a:ea typeface="Calibri" panose="020F0502020204030204" pitchFamily="34" charset="0"/>
                <a:cs typeface="Times New Roman" panose="02020603050405020304" pitchFamily="18" charset="0"/>
              </a:rPr>
              <a:t>The letter to the Premier </a:t>
            </a:r>
            <a:r>
              <a:rPr lang="en-AU" sz="1600" b="1" dirty="0">
                <a:latin typeface="Calibri" panose="020F0502020204030204" pitchFamily="34" charset="0"/>
                <a:ea typeface="Calibri" panose="020F0502020204030204" pitchFamily="34" charset="0"/>
                <a:cs typeface="Times New Roman" panose="02020603050405020304" pitchFamily="18" charset="0"/>
              </a:rPr>
              <a:t>must</a:t>
            </a:r>
            <a:r>
              <a:rPr lang="en-AU" sz="1600" dirty="0">
                <a:latin typeface="Calibri" panose="020F0502020204030204" pitchFamily="34" charset="0"/>
                <a:ea typeface="Calibri" panose="020F0502020204030204" pitchFamily="34" charset="0"/>
                <a:cs typeface="Times New Roman" panose="02020603050405020304" pitchFamily="18" charset="0"/>
              </a:rPr>
              <a:t> explain </a:t>
            </a:r>
            <a:r>
              <a:rPr lang="en-AU" sz="1600" b="1" dirty="0">
                <a:latin typeface="Calibri" panose="020F0502020204030204" pitchFamily="34" charset="0"/>
                <a:ea typeface="Calibri" panose="020F0502020204030204" pitchFamily="34" charset="0"/>
                <a:cs typeface="Times New Roman" panose="02020603050405020304" pitchFamily="18" charset="0"/>
              </a:rPr>
              <a:t>why, in the special circumstances of the case, the public interest requires the exemption</a:t>
            </a:r>
            <a:r>
              <a:rPr lang="en-AU" sz="1600" dirty="0">
                <a:latin typeface="Calibri" panose="020F0502020204030204" pitchFamily="34" charset="0"/>
                <a:ea typeface="Calibri" panose="020F0502020204030204" pitchFamily="34" charset="0"/>
                <a:cs typeface="Times New Roman" panose="02020603050405020304" pitchFamily="18" charset="0"/>
              </a:rPr>
              <a:t>. Draft letters should be sent to DPC’s OGC for consultation. </a:t>
            </a:r>
          </a:p>
          <a:p>
            <a:pPr marL="285750" indent="-285750">
              <a:lnSpc>
                <a:spcPct val="114000"/>
              </a:lnSpc>
              <a:spcAft>
                <a:spcPts val="900"/>
              </a:spcAft>
              <a:buFont typeface="Arial" panose="020B0604020202020204" pitchFamily="34" charset="0"/>
              <a:buChar char="•"/>
            </a:pPr>
            <a:r>
              <a:rPr lang="en-AU" sz="1600" dirty="0">
                <a:latin typeface="Calibri" panose="020F0502020204030204" pitchFamily="34" charset="0"/>
                <a:ea typeface="Calibri" panose="020F0502020204030204" pitchFamily="34" charset="0"/>
                <a:cs typeface="Times New Roman" panose="02020603050405020304" pitchFamily="18" charset="0"/>
              </a:rPr>
              <a:t>There is a strong presumption that a RIS should be prepared in all cases and the reasons why this presumption does not apply should be fully stated. </a:t>
            </a:r>
          </a:p>
          <a:p>
            <a:pPr marL="285750" indent="-285750">
              <a:lnSpc>
                <a:spcPct val="114000"/>
              </a:lnSpc>
              <a:spcAft>
                <a:spcPts val="900"/>
              </a:spcAft>
              <a:buFont typeface="Arial" panose="020B0604020202020204" pitchFamily="34" charset="0"/>
              <a:buChar char="•"/>
            </a:pPr>
            <a:r>
              <a:rPr lang="en-AU" sz="1600" dirty="0">
                <a:latin typeface="Calibri" panose="020F0502020204030204" pitchFamily="34" charset="0"/>
                <a:ea typeface="Calibri" panose="020F0502020204030204" pitchFamily="34" charset="0"/>
                <a:cs typeface="Times New Roman" panose="02020603050405020304" pitchFamily="18" charset="0"/>
              </a:rPr>
              <a:t>If a Premier’s exemption certificate is granted, agencies must:</a:t>
            </a:r>
          </a:p>
          <a:p>
            <a:pPr marL="742950" lvl="1" indent="-285750">
              <a:lnSpc>
                <a:spcPct val="114000"/>
              </a:lnSpc>
              <a:spcAft>
                <a:spcPts val="900"/>
              </a:spcAft>
              <a:buFont typeface="Wingdings" panose="05000000000000000000" pitchFamily="2" charset="2"/>
              <a:buChar char="q"/>
            </a:pPr>
            <a:r>
              <a:rPr lang="en-AU" sz="1600" dirty="0">
                <a:latin typeface="Calibri" panose="020F0502020204030204" pitchFamily="34" charset="0"/>
                <a:ea typeface="Calibri" panose="020F0502020204030204" pitchFamily="34" charset="0"/>
                <a:cs typeface="Times New Roman" panose="02020603050405020304" pitchFamily="18" charset="0"/>
              </a:rPr>
              <a:t>Table the certificate in both Houses of Parliament and send it to SARC;</a:t>
            </a:r>
          </a:p>
          <a:p>
            <a:pPr marL="742950" lvl="1" indent="-285750">
              <a:lnSpc>
                <a:spcPct val="114000"/>
              </a:lnSpc>
              <a:spcAft>
                <a:spcPts val="900"/>
              </a:spcAft>
              <a:buFont typeface="Wingdings" panose="05000000000000000000" pitchFamily="2" charset="2"/>
              <a:buChar char="q"/>
            </a:pPr>
            <a:r>
              <a:rPr lang="en-AU" sz="1600" dirty="0">
                <a:latin typeface="Calibri" panose="020F0502020204030204" pitchFamily="34" charset="0"/>
                <a:ea typeface="Calibri" panose="020F0502020204030204" pitchFamily="34" charset="0"/>
                <a:cs typeface="Times New Roman" panose="02020603050405020304" pitchFamily="18" charset="0"/>
              </a:rPr>
              <a:t>Forward SARC a copy of the reasons given to the Premier seeking the exemption.</a:t>
            </a:r>
          </a:p>
          <a:p>
            <a:pPr marL="285750" indent="-285750">
              <a:lnSpc>
                <a:spcPct val="114000"/>
              </a:lnSpc>
              <a:spcAft>
                <a:spcPts val="900"/>
              </a:spcAft>
              <a:buFont typeface="Arial" panose="020B0604020202020204" pitchFamily="34" charset="0"/>
              <a:buChar char="•"/>
            </a:pPr>
            <a:r>
              <a:rPr lang="en-AU" sz="1600" b="1" dirty="0">
                <a:latin typeface="Calibri" panose="020F0502020204030204" pitchFamily="34" charset="0"/>
                <a:ea typeface="Calibri" panose="020F0502020204030204" pitchFamily="34" charset="0"/>
                <a:cs typeface="Times New Roman" panose="02020603050405020304" pitchFamily="18" charset="0"/>
              </a:rPr>
              <a:t>Agencies are expected to </a:t>
            </a:r>
            <a:r>
              <a:rPr lang="en-AU" sz="1600" dirty="0">
                <a:latin typeface="Calibri" panose="020F0502020204030204" pitchFamily="34" charset="0"/>
                <a:ea typeface="Calibri" panose="020F0502020204030204" pitchFamily="34" charset="0"/>
                <a:cs typeface="Times New Roman" panose="02020603050405020304" pitchFamily="18" charset="0"/>
              </a:rPr>
              <a:t>commence and complete a RIS process, </a:t>
            </a:r>
            <a:r>
              <a:rPr lang="en-AU" sz="1600" b="1" dirty="0">
                <a:latin typeface="Calibri" panose="020F0502020204030204" pitchFamily="34" charset="0"/>
                <a:ea typeface="Calibri" panose="020F0502020204030204" pitchFamily="34" charset="0"/>
                <a:cs typeface="Times New Roman" panose="02020603050405020304" pitchFamily="18" charset="0"/>
              </a:rPr>
              <a:t>and have substantive regulations operating,</a:t>
            </a:r>
            <a:r>
              <a:rPr lang="en-AU" sz="1600" dirty="0">
                <a:latin typeface="Calibri" panose="020F0502020204030204" pitchFamily="34" charset="0"/>
                <a:ea typeface="Calibri" panose="020F0502020204030204" pitchFamily="34" charset="0"/>
                <a:cs typeface="Times New Roman" panose="02020603050405020304" pitchFamily="18" charset="0"/>
              </a:rPr>
              <a:t> during the lifetime of the certificate. 	</a:t>
            </a:r>
          </a:p>
          <a:p>
            <a:pPr>
              <a:lnSpc>
                <a:spcPct val="114000"/>
              </a:lnSpc>
              <a:spcAft>
                <a:spcPts val="900"/>
              </a:spcAft>
            </a:pPr>
            <a:endParaRPr lang="en-AU"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61DC501A-0F38-44A9-8FFF-4C9A5AE86AA8}"/>
              </a:ext>
            </a:extLst>
          </p:cNvPr>
          <p:cNvSpPr txBox="1"/>
          <p:nvPr/>
        </p:nvSpPr>
        <p:spPr>
          <a:xfrm>
            <a:off x="0" y="289381"/>
            <a:ext cx="862917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2800" dirty="0">
                <a:latin typeface="Calibri" panose="020F0502020204030204" pitchFamily="34" charset="0"/>
                <a:cs typeface="Calibri" panose="020F0502020204030204" pitchFamily="34" charset="0"/>
              </a:rPr>
              <a:t>Exemption certificates issued by the Premier (section 9)</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Exemptions from the RIS process</a:t>
            </a:r>
          </a:p>
        </p:txBody>
      </p:sp>
    </p:spTree>
    <p:extLst>
      <p:ext uri="{BB962C8B-B14F-4D97-AF65-F5344CB8AC3E}">
        <p14:creationId xmlns:p14="http://schemas.microsoft.com/office/powerpoint/2010/main" val="2258330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9CB92466-931B-49C8-AC24-5704B5FF6EB5}"/>
              </a:ext>
            </a:extLst>
          </p:cNvPr>
          <p:cNvSpPr txBox="1">
            <a:spLocks/>
          </p:cNvSpPr>
          <p:nvPr/>
        </p:nvSpPr>
        <p:spPr>
          <a:xfrm>
            <a:off x="9854316" y="6513709"/>
            <a:ext cx="2337684" cy="344291"/>
          </a:xfrm>
          <a:prstGeom prst="rect">
            <a:avLst/>
          </a:prstGeom>
        </p:spPr>
        <p:style>
          <a:lnRef idx="2">
            <a:schemeClr val="dk1">
              <a:shade val="50000"/>
            </a:schemeClr>
          </a:lnRef>
          <a:fillRef idx="1">
            <a:schemeClr val="dk1"/>
          </a:fillRef>
          <a:effectRef idx="0">
            <a:schemeClr val="dk1"/>
          </a:effectRef>
          <a:fontRef idx="minor">
            <a:schemeClr val="lt1"/>
          </a:fontRef>
        </p:style>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lt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lt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lt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9pPr>
          </a:lstStyle>
          <a:p>
            <a:pPr marL="0" indent="0" algn="ctr">
              <a:buNone/>
            </a:pPr>
            <a:r>
              <a:rPr lang="en-AU" dirty="0">
                <a:solidFill>
                  <a:srgbClr val="FFC000"/>
                </a:solidFill>
              </a:rPr>
              <a:t>Making statutory rules.</a:t>
            </a:r>
          </a:p>
        </p:txBody>
      </p:sp>
      <p:sp>
        <p:nvSpPr>
          <p:cNvPr id="7" name="TextBox 6">
            <a:extLst>
              <a:ext uri="{FF2B5EF4-FFF2-40B4-BE49-F238E27FC236}">
                <a16:creationId xmlns:a16="http://schemas.microsoft.com/office/drawing/2014/main" id="{6A1D71FF-782D-43AD-889C-87DCC820C090}"/>
              </a:ext>
            </a:extLst>
          </p:cNvPr>
          <p:cNvSpPr txBox="1"/>
          <p:nvPr/>
        </p:nvSpPr>
        <p:spPr>
          <a:xfrm>
            <a:off x="3777917" y="531158"/>
            <a:ext cx="7784430" cy="5293757"/>
          </a:xfrm>
          <a:prstGeom prst="rect">
            <a:avLst/>
          </a:prstGeom>
          <a:noFill/>
        </p:spPr>
        <p:txBody>
          <a:bodyPr wrap="square" rtlCol="0">
            <a:spAutoFit/>
          </a:bodyPr>
          <a:lstStyle/>
          <a:p>
            <a:endParaRPr lang="en-AU" sz="1600" dirty="0">
              <a:highlight>
                <a:srgbClr val="FFFF00"/>
              </a:highlight>
            </a:endParaRPr>
          </a:p>
          <a:p>
            <a:pPr marL="742950" lvl="1" indent="-285750">
              <a:buFont typeface="Arial" panose="020B0604020202020204" pitchFamily="34" charset="0"/>
              <a:buChar char="•"/>
            </a:pPr>
            <a:endParaRPr lang="en-AU" sz="1600" dirty="0">
              <a:latin typeface="Calibri" panose="020F0502020204030204" pitchFamily="34" charset="0"/>
              <a:cs typeface="Times New Roman" panose="02020603050405020304" pitchFamily="18" charset="0"/>
            </a:endParaRPr>
          </a:p>
          <a:p>
            <a:pPr marL="742950" lvl="1" indent="-285750">
              <a:buFont typeface="Arial" panose="020B0604020202020204" pitchFamily="34" charset="0"/>
              <a:buChar char="•"/>
            </a:pPr>
            <a:r>
              <a:rPr lang="en-AU" sz="1700" dirty="0">
                <a:latin typeface="Calibri" panose="020F0502020204030204" pitchFamily="34" charset="0"/>
                <a:cs typeface="Times New Roman" panose="02020603050405020304" pitchFamily="18" charset="0"/>
              </a:rPr>
              <a:t>The agency provides a Word version of the draft statutory rule to OCPC's Subordinate Legislation Manager by email with a request for settling. </a:t>
            </a:r>
          </a:p>
          <a:p>
            <a:pPr marL="742950" lvl="1" indent="-285750">
              <a:buFont typeface="Arial" panose="020B0604020202020204" pitchFamily="34" charset="0"/>
              <a:buChar char="•"/>
            </a:pPr>
            <a:r>
              <a:rPr lang="en-AU" sz="1700" dirty="0">
                <a:latin typeface="Calibri" panose="020F0502020204030204" pitchFamily="34" charset="0"/>
                <a:cs typeface="Times New Roman" panose="02020603050405020304" pitchFamily="18" charset="0"/>
              </a:rPr>
              <a:t>The drafter allocated to settle the statutory rule tests the draft against the powers to make the statutory rule in the authorising Act and against the other criteria in section 13 of the SLA. </a:t>
            </a:r>
          </a:p>
          <a:p>
            <a:pPr marL="742950" lvl="1" indent="-285750">
              <a:buFont typeface="Arial" panose="020B0604020202020204" pitchFamily="34" charset="0"/>
              <a:buChar char="•"/>
            </a:pPr>
            <a:r>
              <a:rPr lang="en-AU" sz="1700" dirty="0">
                <a:latin typeface="Calibri" panose="020F0502020204030204" pitchFamily="34" charset="0"/>
                <a:cs typeface="Times New Roman" panose="02020603050405020304" pitchFamily="18" charset="0"/>
              </a:rPr>
              <a:t>The drafter provides feedback, advice and, if necessary, redrafted provisions to the agency. </a:t>
            </a:r>
          </a:p>
          <a:p>
            <a:pPr marL="742950" lvl="1" indent="-285750">
              <a:buFont typeface="Arial" panose="020B0604020202020204" pitchFamily="34" charset="0"/>
              <a:buChar char="•"/>
            </a:pPr>
            <a:r>
              <a:rPr lang="en-AU" sz="1700" dirty="0">
                <a:latin typeface="Calibri" panose="020F0502020204030204" pitchFamily="34" charset="0"/>
                <a:cs typeface="Times New Roman" panose="02020603050405020304" pitchFamily="18" charset="0"/>
              </a:rPr>
              <a:t>The agency provides OCPC with a revised draft for further settling. </a:t>
            </a:r>
          </a:p>
          <a:p>
            <a:pPr marL="742950" lvl="1" indent="-285750">
              <a:buFont typeface="Arial" panose="020B0604020202020204" pitchFamily="34" charset="0"/>
              <a:buChar char="•"/>
            </a:pPr>
            <a:r>
              <a:rPr lang="en-AU" sz="1700" dirty="0">
                <a:latin typeface="Calibri" panose="020F0502020204030204" pitchFamily="34" charset="0"/>
                <a:cs typeface="Times New Roman" panose="02020603050405020304" pitchFamily="18" charset="0"/>
              </a:rPr>
              <a:t>When no further revisions are required by OCPC, the drafter will provide a settling letter to allow a RIS to be advertised or, if no RIS is required, for the statutory rule to be made. </a:t>
            </a:r>
          </a:p>
          <a:p>
            <a:pPr marL="742950" lvl="1" indent="-285750">
              <a:buFont typeface="Arial" panose="020B0604020202020204" pitchFamily="34" charset="0"/>
              <a:buChar char="•"/>
            </a:pPr>
            <a:r>
              <a:rPr lang="en-AU" sz="1700" dirty="0">
                <a:latin typeface="Calibri" panose="020F0502020204030204" pitchFamily="34" charset="0"/>
                <a:cs typeface="Times New Roman" panose="02020603050405020304" pitchFamily="18" charset="0"/>
              </a:rPr>
              <a:t>OCPC prepares a proof of the proposed statutory rule in the OCPC template and provides it to the agency. </a:t>
            </a:r>
          </a:p>
          <a:p>
            <a:pPr marL="742950" lvl="1" indent="-285750">
              <a:buFont typeface="Arial" panose="020B0604020202020204" pitchFamily="34" charset="0"/>
              <a:buChar char="•"/>
            </a:pPr>
            <a:r>
              <a:rPr lang="en-AU" sz="1700" dirty="0">
                <a:latin typeface="Calibri" panose="020F0502020204030204" pitchFamily="34" charset="0"/>
                <a:cs typeface="Times New Roman" panose="02020603050405020304" pitchFamily="18" charset="0"/>
              </a:rPr>
              <a:t>If the agency considers the proof to be in order, the agency requests a section 13 certificate and submission copies. </a:t>
            </a:r>
          </a:p>
          <a:p>
            <a:pPr marL="742950" lvl="1" indent="-285750">
              <a:buFont typeface="Arial" panose="020B0604020202020204" pitchFamily="34" charset="0"/>
              <a:buChar char="•"/>
            </a:pPr>
            <a:r>
              <a:rPr lang="en-AU" sz="1700" dirty="0">
                <a:latin typeface="Calibri" panose="020F0502020204030204" pitchFamily="34" charset="0"/>
                <a:cs typeface="Times New Roman" panose="02020603050405020304" pitchFamily="18" charset="0"/>
              </a:rPr>
              <a:t>OCPC then prepares the certificate and submission copies, which are required by the Governor in Council before the statutory rule can be made (under section 14 of the SLA). </a:t>
            </a:r>
          </a:p>
        </p:txBody>
      </p:sp>
      <p:sp>
        <p:nvSpPr>
          <p:cNvPr id="5" name="Content Placeholder 4">
            <a:extLst>
              <a:ext uri="{FF2B5EF4-FFF2-40B4-BE49-F238E27FC236}">
                <a16:creationId xmlns:a16="http://schemas.microsoft.com/office/drawing/2014/main" id="{19AF5A0B-7197-4F49-B86D-35193FA9D86D}"/>
              </a:ext>
            </a:extLst>
          </p:cNvPr>
          <p:cNvSpPr txBox="1">
            <a:spLocks noGrp="1"/>
          </p:cNvSpPr>
          <p:nvPr>
            <p:ph sz="half" idx="15"/>
          </p:nvPr>
        </p:nvSpPr>
        <p:spPr>
          <a:xfrm>
            <a:off x="3577389" y="286241"/>
            <a:ext cx="8614611" cy="461665"/>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2400" dirty="0">
                <a:latin typeface="Calibri" panose="020F0502020204030204" pitchFamily="34" charset="0"/>
                <a:cs typeface="Calibri" panose="020F0502020204030204" pitchFamily="34" charset="0"/>
              </a:rPr>
              <a:t>Agency drafts the statutory rules and provides to OCPC for settling</a:t>
            </a:r>
          </a:p>
        </p:txBody>
      </p:sp>
      <p:sp>
        <p:nvSpPr>
          <p:cNvPr id="2" name="Title 1">
            <a:extLst>
              <a:ext uri="{FF2B5EF4-FFF2-40B4-BE49-F238E27FC236}">
                <a16:creationId xmlns:a16="http://schemas.microsoft.com/office/drawing/2014/main" id="{68BBFA25-73A6-4104-85A0-FDF12A6E31EB}"/>
              </a:ext>
            </a:extLst>
          </p:cNvPr>
          <p:cNvSpPr>
            <a:spLocks noGrp="1"/>
          </p:cNvSpPr>
          <p:nvPr>
            <p:ph type="title"/>
          </p:nvPr>
        </p:nvSpPr>
        <p:spPr/>
        <p:txBody>
          <a:bodyPr/>
          <a:lstStyle/>
          <a:p>
            <a:r>
              <a:rPr lang="en-AU" sz="3600" dirty="0"/>
              <a:t>Drafting the statutory rule</a:t>
            </a:r>
          </a:p>
        </p:txBody>
      </p:sp>
    </p:spTree>
    <p:extLst>
      <p:ext uri="{BB962C8B-B14F-4D97-AF65-F5344CB8AC3E}">
        <p14:creationId xmlns:p14="http://schemas.microsoft.com/office/powerpoint/2010/main" val="38323370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65EDEBA-906C-4520-B27E-55F5EC538FF8}"/>
              </a:ext>
            </a:extLst>
          </p:cNvPr>
          <p:cNvSpPr>
            <a:spLocks noGrp="1"/>
          </p:cNvSpPr>
          <p:nvPr>
            <p:ph idx="1"/>
          </p:nvPr>
        </p:nvSpPr>
        <p:spPr>
          <a:xfrm>
            <a:off x="3865514" y="830941"/>
            <a:ext cx="7945486" cy="5613401"/>
          </a:xfrm>
        </p:spPr>
        <p:txBody>
          <a:bodyPr/>
          <a:lstStyle/>
          <a:p>
            <a:pPr marL="0" indent="0">
              <a:buNone/>
            </a:pPr>
            <a:r>
              <a:rPr lang="en-AU" sz="2000" b="1" dirty="0">
                <a:latin typeface="Calibri" panose="020F0502020204030204" pitchFamily="34" charset="0"/>
                <a:cs typeface="Calibri" panose="020F0502020204030204" pitchFamily="34" charset="0"/>
              </a:rPr>
              <a:t>Getting comments and submissions on the RIS</a:t>
            </a:r>
          </a:p>
          <a:p>
            <a:pPr marL="285750" indent="-285750">
              <a:buFont typeface="Arial" panose="020B0604020202020204" pitchFamily="34" charset="0"/>
              <a:buChar char="•"/>
            </a:pPr>
            <a:r>
              <a:rPr lang="en-AU" dirty="0">
                <a:latin typeface="Calibri" panose="020F0502020204030204" pitchFamily="34" charset="0"/>
                <a:cs typeface="Calibri" panose="020F0502020204030204" pitchFamily="34" charset="0"/>
              </a:rPr>
              <a:t>If a RIS has been prepared, the responsible Minister </a:t>
            </a:r>
            <a:r>
              <a:rPr lang="en-AU" b="1" dirty="0">
                <a:latin typeface="Calibri" panose="020F0502020204030204" pitchFamily="34" charset="0"/>
                <a:cs typeface="Calibri" panose="020F0502020204030204" pitchFamily="34" charset="0"/>
              </a:rPr>
              <a:t>must</a:t>
            </a:r>
            <a:r>
              <a:rPr lang="en-AU" dirty="0">
                <a:latin typeface="Calibri" panose="020F0502020204030204" pitchFamily="34" charset="0"/>
                <a:cs typeface="Calibri" panose="020F0502020204030204" pitchFamily="34" charset="0"/>
              </a:rPr>
              <a:t> ensure that a notice be published: </a:t>
            </a:r>
          </a:p>
          <a:p>
            <a:pPr marL="742950" lvl="1" indent="-285750">
              <a:buFont typeface="Arial" panose="020B0604020202020204" pitchFamily="34" charset="0"/>
              <a:buChar char="•"/>
            </a:pPr>
            <a:r>
              <a:rPr lang="en-AU" sz="1800" dirty="0">
                <a:latin typeface="Calibri" panose="020F0502020204030204" pitchFamily="34" charset="0"/>
                <a:cs typeface="Calibri" panose="020F0502020204030204" pitchFamily="34" charset="0"/>
              </a:rPr>
              <a:t>in the Government Gazette, </a:t>
            </a:r>
          </a:p>
          <a:p>
            <a:pPr marL="742950" lvl="1" indent="-285750">
              <a:buFont typeface="Arial" panose="020B0604020202020204" pitchFamily="34" charset="0"/>
              <a:buChar char="•"/>
            </a:pPr>
            <a:r>
              <a:rPr lang="en-AU" sz="1800" dirty="0">
                <a:latin typeface="Calibri" panose="020F0502020204030204" pitchFamily="34" charset="0"/>
                <a:cs typeface="Calibri" panose="020F0502020204030204" pitchFamily="34" charset="0"/>
              </a:rPr>
              <a:t>a daily newspaper circulating generally throughout Victoria, and </a:t>
            </a:r>
          </a:p>
          <a:p>
            <a:pPr marL="742950" lvl="1" indent="-285750">
              <a:buFont typeface="Arial" panose="020B0604020202020204" pitchFamily="34" charset="0"/>
              <a:buChar char="•"/>
            </a:pPr>
            <a:r>
              <a:rPr lang="en-AU" sz="1800" dirty="0">
                <a:latin typeface="Calibri" panose="020F0502020204030204" pitchFamily="34" charset="0"/>
                <a:cs typeface="Calibri" panose="020F0502020204030204" pitchFamily="34" charset="0"/>
              </a:rPr>
              <a:t>if the responsible Minister considers it appropriate, in trade, professional or public interest publications as determined by the responsible Minister: section 11.</a:t>
            </a:r>
          </a:p>
          <a:p>
            <a:pPr marL="285750" indent="-285750">
              <a:buFont typeface="Arial" panose="020B0604020202020204" pitchFamily="34" charset="0"/>
              <a:buChar char="•"/>
            </a:pPr>
            <a:r>
              <a:rPr lang="en-AU" dirty="0">
                <a:latin typeface="Calibri" panose="020F0502020204030204" pitchFamily="34" charset="0"/>
                <a:cs typeface="Calibri" panose="020F0502020204030204" pitchFamily="34" charset="0"/>
              </a:rPr>
              <a:t>The notice must state the reasons for, and objectives of, the proposed statutory rule.</a:t>
            </a:r>
          </a:p>
          <a:p>
            <a:pPr marL="285750" indent="-285750">
              <a:buFont typeface="Arial" panose="020B0604020202020204" pitchFamily="34" charset="0"/>
              <a:buChar char="•"/>
            </a:pPr>
            <a:r>
              <a:rPr lang="en-AU" dirty="0">
                <a:latin typeface="Calibri" panose="020F0502020204030204" pitchFamily="34" charset="0"/>
                <a:cs typeface="Calibri" panose="020F0502020204030204" pitchFamily="34" charset="0"/>
              </a:rPr>
              <a:t>Agencies are also encouraged to give notice via the Engage Vic website. </a:t>
            </a:r>
          </a:p>
          <a:p>
            <a:pPr marL="285750" indent="-285750">
              <a:buFont typeface="Arial" panose="020B0604020202020204" pitchFamily="34" charset="0"/>
              <a:buChar char="•"/>
            </a:pPr>
            <a:r>
              <a:rPr lang="en-AU" dirty="0">
                <a:latin typeface="Calibri" panose="020F0502020204030204" pitchFamily="34" charset="0"/>
                <a:cs typeface="Calibri" panose="020F0502020204030204" pitchFamily="34" charset="0"/>
              </a:rPr>
              <a:t>Please check section 11(2) for the additional requirements of the notice. </a:t>
            </a:r>
          </a:p>
          <a:p>
            <a:pPr marL="285750" indent="-285750">
              <a:buFont typeface="Arial" panose="020B0604020202020204" pitchFamily="34" charset="0"/>
              <a:buChar char="•"/>
            </a:pPr>
            <a:r>
              <a:rPr lang="en-AU" dirty="0">
                <a:latin typeface="Calibri" panose="020F0502020204030204" pitchFamily="34" charset="0"/>
                <a:cs typeface="Calibri" panose="020F0502020204030204" pitchFamily="34" charset="0"/>
              </a:rPr>
              <a:t>The responsible Minister must consider all submissions and comments in relation to the draft statutory rule and RIS. </a:t>
            </a:r>
          </a:p>
          <a:p>
            <a:pPr marL="0" indent="0">
              <a:buNone/>
            </a:pPr>
            <a:endParaRPr lang="en-AU" sz="2000" dirty="0"/>
          </a:p>
        </p:txBody>
      </p:sp>
      <p:sp>
        <p:nvSpPr>
          <p:cNvPr id="5" name="TextBox 4">
            <a:extLst>
              <a:ext uri="{FF2B5EF4-FFF2-40B4-BE49-F238E27FC236}">
                <a16:creationId xmlns:a16="http://schemas.microsoft.com/office/drawing/2014/main" id="{0CAA799E-2094-4201-9178-5FAE0935D9AF}"/>
              </a:ext>
            </a:extLst>
          </p:cNvPr>
          <p:cNvSpPr txBox="1"/>
          <p:nvPr/>
        </p:nvSpPr>
        <p:spPr>
          <a:xfrm>
            <a:off x="3562830" y="166131"/>
            <a:ext cx="8629170" cy="523220"/>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AU" sz="2800" dirty="0">
                <a:latin typeface="Calibri" panose="020F0502020204030204" pitchFamily="34" charset="0"/>
                <a:cs typeface="Calibri" panose="020F0502020204030204" pitchFamily="34" charset="0"/>
              </a:rPr>
              <a:t>Notice and publication of the RIS (section 11)</a:t>
            </a:r>
          </a:p>
        </p:txBody>
      </p:sp>
      <p:sp>
        <p:nvSpPr>
          <p:cNvPr id="2" name="Title 1">
            <a:extLst>
              <a:ext uri="{FF2B5EF4-FFF2-40B4-BE49-F238E27FC236}">
                <a16:creationId xmlns:a16="http://schemas.microsoft.com/office/drawing/2014/main" id="{7488B638-12B6-49E4-BE33-A8906A2D732C}"/>
              </a:ext>
            </a:extLst>
          </p:cNvPr>
          <p:cNvSpPr>
            <a:spLocks noGrp="1"/>
          </p:cNvSpPr>
          <p:nvPr>
            <p:ph type="title"/>
          </p:nvPr>
        </p:nvSpPr>
        <p:spPr/>
        <p:txBody>
          <a:bodyPr/>
          <a:lstStyle/>
          <a:p>
            <a:r>
              <a:rPr lang="en-AU" sz="3600" dirty="0"/>
              <a:t>Comments and submissions</a:t>
            </a:r>
            <a:br>
              <a:rPr lang="en-AU" sz="2800" dirty="0"/>
            </a:br>
            <a:endParaRPr lang="en-AU" sz="2800" dirty="0"/>
          </a:p>
        </p:txBody>
      </p:sp>
    </p:spTree>
    <p:extLst>
      <p:ext uri="{BB962C8B-B14F-4D97-AF65-F5344CB8AC3E}">
        <p14:creationId xmlns:p14="http://schemas.microsoft.com/office/powerpoint/2010/main" val="1466952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D078342-AB27-4972-9C44-F54178354B31}"/>
              </a:ext>
            </a:extLst>
          </p:cNvPr>
          <p:cNvSpPr txBox="1"/>
          <p:nvPr/>
        </p:nvSpPr>
        <p:spPr>
          <a:xfrm>
            <a:off x="4446335" y="1272456"/>
            <a:ext cx="6925607" cy="3970318"/>
          </a:xfrm>
          <a:prstGeom prst="rect">
            <a:avLst/>
          </a:prstGeom>
          <a:noFill/>
        </p:spPr>
        <p:txBody>
          <a:bodyPr wrap="square" rtlCol="0">
            <a:spAutoFit/>
          </a:bodyPr>
          <a:lstStyle/>
          <a:p>
            <a:r>
              <a:rPr lang="en-AU" sz="2800" dirty="0">
                <a:latin typeface="Calibri" panose="020F0502020204030204" pitchFamily="34" charset="0"/>
                <a:cs typeface="Calibri" panose="020F0502020204030204" pitchFamily="34" charset="0"/>
              </a:rPr>
              <a:t>The </a:t>
            </a:r>
            <a:r>
              <a:rPr lang="en-AU" sz="2800" b="1" i="1" dirty="0">
                <a:latin typeface="Calibri" panose="020F0502020204030204" pitchFamily="34" charset="0"/>
                <a:cs typeface="Calibri" panose="020F0502020204030204" pitchFamily="34" charset="0"/>
              </a:rPr>
              <a:t>Subordinate Legislation Act 1994 </a:t>
            </a:r>
            <a:r>
              <a:rPr lang="en-AU" sz="2800" b="1" dirty="0">
                <a:latin typeface="Calibri" panose="020F0502020204030204" pitchFamily="34" charset="0"/>
                <a:cs typeface="Calibri" panose="020F0502020204030204" pitchFamily="34" charset="0"/>
              </a:rPr>
              <a:t>(SLA) </a:t>
            </a:r>
            <a:r>
              <a:rPr lang="en-US" sz="2800" dirty="0">
                <a:latin typeface="Calibri" panose="020F0502020204030204" pitchFamily="34" charset="0"/>
                <a:cs typeface="Calibri" panose="020F0502020204030204" pitchFamily="34" charset="0"/>
              </a:rPr>
              <a:t>governs the preparation and making of statutory rules and legislative instruments in Victoria. </a:t>
            </a:r>
          </a:p>
          <a:p>
            <a:endParaRPr lang="en-US" sz="2800" dirty="0">
              <a:latin typeface="Calibri" panose="020F0502020204030204" pitchFamily="34" charset="0"/>
              <a:cs typeface="Calibri" panose="020F0502020204030204" pitchFamily="34" charset="0"/>
            </a:endParaRPr>
          </a:p>
          <a:p>
            <a:r>
              <a:rPr lang="en-US" sz="2800" dirty="0">
                <a:latin typeface="Calibri" panose="020F0502020204030204" pitchFamily="34" charset="0"/>
                <a:cs typeface="Calibri" panose="020F0502020204030204" pitchFamily="34" charset="0"/>
              </a:rPr>
              <a:t>Importantly, the SLA imposes requirements on the preparation and making of such instruments. </a:t>
            </a:r>
          </a:p>
          <a:p>
            <a:endParaRPr lang="en-AU" sz="28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1FB20523-8EC7-4848-89B7-052D5B00D604}"/>
              </a:ext>
            </a:extLst>
          </p:cNvPr>
          <p:cNvSpPr>
            <a:spLocks noGrp="1"/>
          </p:cNvSpPr>
          <p:nvPr>
            <p:ph type="title"/>
          </p:nvPr>
        </p:nvSpPr>
        <p:spPr>
          <a:xfrm>
            <a:off x="298206" y="4119869"/>
            <a:ext cx="3468576" cy="2456442"/>
          </a:xfrm>
        </p:spPr>
        <p:txBody>
          <a:bodyPr/>
          <a:lstStyle/>
          <a:p>
            <a:r>
              <a:rPr lang="en-US" sz="5400" dirty="0"/>
              <a:t>The SLA</a:t>
            </a:r>
          </a:p>
        </p:txBody>
      </p:sp>
    </p:spTree>
    <p:extLst>
      <p:ext uri="{BB962C8B-B14F-4D97-AF65-F5344CB8AC3E}">
        <p14:creationId xmlns:p14="http://schemas.microsoft.com/office/powerpoint/2010/main" val="23433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9854316" y="6513709"/>
            <a:ext cx="2337684" cy="344291"/>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sp>
        <p:nvSpPr>
          <p:cNvPr id="3" name="TextBox 2">
            <a:extLst>
              <a:ext uri="{FF2B5EF4-FFF2-40B4-BE49-F238E27FC236}">
                <a16:creationId xmlns:a16="http://schemas.microsoft.com/office/drawing/2014/main" id="{1BBC1C49-366E-494F-9D31-F75CE7FE40F6}"/>
              </a:ext>
            </a:extLst>
          </p:cNvPr>
          <p:cNvSpPr txBox="1"/>
          <p:nvPr/>
        </p:nvSpPr>
        <p:spPr>
          <a:xfrm>
            <a:off x="185057" y="240804"/>
            <a:ext cx="8349343" cy="5139869"/>
          </a:xfrm>
          <a:prstGeom prst="rect">
            <a:avLst/>
          </a:prstGeom>
          <a:noFill/>
        </p:spPr>
        <p:txBody>
          <a:bodyPr wrap="square" rtlCol="0">
            <a:spAutoFit/>
          </a:bodyPr>
          <a:lstStyle/>
          <a:p>
            <a:r>
              <a:rPr lang="en-AU" sz="2400" b="1" dirty="0">
                <a:solidFill>
                  <a:srgbClr val="0070C0"/>
                </a:solidFill>
                <a:latin typeface="Calibri" panose="020F0502020204030204" pitchFamily="34" charset="0"/>
                <a:cs typeface="Calibri" panose="020F0502020204030204" pitchFamily="34" charset="0"/>
              </a:rPr>
              <a:t>Making statutory rules </a:t>
            </a:r>
          </a:p>
          <a:p>
            <a:endParaRPr lang="en-AU" sz="2400" dirty="0">
              <a:solidFill>
                <a:srgbClr val="0070C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AU" sz="2000" b="1" dirty="0">
                <a:latin typeface="Calibri" panose="020F0502020204030204" pitchFamily="34" charset="0"/>
                <a:cs typeface="Calibri" panose="020F0502020204030204" pitchFamily="34" charset="0"/>
              </a:rPr>
              <a:t>Once the statutory rule is settled, </a:t>
            </a:r>
            <a:r>
              <a:rPr lang="en-AU" sz="2000" dirty="0">
                <a:latin typeface="Calibri" panose="020F0502020204030204" pitchFamily="34" charset="0"/>
                <a:cs typeface="Calibri" panose="020F0502020204030204" pitchFamily="34" charset="0"/>
              </a:rPr>
              <a:t>OCPC provides the agency with a section 13 certificate. </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If a RIS was prepared a notice of the decision to make the proposed statutory rule </a:t>
            </a:r>
            <a:r>
              <a:rPr lang="en-AU" sz="2000" b="1" dirty="0">
                <a:latin typeface="Calibri" panose="020F0502020204030204" pitchFamily="34" charset="0"/>
                <a:cs typeface="Calibri" panose="020F0502020204030204" pitchFamily="34" charset="0"/>
              </a:rPr>
              <a:t>must</a:t>
            </a:r>
            <a:r>
              <a:rPr lang="en-AU" sz="2000" dirty="0">
                <a:latin typeface="Calibri" panose="020F0502020204030204" pitchFamily="34" charset="0"/>
                <a:cs typeface="Calibri" panose="020F0502020204030204" pitchFamily="34" charset="0"/>
              </a:rPr>
              <a:t> be published in the Government Gazette and a daily newspaper circulating generally throughout Victoria: section 12.</a:t>
            </a:r>
            <a:r>
              <a:rPr lang="en-AU" sz="2000" strike="sngStrike" dirty="0">
                <a:latin typeface="Calibri" panose="020F0502020204030204" pitchFamily="34" charset="0"/>
                <a:cs typeface="Calibri" panose="020F0502020204030204" pitchFamily="34" charset="0"/>
              </a:rPr>
              <a:t> </a:t>
            </a:r>
            <a:endParaRPr lang="en-AU" sz="2000" strike="sngStrike" dirty="0">
              <a:solidFill>
                <a:srgbClr val="FF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Section 14 of the SLA lists requirements for submission to the Governor in Council (</a:t>
            </a:r>
            <a:r>
              <a:rPr lang="en-AU" sz="2000" b="1" dirty="0">
                <a:latin typeface="Calibri" panose="020F0502020204030204" pitchFamily="34" charset="0"/>
                <a:cs typeface="Calibri" panose="020F0502020204030204" pitchFamily="34" charset="0"/>
              </a:rPr>
              <a:t>GIC</a:t>
            </a:r>
            <a:r>
              <a:rPr lang="en-AU" sz="2000" dirty="0">
                <a:latin typeface="Calibri" panose="020F0502020204030204" pitchFamily="34" charset="0"/>
                <a:cs typeface="Calibri" panose="020F0502020204030204" pitchFamily="34" charset="0"/>
              </a:rPr>
              <a:t>) and the documents which must accompany the proposed statutory rule. </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The following documents </a:t>
            </a:r>
            <a:r>
              <a:rPr lang="en-AU" sz="2000" b="1" dirty="0">
                <a:latin typeface="Calibri" panose="020F0502020204030204" pitchFamily="34" charset="0"/>
                <a:cs typeface="Calibri" panose="020F0502020204030204" pitchFamily="34" charset="0"/>
              </a:rPr>
              <a:t>must also </a:t>
            </a:r>
            <a:r>
              <a:rPr lang="en-AU" sz="2000" dirty="0">
                <a:latin typeface="Calibri" panose="020F0502020204030204" pitchFamily="34" charset="0"/>
                <a:cs typeface="Calibri" panose="020F0502020204030204" pitchFamily="34" charset="0"/>
              </a:rPr>
              <a:t>accompany a statutory rule when it is submitted to the GIC: </a:t>
            </a:r>
          </a:p>
          <a:p>
            <a:pPr marL="742950" lvl="1"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An Explanatory Memorandum (</a:t>
            </a:r>
            <a:r>
              <a:rPr lang="en-AU" sz="2000" b="1" dirty="0">
                <a:latin typeface="Calibri" panose="020F0502020204030204" pitchFamily="34" charset="0"/>
                <a:cs typeface="Calibri" panose="020F0502020204030204" pitchFamily="34" charset="0"/>
              </a:rPr>
              <a:t>EM</a:t>
            </a:r>
            <a:r>
              <a:rPr lang="en-AU" sz="2000" dirty="0">
                <a:latin typeface="Calibri" panose="020F0502020204030204" pitchFamily="34" charset="0"/>
                <a:cs typeface="Calibri" panose="020F0502020204030204" pitchFamily="34" charset="0"/>
              </a:rPr>
              <a:t>);</a:t>
            </a:r>
          </a:p>
          <a:p>
            <a:pPr marL="742950" lvl="1"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A Recommendation page, signed by the responsible Minister; and </a:t>
            </a:r>
          </a:p>
          <a:p>
            <a:pPr marL="742950" lvl="1"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An Agenda page signed by the responsible Minister and Departmental Secretary (or authorised delegate).</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Making, publication and tabling</a:t>
            </a:r>
          </a:p>
        </p:txBody>
      </p:sp>
    </p:spTree>
    <p:extLst>
      <p:ext uri="{BB962C8B-B14F-4D97-AF65-F5344CB8AC3E}">
        <p14:creationId xmlns:p14="http://schemas.microsoft.com/office/powerpoint/2010/main" val="14555638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le of newspapers">
            <a:extLst>
              <a:ext uri="{FF2B5EF4-FFF2-40B4-BE49-F238E27FC236}">
                <a16:creationId xmlns:a16="http://schemas.microsoft.com/office/drawing/2014/main" id="{FDA2A85C-32F5-4B5D-BF13-30B321C91C7B}"/>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3562831" y="2412470"/>
            <a:ext cx="1532546" cy="1240525"/>
          </a:xfrm>
          <a:prstGeom prst="rect">
            <a:avLst/>
          </a:prstGeom>
        </p:spPr>
      </p:pic>
      <p:sp>
        <p:nvSpPr>
          <p:cNvPr id="7" name="Text Placeholder 3">
            <a:extLst>
              <a:ext uri="{FF2B5EF4-FFF2-40B4-BE49-F238E27FC236}">
                <a16:creationId xmlns:a16="http://schemas.microsoft.com/office/drawing/2014/main" id="{5AA22D9D-D1D2-49BA-9198-3B600E51D690}"/>
              </a:ext>
            </a:extLst>
          </p:cNvPr>
          <p:cNvSpPr txBox="1">
            <a:spLocks/>
          </p:cNvSpPr>
          <p:nvPr/>
        </p:nvSpPr>
        <p:spPr>
          <a:xfrm>
            <a:off x="8961120" y="6383547"/>
            <a:ext cx="3230880" cy="47445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600" kern="1200">
                <a:solidFill>
                  <a:schemeClr val="l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lt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200" kern="1200">
                <a:solidFill>
                  <a:schemeClr val="lt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9pPr>
          </a:lstStyle>
          <a:p>
            <a:pPr algn="ctr"/>
            <a:r>
              <a:rPr lang="en-AU" sz="1800" dirty="0"/>
              <a:t>Making legislative instruments.</a:t>
            </a:r>
          </a:p>
        </p:txBody>
      </p:sp>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8961119" y="6017342"/>
            <a:ext cx="3230879" cy="366205"/>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sp>
        <p:nvSpPr>
          <p:cNvPr id="6" name="TextBox 5">
            <a:extLst>
              <a:ext uri="{FF2B5EF4-FFF2-40B4-BE49-F238E27FC236}">
                <a16:creationId xmlns:a16="http://schemas.microsoft.com/office/drawing/2014/main" id="{DF6FE0B7-7DC0-4289-955A-ADDD1696D7C7}"/>
              </a:ext>
            </a:extLst>
          </p:cNvPr>
          <p:cNvSpPr txBox="1"/>
          <p:nvPr/>
        </p:nvSpPr>
        <p:spPr>
          <a:xfrm>
            <a:off x="185057" y="3881168"/>
            <a:ext cx="8349343" cy="2000548"/>
          </a:xfrm>
          <a:prstGeom prst="rect">
            <a:avLst/>
          </a:prstGeom>
          <a:noFill/>
        </p:spPr>
        <p:txBody>
          <a:bodyPr wrap="square" rtlCol="0">
            <a:spAutoFit/>
          </a:bodyPr>
          <a:lstStyle/>
          <a:p>
            <a:r>
              <a:rPr lang="en-AU" sz="2400" b="1" dirty="0">
                <a:solidFill>
                  <a:srgbClr val="0070C0"/>
                </a:solidFill>
                <a:latin typeface="Calibri" panose="020F0502020204030204" pitchFamily="34" charset="0"/>
                <a:cs typeface="Calibri" panose="020F0502020204030204" pitchFamily="34" charset="0"/>
              </a:rPr>
              <a:t>Publication of legislative instruments</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The legislative instrument, if suitable to be published, must be published in the Government Gazette within 10 working days after the legislative instrument is made: section 16A.</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Section 16(3) outlines circumstances in which a legislative instrument is not suitable for publication in full. </a:t>
            </a:r>
          </a:p>
        </p:txBody>
      </p:sp>
      <p:sp>
        <p:nvSpPr>
          <p:cNvPr id="3" name="TextBox 2">
            <a:extLst>
              <a:ext uri="{FF2B5EF4-FFF2-40B4-BE49-F238E27FC236}">
                <a16:creationId xmlns:a16="http://schemas.microsoft.com/office/drawing/2014/main" id="{1BBC1C49-366E-494F-9D31-F75CE7FE40F6}"/>
              </a:ext>
            </a:extLst>
          </p:cNvPr>
          <p:cNvSpPr txBox="1"/>
          <p:nvPr/>
        </p:nvSpPr>
        <p:spPr>
          <a:xfrm>
            <a:off x="185057" y="491526"/>
            <a:ext cx="8349343" cy="1692771"/>
          </a:xfrm>
          <a:prstGeom prst="rect">
            <a:avLst/>
          </a:prstGeom>
          <a:noFill/>
        </p:spPr>
        <p:txBody>
          <a:bodyPr wrap="square" rtlCol="0">
            <a:spAutoFit/>
          </a:bodyPr>
          <a:lstStyle/>
          <a:p>
            <a:r>
              <a:rPr lang="en-AU" sz="2400" b="1" dirty="0">
                <a:solidFill>
                  <a:srgbClr val="0070C0"/>
                </a:solidFill>
                <a:latin typeface="Calibri" panose="020F0502020204030204" pitchFamily="34" charset="0"/>
                <a:cs typeface="Calibri" panose="020F0502020204030204" pitchFamily="34" charset="0"/>
              </a:rPr>
              <a:t>Publication of statutory rules</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After GIC makes the statutory rule, notice of the</a:t>
            </a:r>
            <a:br>
              <a:rPr lang="en-AU" sz="2000" dirty="0">
                <a:latin typeface="Calibri" panose="020F0502020204030204" pitchFamily="34" charset="0"/>
                <a:cs typeface="Calibri" panose="020F0502020204030204" pitchFamily="34" charset="0"/>
              </a:rPr>
            </a:br>
            <a:r>
              <a:rPr lang="en-AU" sz="2000" dirty="0">
                <a:latin typeface="Calibri" panose="020F0502020204030204" pitchFamily="34" charset="0"/>
                <a:cs typeface="Calibri" panose="020F0502020204030204" pitchFamily="34" charset="0"/>
              </a:rPr>
              <a:t>statutory rule is published in the Government Gazette: section 17.</a:t>
            </a:r>
          </a:p>
          <a:p>
            <a:pPr marL="285750" indent="-285750">
              <a:buFont typeface="Arial" panose="020B0604020202020204" pitchFamily="34" charset="0"/>
              <a:buChar char="•"/>
            </a:pPr>
            <a:r>
              <a:rPr lang="en-AU" sz="2000" dirty="0">
                <a:latin typeface="Calibri" panose="020F0502020204030204" pitchFamily="34" charset="0"/>
                <a:cs typeface="Calibri" panose="020F0502020204030204" pitchFamily="34" charset="0"/>
              </a:rPr>
              <a:t>This usually occurs automatically as OCPC arranges the publication of the statutory rule itself after the Governor in Council makes it. </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Making, publication and tabling</a:t>
            </a:r>
          </a:p>
        </p:txBody>
      </p:sp>
    </p:spTree>
    <p:extLst>
      <p:ext uri="{BB962C8B-B14F-4D97-AF65-F5344CB8AC3E}">
        <p14:creationId xmlns:p14="http://schemas.microsoft.com/office/powerpoint/2010/main" val="3174348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9854316" y="6513709"/>
            <a:ext cx="2337684" cy="344291"/>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sp>
        <p:nvSpPr>
          <p:cNvPr id="6" name="Rectangle: Rounded Corners 5">
            <a:extLst>
              <a:ext uri="{FF2B5EF4-FFF2-40B4-BE49-F238E27FC236}">
                <a16:creationId xmlns:a16="http://schemas.microsoft.com/office/drawing/2014/main" id="{A0EAF6C7-32D5-4670-A90E-D0BE7B8DEC43}"/>
              </a:ext>
            </a:extLst>
          </p:cNvPr>
          <p:cNvSpPr/>
          <p:nvPr/>
        </p:nvSpPr>
        <p:spPr>
          <a:xfrm>
            <a:off x="964426" y="5735453"/>
            <a:ext cx="672022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dirty="0">
                <a:solidFill>
                  <a:schemeClr val="tx1"/>
                </a:solidFill>
                <a:latin typeface="Calibri" panose="020F0502020204030204" pitchFamily="34" charset="0"/>
                <a:cs typeface="Calibri" panose="020F0502020204030204" pitchFamily="34" charset="0"/>
              </a:rPr>
              <a:t>In some cases, some of these certificates might not be required. Please check the SLA and the SLA Guidelines.</a:t>
            </a:r>
          </a:p>
        </p:txBody>
      </p:sp>
      <p:sp>
        <p:nvSpPr>
          <p:cNvPr id="5" name="Rectangle 4">
            <a:extLst>
              <a:ext uri="{FF2B5EF4-FFF2-40B4-BE49-F238E27FC236}">
                <a16:creationId xmlns:a16="http://schemas.microsoft.com/office/drawing/2014/main" id="{F9BB44EF-9C02-4372-9024-4416FC2F4178}"/>
              </a:ext>
            </a:extLst>
          </p:cNvPr>
          <p:cNvSpPr/>
          <p:nvPr/>
        </p:nvSpPr>
        <p:spPr>
          <a:xfrm>
            <a:off x="185828" y="2048470"/>
            <a:ext cx="7891512" cy="3416320"/>
          </a:xfrm>
          <a:prstGeom prst="rect">
            <a:avLst/>
          </a:prstGeom>
        </p:spPr>
        <p:txBody>
          <a:bodyPr wrap="square" numCol="2">
            <a:spAutoFit/>
          </a:bodyPr>
          <a:lstStyle/>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A certificate of consultation issued under section 6</a:t>
            </a:r>
          </a:p>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A Ministerial exemption certificate issued under section 8</a:t>
            </a:r>
          </a:p>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A Premier’s exemption certificate issued under section 9</a:t>
            </a:r>
          </a:p>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A compliance certificate in relation to RIS requirements and adequacy issued under s.10(4) </a:t>
            </a:r>
          </a:p>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A human rights certificate or human rights exemption certificate issued under s.12A </a:t>
            </a:r>
          </a:p>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An extension certificate and the Premier’s certificate agreeing to the extension issued under section 5A</a:t>
            </a:r>
          </a:p>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An infringements offence consultation certificate issued under section 6A</a:t>
            </a:r>
          </a:p>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A section 13 certificate issued by the Chief Parliamentary Counsel</a:t>
            </a:r>
          </a:p>
          <a:p>
            <a:pPr marL="742950" lvl="1" indent="-285750">
              <a:buFont typeface="Wingdings" panose="05000000000000000000" pitchFamily="2" charset="2"/>
              <a:buChar char="ü"/>
            </a:pPr>
            <a:r>
              <a:rPr lang="en-AU" dirty="0">
                <a:latin typeface="Calibri" panose="020F0502020204030204" pitchFamily="34" charset="0"/>
                <a:cs typeface="Calibri" panose="020F0502020204030204" pitchFamily="34" charset="0"/>
              </a:rPr>
              <a:t>The responsible Minister’s recommendation that the GIC make the statutory rule.  </a:t>
            </a:r>
          </a:p>
        </p:txBody>
      </p:sp>
      <p:sp>
        <p:nvSpPr>
          <p:cNvPr id="3" name="TextBox 2">
            <a:extLst>
              <a:ext uri="{FF2B5EF4-FFF2-40B4-BE49-F238E27FC236}">
                <a16:creationId xmlns:a16="http://schemas.microsoft.com/office/drawing/2014/main" id="{1BBC1C49-366E-494F-9D31-F75CE7FE40F6}"/>
              </a:ext>
            </a:extLst>
          </p:cNvPr>
          <p:cNvSpPr txBox="1"/>
          <p:nvPr/>
        </p:nvSpPr>
        <p:spPr>
          <a:xfrm>
            <a:off x="185828" y="343479"/>
            <a:ext cx="7891512" cy="1569660"/>
          </a:xfrm>
          <a:prstGeom prst="rect">
            <a:avLst/>
          </a:prstGeom>
          <a:noFill/>
        </p:spPr>
        <p:txBody>
          <a:bodyPr wrap="square" rtlCol="0">
            <a:spAutoFit/>
          </a:bodyPr>
          <a:lstStyle/>
          <a:p>
            <a:r>
              <a:rPr lang="en-AU" sz="2400" b="1" dirty="0">
                <a:solidFill>
                  <a:schemeClr val="accent2"/>
                </a:solidFill>
                <a:latin typeface="Calibri" panose="020F0502020204030204" pitchFamily="34" charset="0"/>
                <a:cs typeface="Calibri" panose="020F0502020204030204" pitchFamily="34" charset="0"/>
              </a:rPr>
              <a:t>Tabling statutory rules</a:t>
            </a:r>
          </a:p>
          <a:p>
            <a:r>
              <a:rPr lang="en-AU" dirty="0">
                <a:latin typeface="Calibri" panose="020F0502020204030204" pitchFamily="34" charset="0"/>
                <a:cs typeface="Calibri" panose="020F0502020204030204" pitchFamily="34" charset="0"/>
              </a:rPr>
              <a:t>Section 15 of the SLA requires statutory rules to be laid before Parliament </a:t>
            </a:r>
            <a:r>
              <a:rPr lang="en-AU" b="1" dirty="0">
                <a:latin typeface="Calibri" panose="020F0502020204030204" pitchFamily="34" charset="0"/>
                <a:cs typeface="Calibri" panose="020F0502020204030204" pitchFamily="34" charset="0"/>
              </a:rPr>
              <a:t>within six (6) sitting days </a:t>
            </a:r>
            <a:r>
              <a:rPr lang="en-AU" dirty="0">
                <a:latin typeface="Calibri" panose="020F0502020204030204" pitchFamily="34" charset="0"/>
                <a:cs typeface="Calibri" panose="020F0502020204030204" pitchFamily="34" charset="0"/>
              </a:rPr>
              <a:t>of the notice in the Government Gazette under s.17(2) that the statutory rule has been made. Where required, the following documents must accompany the statutory rule where they are required to be prepared: </a:t>
            </a: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Making, publication and tabling</a:t>
            </a:r>
          </a:p>
        </p:txBody>
      </p:sp>
    </p:spTree>
    <p:extLst>
      <p:ext uri="{BB962C8B-B14F-4D97-AF65-F5344CB8AC3E}">
        <p14:creationId xmlns:p14="http://schemas.microsoft.com/office/powerpoint/2010/main" val="2625163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E3B4F50B-70F7-4284-80E8-B0B8CA0029F7}"/>
              </a:ext>
            </a:extLst>
          </p:cNvPr>
          <p:cNvSpPr txBox="1">
            <a:spLocks/>
          </p:cNvSpPr>
          <p:nvPr/>
        </p:nvSpPr>
        <p:spPr>
          <a:xfrm>
            <a:off x="8961120" y="6383547"/>
            <a:ext cx="3230880" cy="47445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600" kern="1200">
                <a:solidFill>
                  <a:schemeClr val="l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lt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200" kern="1200">
                <a:solidFill>
                  <a:schemeClr val="lt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9pPr>
          </a:lstStyle>
          <a:p>
            <a:pPr algn="ctr"/>
            <a:r>
              <a:rPr lang="en-AU" sz="1800" dirty="0"/>
              <a:t>Making legislative instruments.</a:t>
            </a:r>
          </a:p>
        </p:txBody>
      </p:sp>
      <p:sp>
        <p:nvSpPr>
          <p:cNvPr id="5" name="Rectangle 4">
            <a:extLst>
              <a:ext uri="{FF2B5EF4-FFF2-40B4-BE49-F238E27FC236}">
                <a16:creationId xmlns:a16="http://schemas.microsoft.com/office/drawing/2014/main" id="{CABE4A62-0EC8-40A7-9BB0-2C1C9FC853A0}"/>
              </a:ext>
            </a:extLst>
          </p:cNvPr>
          <p:cNvSpPr/>
          <p:nvPr/>
        </p:nvSpPr>
        <p:spPr>
          <a:xfrm>
            <a:off x="303162" y="346492"/>
            <a:ext cx="7852696" cy="3231654"/>
          </a:xfrm>
          <a:prstGeom prst="rect">
            <a:avLst/>
          </a:prstGeom>
        </p:spPr>
        <p:txBody>
          <a:bodyPr wrap="square">
            <a:spAutoFit/>
          </a:bodyPr>
          <a:lstStyle/>
          <a:p>
            <a:r>
              <a:rPr lang="en-AU" sz="2400" b="1" dirty="0">
                <a:solidFill>
                  <a:schemeClr val="accent2"/>
                </a:solidFill>
                <a:latin typeface="Calibri" panose="020F0502020204030204" pitchFamily="34" charset="0"/>
                <a:cs typeface="Calibri" panose="020F0502020204030204" pitchFamily="34" charset="0"/>
              </a:rPr>
              <a:t>Tabling legislative instruments </a:t>
            </a:r>
          </a:p>
          <a:p>
            <a:pPr marL="285750" indent="-285750">
              <a:buFont typeface="Arial" panose="020B0604020202020204" pitchFamily="34" charset="0"/>
              <a:buChar char="•"/>
              <a:tabLst>
                <a:tab pos="768985" algn="l"/>
              </a:tabLst>
            </a:pPr>
            <a:r>
              <a:rPr lang="en-AU" sz="2000" dirty="0">
                <a:latin typeface="Calibri" panose="020F0502020204030204" pitchFamily="34" charset="0"/>
                <a:cs typeface="Calibri" panose="020F0502020204030204" pitchFamily="34" charset="0"/>
              </a:rPr>
              <a:t>Legislative Instruments must be laid before each House of the Parliament on or before the 6th sitting day after it is made.  </a:t>
            </a:r>
          </a:p>
          <a:p>
            <a:pPr marL="285750" indent="-285750">
              <a:buFont typeface="Arial" panose="020B0604020202020204" pitchFamily="34" charset="0"/>
              <a:buChar char="•"/>
              <a:tabLst>
                <a:tab pos="768985" algn="l"/>
              </a:tabLst>
            </a:pPr>
            <a:r>
              <a:rPr lang="en-AU" sz="2000" dirty="0">
                <a:latin typeface="Calibri" panose="020F0502020204030204" pitchFamily="34" charset="0"/>
                <a:cs typeface="Calibri" panose="020F0502020204030204" pitchFamily="34" charset="0"/>
              </a:rPr>
              <a:t>Copies of relevant certificates under Part 2A must also be tabled with the legislative instrument:  see section 16B.</a:t>
            </a:r>
          </a:p>
          <a:p>
            <a:pPr marL="285750" indent="-285750">
              <a:buFont typeface="Arial" panose="020B0604020202020204" pitchFamily="34" charset="0"/>
              <a:buChar char="•"/>
              <a:tabLst>
                <a:tab pos="768985" algn="l"/>
              </a:tabLst>
            </a:pPr>
            <a:r>
              <a:rPr lang="en-AU" sz="2000" dirty="0">
                <a:latin typeface="Calibri" panose="020F0502020204030204" pitchFamily="34" charset="0"/>
                <a:cs typeface="Calibri" panose="020F0502020204030204" pitchFamily="34" charset="0"/>
              </a:rPr>
              <a:t>Section 16C requires the responsible Minister to ensure a copy of the legislative instrument and the relevant documents are given to SARC within 10 working days after the legislative instrument is made for the purposes of SARC exercising its scrutiny of subordinate legislation functions.</a:t>
            </a:r>
          </a:p>
        </p:txBody>
      </p:sp>
      <p:sp>
        <p:nvSpPr>
          <p:cNvPr id="2" name="Title 1">
            <a:extLst>
              <a:ext uri="{FF2B5EF4-FFF2-40B4-BE49-F238E27FC236}">
                <a16:creationId xmlns:a16="http://schemas.microsoft.com/office/drawing/2014/main" id="{EF7EEB93-1BD3-4DF4-A4D3-6AF979384D20}"/>
              </a:ext>
            </a:extLst>
          </p:cNvPr>
          <p:cNvSpPr>
            <a:spLocks noGrp="1"/>
          </p:cNvSpPr>
          <p:nvPr>
            <p:ph type="title"/>
          </p:nvPr>
        </p:nvSpPr>
        <p:spPr/>
        <p:txBody>
          <a:bodyPr/>
          <a:lstStyle/>
          <a:p>
            <a:r>
              <a:rPr lang="en-AU" dirty="0"/>
              <a:t>Making, publication and tabling</a:t>
            </a:r>
          </a:p>
        </p:txBody>
      </p:sp>
    </p:spTree>
    <p:extLst>
      <p:ext uri="{BB962C8B-B14F-4D97-AF65-F5344CB8AC3E}">
        <p14:creationId xmlns:p14="http://schemas.microsoft.com/office/powerpoint/2010/main" val="63326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793899F2-0590-48C4-AEE9-26AA692A3B21}"/>
              </a:ext>
            </a:extLst>
          </p:cNvPr>
          <p:cNvSpPr txBox="1">
            <a:spLocks/>
          </p:cNvSpPr>
          <p:nvPr/>
        </p:nvSpPr>
        <p:spPr>
          <a:xfrm>
            <a:off x="8954219" y="6383547"/>
            <a:ext cx="3237781" cy="39329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600" kern="1200">
                <a:solidFill>
                  <a:schemeClr val="l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lt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200" kern="1200">
                <a:solidFill>
                  <a:schemeClr val="lt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9pPr>
          </a:lstStyle>
          <a:p>
            <a:pPr algn="ctr"/>
            <a:r>
              <a:rPr lang="en-AU" sz="1800" dirty="0"/>
              <a:t>Making legislative instruments.</a:t>
            </a:r>
          </a:p>
        </p:txBody>
      </p:sp>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8954219" y="6007418"/>
            <a:ext cx="3237781" cy="393293"/>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sp>
        <p:nvSpPr>
          <p:cNvPr id="7" name="Rectangle 6">
            <a:extLst>
              <a:ext uri="{FF2B5EF4-FFF2-40B4-BE49-F238E27FC236}">
                <a16:creationId xmlns:a16="http://schemas.microsoft.com/office/drawing/2014/main" id="{7DF532E7-4C1F-45F4-BA34-A71EC18B9E6E}"/>
              </a:ext>
            </a:extLst>
          </p:cNvPr>
          <p:cNvSpPr/>
          <p:nvPr/>
        </p:nvSpPr>
        <p:spPr>
          <a:xfrm>
            <a:off x="1440873" y="6103629"/>
            <a:ext cx="6858684" cy="559836"/>
          </a:xfrm>
          <a:prstGeom prst="rect">
            <a:avLst/>
          </a:prstGeom>
          <a:solidFill>
            <a:srgbClr val="FFC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AU" dirty="0">
                <a:solidFill>
                  <a:schemeClr val="tx1"/>
                </a:solidFill>
                <a:latin typeface="Calibri" panose="020F0502020204030204" pitchFamily="34" charset="0"/>
                <a:cs typeface="Calibri" panose="020F0502020204030204" pitchFamily="34" charset="0"/>
              </a:rPr>
              <a:t>SARC will provide </a:t>
            </a:r>
            <a:r>
              <a:rPr lang="en-AU" b="1" dirty="0">
                <a:solidFill>
                  <a:schemeClr val="tx1"/>
                </a:solidFill>
                <a:latin typeface="Calibri" panose="020F0502020204030204" pitchFamily="34" charset="0"/>
                <a:cs typeface="Calibri" panose="020F0502020204030204" pitchFamily="34" charset="0"/>
              </a:rPr>
              <a:t>checklists of documents required by the Committee.</a:t>
            </a:r>
            <a:endParaRPr lang="en-AU" dirty="0">
              <a:solidFill>
                <a:schemeClr val="tx1"/>
              </a:solidFill>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B5313C7C-446F-4EB7-A5F7-554A70F114E5}"/>
              </a:ext>
            </a:extLst>
          </p:cNvPr>
          <p:cNvSpPr/>
          <p:nvPr/>
        </p:nvSpPr>
        <p:spPr>
          <a:xfrm>
            <a:off x="319427" y="795192"/>
            <a:ext cx="8309743" cy="5868273"/>
          </a:xfrm>
          <a:prstGeom prst="rect">
            <a:avLst/>
          </a:prstGeom>
        </p:spPr>
        <p:txBody>
          <a:bodyPr wrap="square">
            <a:spAutoFit/>
          </a:bodyPr>
          <a:lstStyle/>
          <a:p>
            <a:pPr lvl="0" algn="just">
              <a:lnSpc>
                <a:spcPts val="2000"/>
              </a:lnSpc>
              <a:spcAft>
                <a:spcPts val="0"/>
              </a:spcAft>
              <a:buSzPts val="1200"/>
              <a:tabLst>
                <a:tab pos="228600" algn="l"/>
                <a:tab pos="540385" algn="l"/>
              </a:tabLst>
            </a:pPr>
            <a:r>
              <a:rPr lang="en-AU" dirty="0">
                <a:latin typeface="Calibri" panose="020F0502020204030204" pitchFamily="34" charset="0"/>
                <a:cs typeface="Calibri" panose="020F0502020204030204" pitchFamily="34" charset="0"/>
              </a:rPr>
              <a:t>Under the SLA, the following documents must be sent to SARC </a:t>
            </a:r>
            <a:r>
              <a:rPr lang="en-AU" b="1" dirty="0">
                <a:latin typeface="Calibri" panose="020F0502020204030204" pitchFamily="34" charset="0"/>
                <a:cs typeface="Calibri" panose="020F0502020204030204" pitchFamily="34" charset="0"/>
              </a:rPr>
              <a:t>within 10 working days </a:t>
            </a:r>
            <a:r>
              <a:rPr lang="en-AU" dirty="0">
                <a:latin typeface="Calibri" panose="020F0502020204030204" pitchFamily="34" charset="0"/>
                <a:cs typeface="Calibri" panose="020F0502020204030204" pitchFamily="34" charset="0"/>
              </a:rPr>
              <a:t>when a </a:t>
            </a:r>
            <a:r>
              <a:rPr lang="en-AU" b="1" dirty="0">
                <a:latin typeface="Calibri" panose="020F0502020204030204" pitchFamily="34" charset="0"/>
                <a:cs typeface="Calibri" panose="020F0502020204030204" pitchFamily="34" charset="0"/>
              </a:rPr>
              <a:t>statutory rule </a:t>
            </a:r>
            <a:r>
              <a:rPr lang="en-AU" dirty="0">
                <a:latin typeface="Calibri" panose="020F0502020204030204" pitchFamily="34" charset="0"/>
                <a:cs typeface="Calibri" panose="020F0502020204030204" pitchFamily="34" charset="0"/>
              </a:rPr>
              <a:t>or </a:t>
            </a:r>
            <a:r>
              <a:rPr lang="en-AU" b="1" dirty="0">
                <a:latin typeface="Calibri" panose="020F0502020204030204" pitchFamily="34" charset="0"/>
                <a:cs typeface="Calibri" panose="020F0502020204030204" pitchFamily="34" charset="0"/>
              </a:rPr>
              <a:t>legislative instrument </a:t>
            </a:r>
            <a:r>
              <a:rPr lang="en-AU" dirty="0">
                <a:latin typeface="Calibri" panose="020F0502020204030204" pitchFamily="34" charset="0"/>
                <a:cs typeface="Calibri" panose="020F0502020204030204" pitchFamily="34" charset="0"/>
              </a:rPr>
              <a:t>is made:</a:t>
            </a:r>
            <a:endParaRPr lang="en-AU" sz="2800" b="1" dirty="0">
              <a:latin typeface="Calibri" panose="020F0502020204030204" pitchFamily="34" charset="0"/>
              <a:cs typeface="Calibri" panose="020F0502020204030204" pitchFamily="34" charset="0"/>
            </a:endParaRPr>
          </a:p>
          <a:p>
            <a:pPr marL="342900" lvl="0" indent="-342900" algn="just">
              <a:spcAft>
                <a:spcPts val="0"/>
              </a:spcAft>
              <a:buFont typeface="Wingdings" panose="05000000000000000000" pitchFamily="2" charset="2"/>
              <a:buChar char="q"/>
              <a:tabLst>
                <a:tab pos="768985" algn="l"/>
              </a:tabLst>
            </a:pPr>
            <a:r>
              <a:rPr lang="en-US" dirty="0">
                <a:latin typeface="Calibri" panose="020F0502020204030204" pitchFamily="34" charset="0"/>
                <a:ea typeface="Times New Roman" panose="02020603050405020304" pitchFamily="18" charset="0"/>
                <a:cs typeface="Calibri" panose="020F0502020204030204" pitchFamily="34" charset="0"/>
              </a:rPr>
              <a:t>any applicable document required to be laid before Parliament (</a:t>
            </a:r>
            <a:r>
              <a:rPr lang="en-AU" dirty="0">
                <a:latin typeface="Calibri" panose="020F0502020204030204" pitchFamily="34" charset="0"/>
                <a:ea typeface="Times New Roman" panose="02020603050405020304" pitchFamily="18" charset="0"/>
                <a:cs typeface="Calibri" panose="020F0502020204030204" pitchFamily="34" charset="0"/>
              </a:rPr>
              <a:t>see previous slide);</a:t>
            </a:r>
          </a:p>
          <a:p>
            <a:pPr marL="342900" lvl="0" indent="-342900" algn="just">
              <a:spcAft>
                <a:spcPts val="0"/>
              </a:spcAft>
              <a:buFont typeface="Wingdings" panose="05000000000000000000" pitchFamily="2" charset="2"/>
              <a:buChar char="q"/>
              <a:tabLst>
                <a:tab pos="768985" algn="l"/>
              </a:tabLst>
            </a:pPr>
            <a:r>
              <a:rPr lang="en-US" dirty="0">
                <a:latin typeface="Calibri" panose="020F0502020204030204" pitchFamily="34" charset="0"/>
                <a:ea typeface="Times New Roman" panose="02020603050405020304" pitchFamily="18" charset="0"/>
                <a:cs typeface="Calibri" panose="020F0502020204030204" pitchFamily="34" charset="0"/>
              </a:rPr>
              <a:t>if a Premier’s exemption certificate has been issued – the reasons given by the responsible Minister to the Premier as to why the public interest requires that the proposed statutory rule or legislative instrument be made without preparing a RIS; and</a:t>
            </a:r>
            <a:endParaRPr lang="en-AU"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gn="just">
              <a:spcAft>
                <a:spcPts val="0"/>
              </a:spcAft>
              <a:buFont typeface="Wingdings" panose="05000000000000000000" pitchFamily="2" charset="2"/>
              <a:buChar char="q"/>
              <a:tabLst>
                <a:tab pos="768985" algn="l"/>
              </a:tabLst>
            </a:pPr>
            <a:r>
              <a:rPr lang="en-US" dirty="0">
                <a:latin typeface="Calibri" panose="020F0502020204030204" pitchFamily="34" charset="0"/>
                <a:ea typeface="Times New Roman" panose="02020603050405020304" pitchFamily="18" charset="0"/>
                <a:cs typeface="Calibri" panose="020F0502020204030204" pitchFamily="34" charset="0"/>
              </a:rPr>
              <a:t>if a RIS has been prepared – the RIS and a copy of all comments and submissions received. </a:t>
            </a:r>
          </a:p>
          <a:p>
            <a:pPr marL="342900" lvl="0" indent="-342900" algn="just">
              <a:spcAft>
                <a:spcPts val="0"/>
              </a:spcAft>
              <a:buFont typeface="Symbol" panose="05050102010706020507" pitchFamily="18" charset="2"/>
              <a:buChar char=""/>
              <a:tabLst>
                <a:tab pos="768985" algn="l"/>
              </a:tabLst>
            </a:pPr>
            <a:endParaRPr lang="en-US" dirty="0">
              <a:latin typeface="Calibri" panose="020F0502020204030204" pitchFamily="34" charset="0"/>
              <a:ea typeface="Times New Roman" panose="02020603050405020304" pitchFamily="18" charset="0"/>
              <a:cs typeface="Calibri" panose="020F0502020204030204" pitchFamily="34" charset="0"/>
            </a:endParaRPr>
          </a:p>
          <a:p>
            <a:pPr lvl="0"/>
            <a:r>
              <a:rPr lang="en-AU" dirty="0">
                <a:latin typeface="Calibri" panose="020F0502020204030204" pitchFamily="34" charset="0"/>
                <a:cs typeface="Calibri" panose="020F0502020204030204" pitchFamily="34" charset="0"/>
              </a:rPr>
              <a:t>The following </a:t>
            </a:r>
            <a:r>
              <a:rPr lang="en-AU" b="1" dirty="0">
                <a:latin typeface="Calibri" panose="020F0502020204030204" pitchFamily="34" charset="0"/>
                <a:cs typeface="Calibri" panose="020F0502020204030204" pitchFamily="34" charset="0"/>
              </a:rPr>
              <a:t>additional documents </a:t>
            </a:r>
            <a:r>
              <a:rPr lang="en-AU" dirty="0">
                <a:latin typeface="Calibri" panose="020F0502020204030204" pitchFamily="34" charset="0"/>
                <a:cs typeface="Calibri" panose="020F0502020204030204" pitchFamily="34" charset="0"/>
              </a:rPr>
              <a:t>must also be sent to SARC:</a:t>
            </a:r>
            <a:endParaRPr lang="en-AU" b="1" dirty="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q"/>
            </a:pPr>
            <a:r>
              <a:rPr lang="en-US" dirty="0">
                <a:latin typeface="Calibri" panose="020F0502020204030204" pitchFamily="34" charset="0"/>
                <a:cs typeface="Calibri" panose="020F0502020204030204" pitchFamily="34" charset="0"/>
              </a:rPr>
              <a:t>a copy of BRV’s independent assessment of any RI</a:t>
            </a:r>
            <a:r>
              <a:rPr lang="en-AU" dirty="0">
                <a:latin typeface="Calibri" panose="020F0502020204030204" pitchFamily="34" charset="0"/>
                <a:cs typeface="Calibri" panose="020F0502020204030204" pitchFamily="34" charset="0"/>
              </a:rPr>
              <a:t>S;</a:t>
            </a:r>
          </a:p>
          <a:p>
            <a:pPr marL="285750" lvl="0" indent="-285750">
              <a:buFont typeface="Wingdings" panose="05000000000000000000" pitchFamily="2" charset="2"/>
              <a:buChar char="q"/>
            </a:pPr>
            <a:r>
              <a:rPr lang="en-US" dirty="0">
                <a:latin typeface="Calibri" panose="020F0502020204030204" pitchFamily="34" charset="0"/>
                <a:cs typeface="Calibri" panose="020F0502020204030204" pitchFamily="34" charset="0"/>
              </a:rPr>
              <a:t>the explanatory memorandum;</a:t>
            </a:r>
            <a:endParaRPr lang="en-AU" dirty="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q"/>
            </a:pPr>
            <a:r>
              <a:rPr lang="en-US" dirty="0">
                <a:latin typeface="Calibri" panose="020F0502020204030204" pitchFamily="34" charset="0"/>
                <a:cs typeface="Calibri" panose="020F0502020204030204" pitchFamily="34" charset="0"/>
              </a:rPr>
              <a:t>copies of any notices published in the Government Gazette, newspapers or other publications advertising a RIS; </a:t>
            </a:r>
            <a:endParaRPr lang="en-AU" dirty="0">
              <a:latin typeface="Calibri" panose="020F0502020204030204" pitchFamily="34" charset="0"/>
              <a:cs typeface="Calibri" panose="020F0502020204030204" pitchFamily="34" charset="0"/>
            </a:endParaRPr>
          </a:p>
          <a:p>
            <a:pPr marL="285750" lvl="0" indent="-285750">
              <a:buFont typeface="Wingdings" panose="05000000000000000000" pitchFamily="2" charset="2"/>
              <a:buChar char="q"/>
            </a:pPr>
            <a:r>
              <a:rPr lang="en-US" dirty="0">
                <a:latin typeface="Calibri" panose="020F0502020204030204" pitchFamily="34" charset="0"/>
                <a:cs typeface="Calibri" panose="020F0502020204030204" pitchFamily="34" charset="0"/>
              </a:rPr>
              <a:t>copies of any notices advising of the decision to make or not make a proposed statutory rule or legislative instrument;</a:t>
            </a:r>
          </a:p>
          <a:p>
            <a:pPr marL="285750" indent="-285750">
              <a:buFont typeface="Wingdings" panose="05000000000000000000" pitchFamily="2" charset="2"/>
              <a:buChar char="q"/>
            </a:pPr>
            <a:r>
              <a:rPr lang="en-AU" dirty="0">
                <a:latin typeface="Calibri" panose="020F0502020204030204" pitchFamily="34" charset="0"/>
                <a:cs typeface="Calibri" panose="020F0502020204030204" pitchFamily="34" charset="0"/>
              </a:rPr>
              <a:t>in relation to legislative instruments, a copy of the legislative instrument (section 16C).</a:t>
            </a:r>
          </a:p>
          <a:p>
            <a:pPr marL="285750" lvl="0" indent="-285750">
              <a:buFont typeface="Wingdings" panose="05000000000000000000" pitchFamily="2" charset="2"/>
              <a:buChar char="q"/>
            </a:pPr>
            <a:endParaRPr lang="en-AU" dirty="0">
              <a:latin typeface="Calibri" panose="020F0502020204030204" pitchFamily="34" charset="0"/>
              <a:cs typeface="Calibri" panose="020F0502020204030204" pitchFamily="34" charset="0"/>
            </a:endParaRPr>
          </a:p>
          <a:p>
            <a:pPr lvl="0" algn="just">
              <a:spcAft>
                <a:spcPts val="0"/>
              </a:spcAft>
              <a:tabLst>
                <a:tab pos="768985" algn="l"/>
              </a:tabLst>
            </a:pPr>
            <a:endParaRPr lang="en-AU" dirty="0">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1BBC1C49-366E-494F-9D31-F75CE7FE40F6}"/>
              </a:ext>
            </a:extLst>
          </p:cNvPr>
          <p:cNvSpPr txBox="1"/>
          <p:nvPr/>
        </p:nvSpPr>
        <p:spPr>
          <a:xfrm>
            <a:off x="319426" y="333527"/>
            <a:ext cx="7891512" cy="461665"/>
          </a:xfrm>
          <a:prstGeom prst="rect">
            <a:avLst/>
          </a:prstGeom>
          <a:noFill/>
        </p:spPr>
        <p:txBody>
          <a:bodyPr wrap="square" rtlCol="0">
            <a:spAutoFit/>
          </a:bodyPr>
          <a:lstStyle/>
          <a:p>
            <a:r>
              <a:rPr lang="en-AU" sz="2400" b="1" dirty="0">
                <a:solidFill>
                  <a:schemeClr val="accent2"/>
                </a:solidFill>
                <a:latin typeface="Calibri" panose="020F0502020204030204" pitchFamily="34" charset="0"/>
                <a:cs typeface="Calibri" panose="020F0502020204030204" pitchFamily="34" charset="0"/>
              </a:rPr>
              <a:t>Documents which must be sent to SARC</a:t>
            </a:r>
            <a:endParaRPr lang="en-AU"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Making, publication and tabling</a:t>
            </a:r>
          </a:p>
        </p:txBody>
      </p:sp>
    </p:spTree>
    <p:extLst>
      <p:ext uri="{BB962C8B-B14F-4D97-AF65-F5344CB8AC3E}">
        <p14:creationId xmlns:p14="http://schemas.microsoft.com/office/powerpoint/2010/main" val="391592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899CB5-6918-4679-84A7-C822D0B05AD5}"/>
              </a:ext>
            </a:extLst>
          </p:cNvPr>
          <p:cNvSpPr>
            <a:spLocks noGrp="1"/>
          </p:cNvSpPr>
          <p:nvPr>
            <p:ph type="body" sz="half" idx="2"/>
          </p:nvPr>
        </p:nvSpPr>
        <p:spPr>
          <a:xfrm>
            <a:off x="9854316" y="6513709"/>
            <a:ext cx="2337684" cy="344291"/>
          </a:xfrm>
        </p:spPr>
        <p:style>
          <a:lnRef idx="2">
            <a:schemeClr val="dk1">
              <a:shade val="50000"/>
            </a:schemeClr>
          </a:lnRef>
          <a:fillRef idx="1">
            <a:schemeClr val="dk1"/>
          </a:fillRef>
          <a:effectRef idx="0">
            <a:schemeClr val="dk1"/>
          </a:effectRef>
          <a:fontRef idx="minor">
            <a:schemeClr val="lt1"/>
          </a:fontRef>
        </p:style>
        <p:txBody>
          <a:bodyPr/>
          <a:lstStyle/>
          <a:p>
            <a:pPr algn="ctr"/>
            <a:r>
              <a:rPr lang="en-AU" sz="1800" dirty="0">
                <a:solidFill>
                  <a:srgbClr val="FFC000"/>
                </a:solidFill>
              </a:rPr>
              <a:t>Making statutory rules.</a:t>
            </a:r>
          </a:p>
        </p:txBody>
      </p:sp>
      <p:sp>
        <p:nvSpPr>
          <p:cNvPr id="5" name="Rectangle: Rounded Corners 4">
            <a:extLst>
              <a:ext uri="{FF2B5EF4-FFF2-40B4-BE49-F238E27FC236}">
                <a16:creationId xmlns:a16="http://schemas.microsoft.com/office/drawing/2014/main" id="{C9C660B8-0957-4404-BFF3-C83136BC628F}"/>
              </a:ext>
            </a:extLst>
          </p:cNvPr>
          <p:cNvSpPr/>
          <p:nvPr/>
        </p:nvSpPr>
        <p:spPr>
          <a:xfrm>
            <a:off x="451299" y="4859896"/>
            <a:ext cx="7381137" cy="7831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n-AU" sz="2000" dirty="0">
                <a:solidFill>
                  <a:schemeClr val="tx1"/>
                </a:solidFill>
                <a:latin typeface="Calibri" panose="020F0502020204030204" pitchFamily="34" charset="0"/>
                <a:cs typeface="Calibri" panose="020F0502020204030204" pitchFamily="34" charset="0"/>
              </a:rPr>
              <a:t>Agencies should consult section 21 when considering the content of statutory rules to minimise the likelihood of disallowance.</a:t>
            </a:r>
          </a:p>
        </p:txBody>
      </p:sp>
      <p:sp>
        <p:nvSpPr>
          <p:cNvPr id="6" name="Rectangle 5">
            <a:extLst>
              <a:ext uri="{FF2B5EF4-FFF2-40B4-BE49-F238E27FC236}">
                <a16:creationId xmlns:a16="http://schemas.microsoft.com/office/drawing/2014/main" id="{B5313C7C-446F-4EB7-A5F7-554A70F114E5}"/>
              </a:ext>
            </a:extLst>
          </p:cNvPr>
          <p:cNvSpPr/>
          <p:nvPr/>
        </p:nvSpPr>
        <p:spPr>
          <a:xfrm>
            <a:off x="451299" y="833805"/>
            <a:ext cx="7759640" cy="3785652"/>
          </a:xfrm>
          <a:prstGeom prst="rect">
            <a:avLst/>
          </a:prstGeom>
        </p:spPr>
        <p:txBody>
          <a:bodyPr wrap="square">
            <a:spAutoFit/>
          </a:bodyPr>
          <a:lstStyle/>
          <a:p>
            <a:pPr lvl="0" algn="just">
              <a:spcAft>
                <a:spcPts val="0"/>
              </a:spcAft>
              <a:tabLst>
                <a:tab pos="768985" algn="l"/>
              </a:tabLst>
            </a:pPr>
            <a:r>
              <a:rPr lang="en-AU" sz="2000" dirty="0">
                <a:latin typeface="Calibri" panose="020F0502020204030204" pitchFamily="34" charset="0"/>
                <a:ea typeface="Times New Roman" panose="02020603050405020304" pitchFamily="18" charset="0"/>
                <a:cs typeface="Calibri" panose="020F0502020204030204" pitchFamily="34" charset="0"/>
              </a:rPr>
              <a:t>Pursuant to section 21 of the SLA, SARC may report to Parliament if it considers that one of the criteria set out in this section has been breached. For example, if the statutory rule is prepared in contravention of the SLA or the SLA Guidelines or unduly trespasses on rights and freedoms.</a:t>
            </a:r>
          </a:p>
          <a:p>
            <a:pPr lvl="0" algn="just">
              <a:spcAft>
                <a:spcPts val="0"/>
              </a:spcAft>
              <a:tabLst>
                <a:tab pos="768985" algn="l"/>
              </a:tabLst>
            </a:pPr>
            <a:endParaRPr lang="en-AU" sz="2000" dirty="0">
              <a:latin typeface="Calibri" panose="020F0502020204030204" pitchFamily="34" charset="0"/>
              <a:ea typeface="Times New Roman" panose="02020603050405020304" pitchFamily="18" charset="0"/>
              <a:cs typeface="Calibri" panose="020F0502020204030204" pitchFamily="34" charset="0"/>
            </a:endParaRPr>
          </a:p>
          <a:p>
            <a:pPr lvl="0" algn="just">
              <a:spcAft>
                <a:spcPts val="0"/>
              </a:spcAft>
              <a:tabLst>
                <a:tab pos="768985" algn="l"/>
              </a:tabLst>
            </a:pPr>
            <a:r>
              <a:rPr lang="en-AU" sz="2000" dirty="0">
                <a:latin typeface="Calibri" panose="020F0502020204030204" pitchFamily="34" charset="0"/>
                <a:ea typeface="Times New Roman" panose="02020603050405020304" pitchFamily="18" charset="0"/>
                <a:cs typeface="Calibri" panose="020F0502020204030204" pitchFamily="34" charset="0"/>
              </a:rPr>
              <a:t>A report to Parliament may contain any recommendations that SARC considers appropriate, including a recommendation that a statutory rule should be disallowed or amended. </a:t>
            </a:r>
          </a:p>
          <a:p>
            <a:pPr lvl="0" algn="just">
              <a:spcAft>
                <a:spcPts val="0"/>
              </a:spcAft>
              <a:tabLst>
                <a:tab pos="768985" algn="l"/>
              </a:tabLst>
            </a:pPr>
            <a:endParaRPr lang="en-AU" sz="2000" dirty="0">
              <a:latin typeface="Calibri" panose="020F0502020204030204" pitchFamily="34" charset="0"/>
              <a:ea typeface="Times New Roman" panose="02020603050405020304" pitchFamily="18" charset="0"/>
              <a:cs typeface="Calibri" panose="020F0502020204030204" pitchFamily="34" charset="0"/>
            </a:endParaRPr>
          </a:p>
          <a:p>
            <a:pPr algn="just">
              <a:tabLst>
                <a:tab pos="768985" algn="l"/>
              </a:tabLst>
            </a:pPr>
            <a:r>
              <a:rPr lang="en-AU" sz="2000" dirty="0">
                <a:latin typeface="Calibri" panose="020F0502020204030204" pitchFamily="34" charset="0"/>
                <a:cs typeface="Calibri" panose="020F0502020204030204" pitchFamily="34" charset="0"/>
              </a:rPr>
              <a:t>Upon SARC’s recommendation, Parliament may disallow the statutory rule or legislative instrument in accordance with section 23.</a:t>
            </a:r>
            <a:endParaRPr lang="en-AU" sz="2000" b="1"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1BBC1C49-366E-494F-9D31-F75CE7FE40F6}"/>
              </a:ext>
            </a:extLst>
          </p:cNvPr>
          <p:cNvSpPr txBox="1"/>
          <p:nvPr/>
        </p:nvSpPr>
        <p:spPr>
          <a:xfrm>
            <a:off x="451299" y="372140"/>
            <a:ext cx="7891512" cy="461665"/>
          </a:xfrm>
          <a:prstGeom prst="rect">
            <a:avLst/>
          </a:prstGeom>
          <a:noFill/>
        </p:spPr>
        <p:txBody>
          <a:bodyPr wrap="square" rtlCol="0">
            <a:spAutoFit/>
          </a:bodyPr>
          <a:lstStyle/>
          <a:p>
            <a:r>
              <a:rPr lang="en-AU" sz="2400" b="1" dirty="0">
                <a:solidFill>
                  <a:schemeClr val="accent2"/>
                </a:solidFill>
                <a:latin typeface="Calibri" panose="020F0502020204030204" pitchFamily="34" charset="0"/>
                <a:cs typeface="Calibri" panose="020F0502020204030204" pitchFamily="34" charset="0"/>
              </a:rPr>
              <a:t>Scrutiny of statutory rules</a:t>
            </a:r>
            <a:endParaRPr lang="en-AU"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74D59D7-7BB7-4C3D-A84A-1323AA99B050}"/>
              </a:ext>
            </a:extLst>
          </p:cNvPr>
          <p:cNvSpPr>
            <a:spLocks noGrp="1"/>
          </p:cNvSpPr>
          <p:nvPr>
            <p:ph type="title"/>
          </p:nvPr>
        </p:nvSpPr>
        <p:spPr>
          <a:xfrm>
            <a:off x="8629170" y="2280769"/>
            <a:ext cx="3482505" cy="2456442"/>
          </a:xfrm>
        </p:spPr>
        <p:txBody>
          <a:bodyPr/>
          <a:lstStyle/>
          <a:p>
            <a:r>
              <a:rPr lang="en-AU" sz="3600" dirty="0"/>
              <a:t>Scrutiny of statutory rules</a:t>
            </a:r>
          </a:p>
        </p:txBody>
      </p:sp>
    </p:spTree>
    <p:extLst>
      <p:ext uri="{BB962C8B-B14F-4D97-AF65-F5344CB8AC3E}">
        <p14:creationId xmlns:p14="http://schemas.microsoft.com/office/powerpoint/2010/main" val="1784119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3AF873A-442B-4933-A8E3-BC55C9CF2A6D}"/>
              </a:ext>
            </a:extLst>
          </p:cNvPr>
          <p:cNvSpPr txBox="1">
            <a:spLocks/>
          </p:cNvSpPr>
          <p:nvPr/>
        </p:nvSpPr>
        <p:spPr>
          <a:xfrm>
            <a:off x="8961120" y="6383547"/>
            <a:ext cx="3230880" cy="47445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600" kern="1200">
                <a:solidFill>
                  <a:schemeClr val="l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lt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200" kern="1200">
                <a:solidFill>
                  <a:schemeClr val="lt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9pPr>
          </a:lstStyle>
          <a:p>
            <a:pPr algn="ctr"/>
            <a:r>
              <a:rPr lang="en-AU" sz="1800" dirty="0"/>
              <a:t>Making legislative instruments.</a:t>
            </a:r>
          </a:p>
        </p:txBody>
      </p:sp>
      <p:sp>
        <p:nvSpPr>
          <p:cNvPr id="5" name="Rectangle 4">
            <a:extLst>
              <a:ext uri="{FF2B5EF4-FFF2-40B4-BE49-F238E27FC236}">
                <a16:creationId xmlns:a16="http://schemas.microsoft.com/office/drawing/2014/main" id="{FCBF3625-9671-4CDB-9AF6-A98257ED8BD4}"/>
              </a:ext>
            </a:extLst>
          </p:cNvPr>
          <p:cNvSpPr/>
          <p:nvPr/>
        </p:nvSpPr>
        <p:spPr>
          <a:xfrm>
            <a:off x="261374" y="669340"/>
            <a:ext cx="7275052" cy="1292662"/>
          </a:xfrm>
          <a:prstGeom prst="rect">
            <a:avLst/>
          </a:prstGeom>
        </p:spPr>
        <p:txBody>
          <a:bodyPr wrap="square">
            <a:spAutoFit/>
          </a:bodyPr>
          <a:lstStyle/>
          <a:p>
            <a:endParaRPr lang="en-AU" b="1" dirty="0">
              <a:highlight>
                <a:srgbClr val="FFFF00"/>
              </a:highlight>
            </a:endParaRPr>
          </a:p>
          <a:p>
            <a:pPr>
              <a:tabLst>
                <a:tab pos="768985" algn="l"/>
              </a:tabLst>
            </a:pPr>
            <a:r>
              <a:rPr lang="en-AU" sz="2000" dirty="0">
                <a:latin typeface="Calibri" panose="020F0502020204030204" pitchFamily="34" charset="0"/>
                <a:cs typeface="Calibri" panose="020F0502020204030204" pitchFamily="34" charset="0"/>
              </a:rPr>
              <a:t>Part 5A of the SLA sets out the grounds for SARC to review a legislative instrument and recommend disallowance.  This is similar to Part 5 of the SLA applying to statutory rules.</a:t>
            </a:r>
          </a:p>
        </p:txBody>
      </p:sp>
      <p:sp>
        <p:nvSpPr>
          <p:cNvPr id="6" name="TextBox 5">
            <a:extLst>
              <a:ext uri="{FF2B5EF4-FFF2-40B4-BE49-F238E27FC236}">
                <a16:creationId xmlns:a16="http://schemas.microsoft.com/office/drawing/2014/main" id="{E962AFD6-3FDB-4ADB-937D-98A9591F3462}"/>
              </a:ext>
            </a:extLst>
          </p:cNvPr>
          <p:cNvSpPr txBox="1"/>
          <p:nvPr/>
        </p:nvSpPr>
        <p:spPr>
          <a:xfrm>
            <a:off x="261374" y="438508"/>
            <a:ext cx="7891512" cy="461665"/>
          </a:xfrm>
          <a:prstGeom prst="rect">
            <a:avLst/>
          </a:prstGeom>
          <a:noFill/>
        </p:spPr>
        <p:txBody>
          <a:bodyPr wrap="square" rtlCol="0">
            <a:spAutoFit/>
          </a:bodyPr>
          <a:lstStyle/>
          <a:p>
            <a:r>
              <a:rPr lang="en-AU" sz="2400" b="1" dirty="0">
                <a:solidFill>
                  <a:schemeClr val="accent2"/>
                </a:solidFill>
                <a:latin typeface="Calibri" panose="020F0502020204030204" pitchFamily="34" charset="0"/>
                <a:cs typeface="Calibri" panose="020F0502020204030204" pitchFamily="34" charset="0"/>
              </a:rPr>
              <a:t>Scrutiny of legislative instruments</a:t>
            </a:r>
            <a:endParaRPr lang="en-AU"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2A35A47A-22F8-4FEF-BCD6-733174B615D4}"/>
              </a:ext>
            </a:extLst>
          </p:cNvPr>
          <p:cNvSpPr>
            <a:spLocks noGrp="1"/>
          </p:cNvSpPr>
          <p:nvPr>
            <p:ph type="title"/>
          </p:nvPr>
        </p:nvSpPr>
        <p:spPr>
          <a:xfrm>
            <a:off x="8767916" y="2349925"/>
            <a:ext cx="3120922" cy="2456442"/>
          </a:xfrm>
        </p:spPr>
        <p:txBody>
          <a:bodyPr/>
          <a:lstStyle/>
          <a:p>
            <a:r>
              <a:rPr lang="en-AU" dirty="0"/>
              <a:t>Scrutiny of legislative instruments</a:t>
            </a:r>
          </a:p>
        </p:txBody>
      </p:sp>
    </p:spTree>
    <p:extLst>
      <p:ext uri="{BB962C8B-B14F-4D97-AF65-F5344CB8AC3E}">
        <p14:creationId xmlns:p14="http://schemas.microsoft.com/office/powerpoint/2010/main" val="23696757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2CE7967-7A31-4E8C-863D-C7B13F2E9D7A}"/>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77073" y="1696540"/>
            <a:ext cx="1501256" cy="1498192"/>
          </a:xfrm>
          <a:prstGeom prst="rect">
            <a:avLst/>
          </a:prstGeom>
        </p:spPr>
      </p:pic>
      <p:sp>
        <p:nvSpPr>
          <p:cNvPr id="4" name="TextBox 3">
            <a:extLst>
              <a:ext uri="{FF2B5EF4-FFF2-40B4-BE49-F238E27FC236}">
                <a16:creationId xmlns:a16="http://schemas.microsoft.com/office/drawing/2014/main" id="{D9634D94-F134-477A-A23E-97FCCDA915A1}"/>
              </a:ext>
            </a:extLst>
          </p:cNvPr>
          <p:cNvSpPr txBox="1"/>
          <p:nvPr/>
        </p:nvSpPr>
        <p:spPr>
          <a:xfrm>
            <a:off x="343930" y="2991614"/>
            <a:ext cx="2799284" cy="1200329"/>
          </a:xfrm>
          <a:prstGeom prst="rect">
            <a:avLst/>
          </a:prstGeom>
          <a:solidFill>
            <a:srgbClr val="FFC000"/>
          </a:solid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AU" dirty="0">
                <a:solidFill>
                  <a:schemeClr val="tx1"/>
                </a:solidFill>
                <a:latin typeface="Calibri" panose="020F0502020204030204" pitchFamily="34" charset="0"/>
                <a:cs typeface="Calibri" panose="020F0502020204030204" pitchFamily="34" charset="0"/>
              </a:rPr>
              <a:t>DPC’s OGC will provide the ‘Premier’s Extension Certificate Departmental Checklist.’</a:t>
            </a:r>
          </a:p>
        </p:txBody>
      </p:sp>
      <p:cxnSp>
        <p:nvCxnSpPr>
          <p:cNvPr id="6" name="Straight Arrow Connector 5">
            <a:extLst>
              <a:ext uri="{FF2B5EF4-FFF2-40B4-BE49-F238E27FC236}">
                <a16:creationId xmlns:a16="http://schemas.microsoft.com/office/drawing/2014/main" id="{EA9C0AC1-5DF5-476B-B62D-A3BBFBEFFCF9}"/>
              </a:ext>
              <a:ext uri="{C183D7F6-B498-43B3-948B-1728B52AA6E4}">
                <adec:decorative xmlns:adec="http://schemas.microsoft.com/office/drawing/2017/decorative" val="1"/>
              </a:ext>
            </a:extLst>
          </p:cNvPr>
          <p:cNvCxnSpPr>
            <a:cxnSpLocks/>
          </p:cNvCxnSpPr>
          <p:nvPr/>
        </p:nvCxnSpPr>
        <p:spPr>
          <a:xfrm flipH="1">
            <a:off x="3143214" y="3599167"/>
            <a:ext cx="803946" cy="0"/>
          </a:xfrm>
          <a:prstGeom prst="straightConnector1">
            <a:avLst/>
          </a:prstGeom>
          <a:ln>
            <a:solidFill>
              <a:srgbClr val="FFC000"/>
            </a:solidFill>
            <a:tailEnd type="triangle"/>
          </a:ln>
        </p:spPr>
        <p:style>
          <a:lnRef idx="1">
            <a:schemeClr val="dk1"/>
          </a:lnRef>
          <a:fillRef idx="0">
            <a:schemeClr val="dk1"/>
          </a:fillRef>
          <a:effectRef idx="0">
            <a:schemeClr val="dk1"/>
          </a:effectRef>
          <a:fontRef idx="minor">
            <a:schemeClr val="tx1"/>
          </a:fontRef>
        </p:style>
      </p:cxnSp>
      <p:sp>
        <p:nvSpPr>
          <p:cNvPr id="3" name="TextBox 2">
            <a:extLst>
              <a:ext uri="{FF2B5EF4-FFF2-40B4-BE49-F238E27FC236}">
                <a16:creationId xmlns:a16="http://schemas.microsoft.com/office/drawing/2014/main" id="{2106FE9F-45DA-4331-9623-607B2FBEE326}"/>
              </a:ext>
            </a:extLst>
          </p:cNvPr>
          <p:cNvSpPr txBox="1"/>
          <p:nvPr/>
        </p:nvSpPr>
        <p:spPr>
          <a:xfrm>
            <a:off x="3679371" y="359229"/>
            <a:ext cx="8057704" cy="7232749"/>
          </a:xfrm>
          <a:prstGeom prst="rect">
            <a:avLst/>
          </a:prstGeom>
          <a:noFill/>
        </p:spPr>
        <p:txBody>
          <a:bodyPr wrap="square" rtlCol="0">
            <a:spAutoFit/>
          </a:bodyPr>
          <a:lstStyle/>
          <a:p>
            <a:pPr marL="285750" indent="-285750">
              <a:buFont typeface="Arial" panose="020B0604020202020204" pitchFamily="34" charset="0"/>
              <a:buChar char="•"/>
            </a:pPr>
            <a:r>
              <a:rPr lang="en-AU" sz="1700" dirty="0">
                <a:latin typeface="Calibri" panose="020F0502020204030204" pitchFamily="34" charset="0"/>
                <a:cs typeface="Calibri" panose="020F0502020204030204" pitchFamily="34" charset="0"/>
              </a:rPr>
              <a:t>Where there are special circumstances that </a:t>
            </a:r>
            <a:r>
              <a:rPr lang="en-AU" sz="1700" i="1" dirty="0">
                <a:latin typeface="Calibri" panose="020F0502020204030204" pitchFamily="34" charset="0"/>
                <a:cs typeface="Calibri" panose="020F0502020204030204" pitchFamily="34" charset="0"/>
              </a:rPr>
              <a:t>cause </a:t>
            </a:r>
            <a:r>
              <a:rPr lang="en-AU" sz="1700" dirty="0">
                <a:latin typeface="Calibri" panose="020F0502020204030204" pitchFamily="34" charset="0"/>
                <a:cs typeface="Calibri" panose="020F0502020204030204" pitchFamily="34" charset="0"/>
              </a:rPr>
              <a:t>there to be insufficient time for a RIS to be prepared before a statutory rule sunsets, </a:t>
            </a:r>
            <a:r>
              <a:rPr lang="en-AU" sz="1700" b="1" dirty="0">
                <a:latin typeface="Calibri" panose="020F0502020204030204" pitchFamily="34" charset="0"/>
                <a:cs typeface="Calibri" panose="020F0502020204030204" pitchFamily="34" charset="0"/>
              </a:rPr>
              <a:t>section 5A</a:t>
            </a:r>
            <a:r>
              <a:rPr lang="en-AU" sz="1700" dirty="0">
                <a:latin typeface="Calibri" panose="020F0502020204030204" pitchFamily="34" charset="0"/>
                <a:cs typeface="Calibri" panose="020F0502020204030204" pitchFamily="34" charset="0"/>
              </a:rPr>
              <a:t> allows the responsible Minister, </a:t>
            </a:r>
            <a:r>
              <a:rPr lang="en-AU" sz="1700" b="1" dirty="0">
                <a:latin typeface="Calibri" panose="020F0502020204030204" pitchFamily="34" charset="0"/>
                <a:cs typeface="Calibri" panose="020F0502020204030204" pitchFamily="34" charset="0"/>
              </a:rPr>
              <a:t>with the Premier’s agreement</a:t>
            </a:r>
            <a:r>
              <a:rPr lang="en-AU" sz="1700" dirty="0">
                <a:latin typeface="Calibri" panose="020F0502020204030204" pitchFamily="34" charset="0"/>
                <a:cs typeface="Calibri" panose="020F0502020204030204" pitchFamily="34" charset="0"/>
              </a:rPr>
              <a:t>, to extend the statutory rule for up to 12 months. </a:t>
            </a:r>
          </a:p>
          <a:p>
            <a:pPr marL="285750" indent="-285750">
              <a:buFont typeface="Arial" panose="020B0604020202020204" pitchFamily="34" charset="0"/>
              <a:buChar char="•"/>
            </a:pPr>
            <a:r>
              <a:rPr lang="en-AU" sz="1700" dirty="0">
                <a:latin typeface="Calibri" panose="020F0502020204030204" pitchFamily="34" charset="0"/>
                <a:cs typeface="Calibri" panose="020F0502020204030204" pitchFamily="34" charset="0"/>
              </a:rPr>
              <a:t>During this time, a RIS </a:t>
            </a:r>
            <a:r>
              <a:rPr lang="en-AU" sz="1700" b="1" dirty="0">
                <a:latin typeface="Calibri" panose="020F0502020204030204" pitchFamily="34" charset="0"/>
                <a:cs typeface="Calibri" panose="020F0502020204030204" pitchFamily="34" charset="0"/>
              </a:rPr>
              <a:t>must</a:t>
            </a:r>
            <a:r>
              <a:rPr lang="en-AU" sz="1700" dirty="0">
                <a:latin typeface="Calibri" panose="020F0502020204030204" pitchFamily="34" charset="0"/>
                <a:cs typeface="Calibri" panose="020F0502020204030204" pitchFamily="34" charset="0"/>
              </a:rPr>
              <a:t> be completed if the statutory rule is to continue operation. </a:t>
            </a:r>
          </a:p>
          <a:p>
            <a:pPr marL="285750" indent="-285750">
              <a:buFont typeface="Arial" panose="020B0604020202020204" pitchFamily="34" charset="0"/>
              <a:buChar char="•"/>
            </a:pPr>
            <a:endParaRPr lang="en-AU" sz="1700" dirty="0">
              <a:latin typeface="Calibri" panose="020F0502020204030204" pitchFamily="34" charset="0"/>
              <a:cs typeface="Calibri" panose="020F0502020204030204" pitchFamily="34" charset="0"/>
            </a:endParaRPr>
          </a:p>
          <a:p>
            <a:r>
              <a:rPr lang="en-AU" sz="1700" b="1" dirty="0">
                <a:latin typeface="Calibri" panose="020F0502020204030204" pitchFamily="34" charset="0"/>
                <a:cs typeface="Calibri" panose="020F0502020204030204" pitchFamily="34" charset="0"/>
              </a:rPr>
              <a:t>Process for extension </a:t>
            </a:r>
            <a:endParaRPr lang="en-AU" sz="17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AU" sz="1700" dirty="0">
                <a:latin typeface="Calibri" panose="020F0502020204030204" pitchFamily="34" charset="0"/>
                <a:cs typeface="Calibri" panose="020F0502020204030204" pitchFamily="34" charset="0"/>
              </a:rPr>
              <a:t>Agencies should: </a:t>
            </a:r>
          </a:p>
          <a:p>
            <a:pPr marL="800100" lvl="1" indent="-342900">
              <a:buFont typeface="Wingdings" panose="05000000000000000000" pitchFamily="2" charset="2"/>
              <a:buChar char="q"/>
            </a:pPr>
            <a:r>
              <a:rPr lang="en-AU" sz="1700" dirty="0">
                <a:latin typeface="Calibri" panose="020F0502020204030204" pitchFamily="34" charset="0"/>
                <a:cs typeface="Calibri" panose="020F0502020204030204" pitchFamily="34" charset="0"/>
              </a:rPr>
              <a:t>Consult OCPC and DPC as soon as they believe a </a:t>
            </a:r>
            <a:br>
              <a:rPr lang="en-AU" sz="1700" dirty="0">
                <a:latin typeface="Calibri" panose="020F0502020204030204" pitchFamily="34" charset="0"/>
                <a:cs typeface="Calibri" panose="020F0502020204030204" pitchFamily="34" charset="0"/>
              </a:rPr>
            </a:br>
            <a:r>
              <a:rPr lang="en-AU" sz="1700" dirty="0">
                <a:latin typeface="Calibri" panose="020F0502020204030204" pitchFamily="34" charset="0"/>
                <a:cs typeface="Calibri" panose="020F0502020204030204" pitchFamily="34" charset="0"/>
              </a:rPr>
              <a:t>statutory rule may require a Premier’s extension certificate; </a:t>
            </a:r>
          </a:p>
          <a:p>
            <a:pPr marL="800100" lvl="1" indent="-342900">
              <a:buFont typeface="Wingdings" panose="05000000000000000000" pitchFamily="2" charset="2"/>
              <a:buChar char="q"/>
            </a:pPr>
            <a:r>
              <a:rPr lang="en-AU" sz="1700" dirty="0">
                <a:latin typeface="Calibri" panose="020F0502020204030204" pitchFamily="34" charset="0"/>
                <a:cs typeface="Calibri" panose="020F0502020204030204" pitchFamily="34" charset="0"/>
              </a:rPr>
              <a:t>Contact DPC at least 10 weeks before a statutory rule expires for guidance on what information the request should include; </a:t>
            </a:r>
          </a:p>
          <a:p>
            <a:pPr marL="800100" lvl="1" indent="-342900">
              <a:buFont typeface="Wingdings" panose="05000000000000000000" pitchFamily="2" charset="2"/>
              <a:buChar char="q"/>
            </a:pPr>
            <a:r>
              <a:rPr lang="en-AU" sz="1700" dirty="0">
                <a:latin typeface="Calibri" panose="020F0502020204030204" pitchFamily="34" charset="0"/>
                <a:cs typeface="Calibri" panose="020F0502020204030204" pitchFamily="34" charset="0"/>
              </a:rPr>
              <a:t>Provide draft letters and draft certificates to DPC’s OGC for consultation. </a:t>
            </a:r>
          </a:p>
          <a:p>
            <a:pPr marL="285750" indent="-285750">
              <a:buFont typeface="Arial" panose="020B0604020202020204" pitchFamily="34" charset="0"/>
              <a:buChar char="•"/>
            </a:pPr>
            <a:r>
              <a:rPr lang="en-AU" sz="1700" dirty="0">
                <a:latin typeface="Calibri" panose="020F0502020204030204" pitchFamily="34" charset="0"/>
                <a:cs typeface="Calibri" panose="020F0502020204030204" pitchFamily="34" charset="0"/>
              </a:rPr>
              <a:t>The responsible Minister should request in writing that the Premier issue an extension certificate under section 5A(3). Such requests should be made </a:t>
            </a:r>
            <a:br>
              <a:rPr lang="en-AU" sz="1700" dirty="0">
                <a:latin typeface="Calibri" panose="020F0502020204030204" pitchFamily="34" charset="0"/>
                <a:cs typeface="Calibri" panose="020F0502020204030204" pitchFamily="34" charset="0"/>
              </a:rPr>
            </a:br>
            <a:r>
              <a:rPr lang="en-AU" sz="1700" b="1" dirty="0">
                <a:latin typeface="Calibri" panose="020F0502020204030204" pitchFamily="34" charset="0"/>
                <a:cs typeface="Calibri" panose="020F0502020204030204" pitchFamily="34" charset="0"/>
              </a:rPr>
              <a:t>at least 4 weeks before</a:t>
            </a:r>
            <a:r>
              <a:rPr lang="en-AU" sz="1700" dirty="0">
                <a:latin typeface="Calibri" panose="020F0502020204030204" pitchFamily="34" charset="0"/>
                <a:cs typeface="Calibri" panose="020F0502020204030204" pitchFamily="34" charset="0"/>
              </a:rPr>
              <a:t> the date by which the certificate is requested.</a:t>
            </a:r>
          </a:p>
          <a:p>
            <a:pPr marL="285750" indent="-285750">
              <a:buFont typeface="Arial" panose="020B0604020202020204" pitchFamily="34" charset="0"/>
              <a:buChar char="•"/>
            </a:pPr>
            <a:r>
              <a:rPr lang="en-AU" sz="1700" dirty="0">
                <a:latin typeface="Calibri" panose="020F0502020204030204" pitchFamily="34" charset="0"/>
                <a:cs typeface="Calibri" panose="020F0502020204030204" pitchFamily="34" charset="0"/>
              </a:rPr>
              <a:t>The extension is done by a set of extension regulations made by the Governor in Council, described in section 5A(4).</a:t>
            </a:r>
          </a:p>
          <a:p>
            <a:pPr marL="285750" indent="-285750">
              <a:buFont typeface="Arial" panose="020B0604020202020204" pitchFamily="34" charset="0"/>
              <a:buChar char="•"/>
            </a:pPr>
            <a:r>
              <a:rPr lang="en-AU" sz="1700" dirty="0">
                <a:latin typeface="Calibri" panose="020F0502020204030204" pitchFamily="34" charset="0"/>
                <a:cs typeface="Calibri" panose="020F0502020204030204" pitchFamily="34" charset="0"/>
              </a:rPr>
              <a:t>If granted, extension certificates must be laid before Parliament and sent to SARC (please refer to the SLA Guidelines for further information). </a:t>
            </a:r>
          </a:p>
          <a:p>
            <a:pPr marL="285750" indent="-285750">
              <a:buFont typeface="Arial" panose="020B0604020202020204" pitchFamily="34" charset="0"/>
              <a:buChar char="•"/>
            </a:pPr>
            <a:r>
              <a:rPr lang="en-AU" sz="1700" dirty="0">
                <a:latin typeface="Calibri" panose="020F0502020204030204" pitchFamily="34" charset="0"/>
                <a:cs typeface="Calibri" panose="020F0502020204030204" pitchFamily="34" charset="0"/>
              </a:rPr>
              <a:t>The Premier's certificate agreeing to the extension and the Minister's extension certificate (section 5A(1)) must accompany the proposed extension regulations when they are submitted to the Governor in Council for making (see section 14).</a:t>
            </a:r>
          </a:p>
          <a:p>
            <a:pPr marL="285750" indent="-285750">
              <a:buFont typeface="Arial" panose="020B0604020202020204" pitchFamily="34" charset="0"/>
              <a:buChar char="•"/>
            </a:pPr>
            <a:endParaRPr lang="en-AU" sz="2000" dirty="0">
              <a:latin typeface="Calibri" panose="020F0502020204030204" pitchFamily="34" charset="0"/>
              <a:cs typeface="Calibri" panose="020F0502020204030204" pitchFamily="34" charset="0"/>
            </a:endParaRPr>
          </a:p>
          <a:p>
            <a:pPr lvl="1"/>
            <a:endParaRPr lang="en-AU"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AU"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70CDED41-02F3-4F79-BCE1-89A15DAAECF8}"/>
              </a:ext>
            </a:extLst>
          </p:cNvPr>
          <p:cNvSpPr>
            <a:spLocks noGrp="1"/>
          </p:cNvSpPr>
          <p:nvPr>
            <p:ph type="title"/>
          </p:nvPr>
        </p:nvSpPr>
        <p:spPr/>
        <p:txBody>
          <a:bodyPr/>
          <a:lstStyle/>
          <a:p>
            <a:r>
              <a:rPr lang="en-AU" sz="3600" dirty="0"/>
              <a:t>Extension of statutory rules</a:t>
            </a:r>
          </a:p>
        </p:txBody>
      </p:sp>
    </p:spTree>
    <p:extLst>
      <p:ext uri="{BB962C8B-B14F-4D97-AF65-F5344CB8AC3E}">
        <p14:creationId xmlns:p14="http://schemas.microsoft.com/office/powerpoint/2010/main" val="21685494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02F84-B241-430D-B7A5-E0B533FCA30B}"/>
              </a:ext>
            </a:extLst>
          </p:cNvPr>
          <p:cNvSpPr>
            <a:spLocks noGrp="1"/>
          </p:cNvSpPr>
          <p:nvPr>
            <p:ph type="title"/>
          </p:nvPr>
        </p:nvSpPr>
        <p:spPr>
          <a:xfrm>
            <a:off x="200974" y="2200757"/>
            <a:ext cx="3498667" cy="2456485"/>
          </a:xfrm>
        </p:spPr>
        <p:txBody>
          <a:bodyPr/>
          <a:lstStyle/>
          <a:p>
            <a:r>
              <a:rPr lang="en-AU" dirty="0"/>
              <a:t>Legislative Instruments</a:t>
            </a:r>
          </a:p>
        </p:txBody>
      </p:sp>
      <p:pic>
        <p:nvPicPr>
          <p:cNvPr id="4" name="Picture 3">
            <a:extLst>
              <a:ext uri="{FF2B5EF4-FFF2-40B4-BE49-F238E27FC236}">
                <a16:creationId xmlns:a16="http://schemas.microsoft.com/office/drawing/2014/main" id="{6080F51B-1E8A-3BF0-2C06-A1A7F4E5B303}"/>
              </a:ext>
            </a:extLst>
          </p:cNvPr>
          <p:cNvPicPr>
            <a:picLocks noChangeAspect="1"/>
          </p:cNvPicPr>
          <p:nvPr/>
        </p:nvPicPr>
        <p:blipFill>
          <a:blip r:embed="rId3"/>
          <a:stretch>
            <a:fillRect/>
          </a:stretch>
        </p:blipFill>
        <p:spPr>
          <a:xfrm>
            <a:off x="5837465" y="30300"/>
            <a:ext cx="4694464" cy="6793461"/>
          </a:xfrm>
          <a:prstGeom prst="rect">
            <a:avLst/>
          </a:prstGeom>
        </p:spPr>
      </p:pic>
    </p:spTree>
    <p:extLst>
      <p:ext uri="{BB962C8B-B14F-4D97-AF65-F5344CB8AC3E}">
        <p14:creationId xmlns:p14="http://schemas.microsoft.com/office/powerpoint/2010/main" val="3791086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D2B1D-1E60-4EA6-B14E-9D395180412C}"/>
              </a:ext>
            </a:extLst>
          </p:cNvPr>
          <p:cNvSpPr>
            <a:spLocks noGrp="1"/>
          </p:cNvSpPr>
          <p:nvPr>
            <p:ph type="title"/>
          </p:nvPr>
        </p:nvSpPr>
        <p:spPr>
          <a:xfrm>
            <a:off x="-96114" y="2377139"/>
            <a:ext cx="3542528" cy="2456442"/>
          </a:xfrm>
        </p:spPr>
        <p:txBody>
          <a:bodyPr/>
          <a:lstStyle/>
          <a:p>
            <a:r>
              <a:rPr lang="en-AU" sz="3600" dirty="0"/>
              <a:t>Consolidation of legislative instruments</a:t>
            </a:r>
          </a:p>
        </p:txBody>
      </p:sp>
      <p:sp>
        <p:nvSpPr>
          <p:cNvPr id="3" name="Content Placeholder 2">
            <a:extLst>
              <a:ext uri="{FF2B5EF4-FFF2-40B4-BE49-F238E27FC236}">
                <a16:creationId xmlns:a16="http://schemas.microsoft.com/office/drawing/2014/main" id="{831B31E1-7FFE-4FF4-8B3F-18C4F96E0320}"/>
              </a:ext>
            </a:extLst>
          </p:cNvPr>
          <p:cNvSpPr>
            <a:spLocks noGrp="1"/>
          </p:cNvSpPr>
          <p:nvPr>
            <p:ph idx="1"/>
          </p:nvPr>
        </p:nvSpPr>
        <p:spPr>
          <a:xfrm>
            <a:off x="3826043" y="991771"/>
            <a:ext cx="8253663" cy="4654808"/>
          </a:xfrm>
        </p:spPr>
        <p:txBody>
          <a:bodyPr/>
          <a:lstStyle/>
          <a:p>
            <a:pPr marL="228600" lvl="2" defTabSz="457200">
              <a:spcBef>
                <a:spcPts val="0"/>
              </a:spcBef>
              <a:buClrTx/>
              <a:buFont typeface="Arial" panose="020B0604020202020204" pitchFamily="34" charset="0"/>
              <a:buChar char="•"/>
            </a:pPr>
            <a:r>
              <a:rPr lang="en-AU" sz="2400" dirty="0">
                <a:latin typeface="Calibri" panose="020F0502020204030204" pitchFamily="34" charset="0"/>
                <a:cs typeface="Calibri" panose="020F0502020204030204" pitchFamily="34" charset="0"/>
              </a:rPr>
              <a:t>Ensure all amending legislative instruments are included in the consolidated principal legislative instrument: section 16F. </a:t>
            </a:r>
          </a:p>
          <a:p>
            <a:pPr defTabSz="457200">
              <a:spcBef>
                <a:spcPts val="0"/>
              </a:spcBef>
              <a:buClrTx/>
              <a:buFont typeface="Arial" panose="020B0604020202020204" pitchFamily="34" charset="0"/>
              <a:buChar char="•"/>
            </a:pPr>
            <a:r>
              <a:rPr lang="en-AU" sz="2400" dirty="0">
                <a:latin typeface="Calibri" panose="020F0502020204030204" pitchFamily="34" charset="0"/>
                <a:cs typeface="Calibri" panose="020F0502020204030204" pitchFamily="34" charset="0"/>
              </a:rPr>
              <a:t>The principal legislative instrument document would then be reproduced with those changes included.</a:t>
            </a:r>
          </a:p>
          <a:p>
            <a:pPr defTabSz="457200">
              <a:spcBef>
                <a:spcPts val="0"/>
              </a:spcBef>
              <a:buClrTx/>
              <a:buFont typeface="Arial" panose="020B0604020202020204" pitchFamily="34" charset="0"/>
              <a:buChar char="•"/>
            </a:pPr>
            <a:r>
              <a:rPr lang="en-AU" sz="2400" dirty="0">
                <a:latin typeface="Calibri" panose="020F0502020204030204" pitchFamily="34" charset="0"/>
                <a:cs typeface="Calibri" panose="020F0502020204030204" pitchFamily="34" charset="0"/>
              </a:rPr>
              <a:t>The consolidation has to be published on the Internet and made available for inspection as soon as practicable after the amending legislative instrument is made.</a:t>
            </a:r>
          </a:p>
          <a:p>
            <a:pPr defTabSz="457200">
              <a:spcBef>
                <a:spcPts val="0"/>
              </a:spcBef>
              <a:buClrTx/>
              <a:buFont typeface="Arial" panose="020B0604020202020204" pitchFamily="34" charset="0"/>
              <a:buChar char="•"/>
            </a:pPr>
            <a:r>
              <a:rPr lang="en-AU" sz="2400" dirty="0">
                <a:latin typeface="Calibri" panose="020F0502020204030204" pitchFamily="34" charset="0"/>
                <a:cs typeface="Calibri" panose="020F0502020204030204" pitchFamily="34" charset="0"/>
              </a:rPr>
              <a:t>Consider including a history of amendments.</a:t>
            </a:r>
          </a:p>
          <a:p>
            <a:endParaRPr lang="en-AU" sz="2000" dirty="0"/>
          </a:p>
        </p:txBody>
      </p:sp>
      <p:sp>
        <p:nvSpPr>
          <p:cNvPr id="4" name="Content Placeholder 3">
            <a:extLst>
              <a:ext uri="{FF2B5EF4-FFF2-40B4-BE49-F238E27FC236}">
                <a16:creationId xmlns:a16="http://schemas.microsoft.com/office/drawing/2014/main" id="{2F352B43-256A-4E9D-917D-75506112A6A9}"/>
              </a:ext>
            </a:extLst>
          </p:cNvPr>
          <p:cNvSpPr>
            <a:spLocks noGrp="1"/>
          </p:cNvSpPr>
          <p:nvPr>
            <p:ph sz="half" idx="15"/>
          </p:nvPr>
        </p:nvSpPr>
        <p:spPr>
          <a:xfrm>
            <a:off x="3975073" y="369071"/>
            <a:ext cx="7621707" cy="460945"/>
          </a:xfrm>
        </p:spPr>
        <p:txBody>
          <a:bodyPr/>
          <a:lstStyle/>
          <a:p>
            <a:pPr>
              <a:lnSpc>
                <a:spcPct val="120000"/>
              </a:lnSpc>
            </a:pPr>
            <a:r>
              <a:rPr lang="en-AU" sz="2800" b="1" dirty="0">
                <a:latin typeface="Calibri" panose="020F0502020204030204" pitchFamily="34" charset="0"/>
                <a:cs typeface="Calibri" panose="020F0502020204030204" pitchFamily="34" charset="0"/>
              </a:rPr>
              <a:t>Amending legislative instruments</a:t>
            </a:r>
          </a:p>
        </p:txBody>
      </p:sp>
    </p:spTree>
    <p:extLst>
      <p:ext uri="{BB962C8B-B14F-4D97-AF65-F5344CB8AC3E}">
        <p14:creationId xmlns:p14="http://schemas.microsoft.com/office/powerpoint/2010/main" val="516809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FAE6BB-1948-44B8-9BB2-F50A448A09BE}"/>
              </a:ext>
            </a:extLst>
          </p:cNvPr>
          <p:cNvSpPr>
            <a:spLocks noGrp="1"/>
          </p:cNvSpPr>
          <p:nvPr>
            <p:ph sz="half" idx="1"/>
          </p:nvPr>
        </p:nvSpPr>
        <p:spPr>
          <a:xfrm>
            <a:off x="4592301" y="746135"/>
            <a:ext cx="7212301" cy="4844272"/>
          </a:xfrm>
        </p:spPr>
        <p:txBody>
          <a:bodyPr/>
          <a:lstStyle/>
          <a:p>
            <a:pPr marL="0" indent="0">
              <a:buNone/>
            </a:pPr>
            <a:r>
              <a:rPr lang="en-AU" sz="2400" dirty="0">
                <a:latin typeface="Calibri" panose="020F0502020204030204" pitchFamily="34" charset="0"/>
                <a:cs typeface="Calibri" panose="020F0502020204030204" pitchFamily="34" charset="0"/>
              </a:rPr>
              <a:t>The </a:t>
            </a:r>
            <a:r>
              <a:rPr lang="en-AU" sz="2400" b="1" dirty="0">
                <a:latin typeface="Calibri" panose="020F0502020204030204" pitchFamily="34" charset="0"/>
                <a:cs typeface="Calibri" panose="020F0502020204030204" pitchFamily="34" charset="0"/>
              </a:rPr>
              <a:t>Subordinate Legislation (Legislative Instruments) Regulations 2021 (Regulations): </a:t>
            </a:r>
            <a:endParaRPr lang="en-AU" sz="2400" dirty="0">
              <a:latin typeface="Calibri" panose="020F0502020204030204" pitchFamily="34" charset="0"/>
              <a:cs typeface="Calibri" panose="020F0502020204030204" pitchFamily="34" charset="0"/>
            </a:endParaRPr>
          </a:p>
          <a:p>
            <a:r>
              <a:rPr lang="en-AU" sz="2400" dirty="0">
                <a:latin typeface="Calibri" panose="020F0502020204030204" pitchFamily="34" charset="0"/>
                <a:cs typeface="Calibri" panose="020F0502020204030204" pitchFamily="34" charset="0"/>
              </a:rPr>
              <a:t>Prescribe instruments which are </a:t>
            </a:r>
            <a:r>
              <a:rPr lang="en-AU" sz="2400" i="1" dirty="0">
                <a:latin typeface="Calibri" panose="020F0502020204030204" pitchFamily="34" charset="0"/>
                <a:cs typeface="Calibri" panose="020F0502020204030204" pitchFamily="34" charset="0"/>
              </a:rPr>
              <a:t>not</a:t>
            </a:r>
            <a:r>
              <a:rPr lang="en-AU" sz="2400" dirty="0">
                <a:latin typeface="Calibri" panose="020F0502020204030204" pitchFamily="34" charset="0"/>
                <a:cs typeface="Calibri" panose="020F0502020204030204" pitchFamily="34" charset="0"/>
              </a:rPr>
              <a:t> legislative instruments (so are </a:t>
            </a:r>
            <a:r>
              <a:rPr lang="en-AU" sz="2400" i="1" dirty="0">
                <a:latin typeface="Calibri" panose="020F0502020204030204" pitchFamily="34" charset="0"/>
                <a:cs typeface="Calibri" panose="020F0502020204030204" pitchFamily="34" charset="0"/>
              </a:rPr>
              <a:t>not </a:t>
            </a:r>
            <a:r>
              <a:rPr lang="en-AU" sz="2400" dirty="0">
                <a:latin typeface="Calibri" panose="020F0502020204030204" pitchFamily="34" charset="0"/>
                <a:cs typeface="Calibri" panose="020F0502020204030204" pitchFamily="34" charset="0"/>
              </a:rPr>
              <a:t>subject to the SLA’s requirements) in Schedule 1;</a:t>
            </a:r>
          </a:p>
          <a:p>
            <a:r>
              <a:rPr lang="en-AU" sz="2400" dirty="0">
                <a:latin typeface="Calibri" panose="020F0502020204030204" pitchFamily="34" charset="0"/>
                <a:cs typeface="Calibri" panose="020F0502020204030204" pitchFamily="34" charset="0"/>
              </a:rPr>
              <a:t>Prescribe instruments as legislative instruments (so are subject to the SLA’s requirements) in Schedule 2; </a:t>
            </a:r>
          </a:p>
          <a:p>
            <a:r>
              <a:rPr lang="en-AU" sz="2400" dirty="0">
                <a:latin typeface="Calibri" panose="020F0502020204030204" pitchFamily="34" charset="0"/>
                <a:cs typeface="Calibri" panose="020F0502020204030204" pitchFamily="34" charset="0"/>
              </a:rPr>
              <a:t>Exempt certain legislative instruments from most of the SLA’s requirements (other than Government Gazettal publication) in Schedule 3; and</a:t>
            </a:r>
          </a:p>
          <a:p>
            <a:r>
              <a:rPr lang="en-AU" sz="2400" dirty="0">
                <a:latin typeface="Calibri" panose="020F0502020204030204" pitchFamily="34" charset="0"/>
                <a:cs typeface="Calibri" panose="020F0502020204030204" pitchFamily="34" charset="0"/>
              </a:rPr>
              <a:t>Exempt certain legislative instruments from all the SLA’s requirements (e.g. regulation 8). </a:t>
            </a:r>
          </a:p>
          <a:p>
            <a:endParaRPr lang="en-AU" sz="2400" dirty="0">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0C500076-4532-4E54-8998-30D0E8210357}"/>
              </a:ext>
            </a:extLst>
          </p:cNvPr>
          <p:cNvSpPr>
            <a:spLocks noGrp="1"/>
          </p:cNvSpPr>
          <p:nvPr>
            <p:ph type="title"/>
          </p:nvPr>
        </p:nvSpPr>
        <p:spPr>
          <a:xfrm>
            <a:off x="30662" y="-232012"/>
            <a:ext cx="3112552" cy="2677648"/>
          </a:xfrm>
        </p:spPr>
        <p:txBody>
          <a:bodyPr/>
          <a:lstStyle/>
          <a:p>
            <a:r>
              <a:rPr lang="en-AU" dirty="0"/>
              <a:t>The Regulations</a:t>
            </a:r>
          </a:p>
        </p:txBody>
      </p:sp>
      <p:pic>
        <p:nvPicPr>
          <p:cNvPr id="5" name="Picture 4" descr="Table&#10;&#10;Description automatically generated with medium confidence">
            <a:extLst>
              <a:ext uri="{FF2B5EF4-FFF2-40B4-BE49-F238E27FC236}">
                <a16:creationId xmlns:a16="http://schemas.microsoft.com/office/drawing/2014/main" id="{5710B7D5-2E1D-473C-890B-292815AED354}"/>
              </a:ext>
            </a:extLst>
          </p:cNvPr>
          <p:cNvPicPr>
            <a:picLocks noChangeAspect="1"/>
          </p:cNvPicPr>
          <p:nvPr/>
        </p:nvPicPr>
        <p:blipFill>
          <a:blip r:embed="rId3"/>
          <a:stretch>
            <a:fillRect/>
          </a:stretch>
        </p:blipFill>
        <p:spPr>
          <a:xfrm>
            <a:off x="221876" y="2470847"/>
            <a:ext cx="4296336" cy="4274904"/>
          </a:xfrm>
          <a:prstGeom prst="rect">
            <a:avLst/>
          </a:prstGeom>
        </p:spPr>
      </p:pic>
    </p:spTree>
    <p:extLst>
      <p:ext uri="{BB962C8B-B14F-4D97-AF65-F5344CB8AC3E}">
        <p14:creationId xmlns:p14="http://schemas.microsoft.com/office/powerpoint/2010/main" val="1407734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C659872-6B6B-4C65-8C98-AEEFDB95A5C2}"/>
              </a:ext>
            </a:extLst>
          </p:cNvPr>
          <p:cNvSpPr txBox="1">
            <a:spLocks/>
          </p:cNvSpPr>
          <p:nvPr/>
        </p:nvSpPr>
        <p:spPr>
          <a:xfrm>
            <a:off x="8961120" y="6383547"/>
            <a:ext cx="3230880" cy="47445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600" kern="1200">
                <a:solidFill>
                  <a:schemeClr val="l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lt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200" kern="1200">
                <a:solidFill>
                  <a:schemeClr val="lt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9pPr>
          </a:lstStyle>
          <a:p>
            <a:pPr algn="ctr"/>
            <a:r>
              <a:rPr lang="en-AU" sz="1800" dirty="0"/>
              <a:t>Making legislative instruments.</a:t>
            </a:r>
          </a:p>
        </p:txBody>
      </p:sp>
      <p:sp>
        <p:nvSpPr>
          <p:cNvPr id="3" name="Content Placeholder 2">
            <a:extLst>
              <a:ext uri="{FF2B5EF4-FFF2-40B4-BE49-F238E27FC236}">
                <a16:creationId xmlns:a16="http://schemas.microsoft.com/office/drawing/2014/main" id="{806A8D9F-393F-4CE7-A2A3-7AEFB83814AC}"/>
              </a:ext>
            </a:extLst>
          </p:cNvPr>
          <p:cNvSpPr>
            <a:spLocks noGrp="1"/>
          </p:cNvSpPr>
          <p:nvPr>
            <p:ph idx="1"/>
          </p:nvPr>
        </p:nvSpPr>
        <p:spPr>
          <a:xfrm>
            <a:off x="3881094" y="312484"/>
            <a:ext cx="7942285" cy="4654808"/>
          </a:xfrm>
        </p:spPr>
        <p:txBody>
          <a:bodyPr/>
          <a:lstStyle/>
          <a:p>
            <a:pPr marL="0" indent="0">
              <a:buNone/>
            </a:pPr>
            <a:r>
              <a:rPr lang="en-US" sz="2800" b="1" dirty="0">
                <a:latin typeface="Calibri" panose="020F0502020204030204" pitchFamily="34" charset="0"/>
                <a:cs typeface="Calibri" panose="020F0502020204030204" pitchFamily="34" charset="0"/>
              </a:rPr>
              <a:t>Drafting Tips</a:t>
            </a:r>
          </a:p>
          <a:p>
            <a:pPr marL="0" indent="0">
              <a:buNone/>
            </a:pPr>
            <a:r>
              <a:rPr lang="en-AU" sz="2400" dirty="0"/>
              <a:t>Language </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make the language consistent with authorising Act or legislation</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language must be concise, clear, modern and gender neutral</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active voice, present tense, singular</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“must” not “shall”</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“if” not “where” (except for location)</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avoid “hanging text”:  use lead-in words and paragraphs and end provision at last paragraph.</a:t>
            </a:r>
          </a:p>
        </p:txBody>
      </p:sp>
      <p:sp>
        <p:nvSpPr>
          <p:cNvPr id="2" name="Title 1">
            <a:extLst>
              <a:ext uri="{FF2B5EF4-FFF2-40B4-BE49-F238E27FC236}">
                <a16:creationId xmlns:a16="http://schemas.microsoft.com/office/drawing/2014/main" id="{340D8B4D-5BAE-40BA-A19C-B0A77C9A11CA}"/>
              </a:ext>
            </a:extLst>
          </p:cNvPr>
          <p:cNvSpPr>
            <a:spLocks noGrp="1"/>
          </p:cNvSpPr>
          <p:nvPr>
            <p:ph type="title"/>
          </p:nvPr>
        </p:nvSpPr>
        <p:spPr>
          <a:xfrm>
            <a:off x="-68901" y="2349925"/>
            <a:ext cx="3531745" cy="2456442"/>
          </a:xfrm>
        </p:spPr>
        <p:txBody>
          <a:bodyPr/>
          <a:lstStyle/>
          <a:p>
            <a:r>
              <a:rPr lang="en-US" sz="3600" noProof="0" dirty="0"/>
              <a:t>Drafting tips</a:t>
            </a:r>
          </a:p>
        </p:txBody>
      </p:sp>
    </p:spTree>
    <p:extLst>
      <p:ext uri="{BB962C8B-B14F-4D97-AF65-F5344CB8AC3E}">
        <p14:creationId xmlns:p14="http://schemas.microsoft.com/office/powerpoint/2010/main" val="154346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05F7BE-AD05-4D24-8D96-50CEED9D85F6}"/>
              </a:ext>
            </a:extLst>
          </p:cNvPr>
          <p:cNvSpPr txBox="1">
            <a:spLocks/>
          </p:cNvSpPr>
          <p:nvPr/>
        </p:nvSpPr>
        <p:spPr>
          <a:xfrm>
            <a:off x="8961120" y="6383547"/>
            <a:ext cx="3230880" cy="474453"/>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oAutofit/>
          </a:bodyPr>
          <a:lstStyle>
            <a:lvl1pPr marL="0" indent="0" algn="l" defTabSz="914400" rtl="0" eaLnBrk="1" latinLnBrk="0" hangingPunct="1">
              <a:lnSpc>
                <a:spcPct val="120000"/>
              </a:lnSpc>
              <a:spcBef>
                <a:spcPts val="1000"/>
              </a:spcBef>
              <a:buClr>
                <a:schemeClr val="accent1"/>
              </a:buClr>
              <a:buSzPct val="110000"/>
              <a:buFont typeface="Wingdings" panose="05000000000000000000" pitchFamily="2" charset="2"/>
              <a:buNone/>
              <a:defRPr sz="1600" kern="1200">
                <a:solidFill>
                  <a:schemeClr val="lt1"/>
                </a:solidFill>
                <a:effectLst/>
                <a:latin typeface="+mn-lt"/>
                <a:ea typeface="+mn-ea"/>
                <a:cs typeface="+mn-cs"/>
              </a:defRPr>
            </a:lvl1pPr>
            <a:lvl2pPr marL="457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400" kern="1200">
                <a:solidFill>
                  <a:schemeClr val="lt1"/>
                </a:solidFill>
                <a:effectLst/>
                <a:latin typeface="+mn-lt"/>
                <a:ea typeface="+mn-ea"/>
                <a:cs typeface="+mn-cs"/>
              </a:defRPr>
            </a:lvl2pPr>
            <a:lvl3pPr marL="914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200" kern="1200">
                <a:solidFill>
                  <a:schemeClr val="lt1"/>
                </a:solidFill>
                <a:effectLst/>
                <a:latin typeface="+mn-lt"/>
                <a:ea typeface="+mn-ea"/>
                <a:cs typeface="+mn-cs"/>
              </a:defRPr>
            </a:lvl3pPr>
            <a:lvl4pPr marL="1371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4pPr>
            <a:lvl5pPr marL="18288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5pPr>
            <a:lvl6pPr marL="22860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6pPr>
            <a:lvl7pPr marL="27432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7pPr>
            <a:lvl8pPr marL="32004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8pPr>
            <a:lvl9pPr marL="3657600" indent="0" algn="l" defTabSz="914400" rtl="0" eaLnBrk="1" latinLnBrk="0" hangingPunct="1">
              <a:lnSpc>
                <a:spcPct val="120000"/>
              </a:lnSpc>
              <a:spcBef>
                <a:spcPts val="500"/>
              </a:spcBef>
              <a:buClr>
                <a:schemeClr val="accent1"/>
              </a:buClr>
              <a:buSzPct val="110000"/>
              <a:buFont typeface="Wingdings" panose="05000000000000000000" pitchFamily="2" charset="2"/>
              <a:buNone/>
              <a:defRPr sz="1000" kern="1200">
                <a:solidFill>
                  <a:schemeClr val="lt1"/>
                </a:solidFill>
                <a:effectLst/>
                <a:latin typeface="+mn-lt"/>
                <a:ea typeface="+mn-ea"/>
                <a:cs typeface="+mn-cs"/>
              </a:defRPr>
            </a:lvl9pPr>
          </a:lstStyle>
          <a:p>
            <a:pPr algn="ctr"/>
            <a:r>
              <a:rPr lang="en-AU" sz="1800" dirty="0"/>
              <a:t>Making legislative instruments.</a:t>
            </a:r>
          </a:p>
        </p:txBody>
      </p:sp>
      <p:sp>
        <p:nvSpPr>
          <p:cNvPr id="3" name="Content Placeholder 2">
            <a:extLst>
              <a:ext uri="{FF2B5EF4-FFF2-40B4-BE49-F238E27FC236}">
                <a16:creationId xmlns:a16="http://schemas.microsoft.com/office/drawing/2014/main" id="{806A8D9F-393F-4CE7-A2A3-7AEFB83814AC}"/>
              </a:ext>
            </a:extLst>
          </p:cNvPr>
          <p:cNvSpPr>
            <a:spLocks noGrp="1"/>
          </p:cNvSpPr>
          <p:nvPr>
            <p:ph idx="1"/>
          </p:nvPr>
        </p:nvSpPr>
        <p:spPr>
          <a:xfrm>
            <a:off x="3881094" y="312484"/>
            <a:ext cx="7942285" cy="4654808"/>
          </a:xfrm>
        </p:spPr>
        <p:txBody>
          <a:bodyPr/>
          <a:lstStyle/>
          <a:p>
            <a:pPr marL="0" indent="0">
              <a:buNone/>
            </a:pPr>
            <a:r>
              <a:rPr lang="en-US" sz="2800" b="1" dirty="0">
                <a:latin typeface="Calibri" panose="020F0502020204030204" pitchFamily="34" charset="0"/>
                <a:cs typeface="Calibri" panose="020F0502020204030204" pitchFamily="34" charset="0"/>
              </a:rPr>
              <a:t>Drafting Tips</a:t>
            </a:r>
          </a:p>
          <a:p>
            <a:pPr marL="0" indent="0">
              <a:buNone/>
            </a:pPr>
            <a:r>
              <a:rPr lang="en-AU" sz="2400" dirty="0"/>
              <a:t>Structure</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Topic-specific Parts</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 Useful headings</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 Ensure logical sequence of provisions</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 Short and direct provisions</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 Single-idea provisions (especially if offences or penalties are involved)</a:t>
            </a:r>
          </a:p>
          <a:p>
            <a:pPr marL="228600" lvl="1">
              <a:spcBef>
                <a:spcPts val="1000"/>
              </a:spcBef>
              <a:tabLst>
                <a:tab pos="768985" algn="l"/>
              </a:tabLst>
            </a:pPr>
            <a:r>
              <a:rPr lang="en-AU" sz="2400" dirty="0">
                <a:latin typeface="Calibri" panose="020F0502020204030204" pitchFamily="34" charset="0"/>
                <a:cs typeface="Calibri" panose="020F0502020204030204" pitchFamily="34" charset="0"/>
              </a:rPr>
              <a:t> Create paragraphs for lists.</a:t>
            </a:r>
          </a:p>
        </p:txBody>
      </p:sp>
      <p:sp>
        <p:nvSpPr>
          <p:cNvPr id="2" name="Title 1">
            <a:extLst>
              <a:ext uri="{FF2B5EF4-FFF2-40B4-BE49-F238E27FC236}">
                <a16:creationId xmlns:a16="http://schemas.microsoft.com/office/drawing/2014/main" id="{340D8B4D-5BAE-40BA-A19C-B0A77C9A11CA}"/>
              </a:ext>
            </a:extLst>
          </p:cNvPr>
          <p:cNvSpPr>
            <a:spLocks noGrp="1"/>
          </p:cNvSpPr>
          <p:nvPr>
            <p:ph type="title"/>
          </p:nvPr>
        </p:nvSpPr>
        <p:spPr>
          <a:xfrm>
            <a:off x="-68901" y="2349925"/>
            <a:ext cx="3531745" cy="2456442"/>
          </a:xfrm>
        </p:spPr>
        <p:txBody>
          <a:bodyPr/>
          <a:lstStyle/>
          <a:p>
            <a:r>
              <a:rPr lang="en-US" sz="3600" noProof="0" dirty="0"/>
              <a:t>Drafting tips</a:t>
            </a:r>
          </a:p>
        </p:txBody>
      </p:sp>
    </p:spTree>
    <p:extLst>
      <p:ext uri="{BB962C8B-B14F-4D97-AF65-F5344CB8AC3E}">
        <p14:creationId xmlns:p14="http://schemas.microsoft.com/office/powerpoint/2010/main" val="18462395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8B4D-5BAE-40BA-A19C-B0A77C9A11CA}"/>
              </a:ext>
            </a:extLst>
          </p:cNvPr>
          <p:cNvSpPr>
            <a:spLocks noGrp="1"/>
          </p:cNvSpPr>
          <p:nvPr>
            <p:ph type="title"/>
          </p:nvPr>
        </p:nvSpPr>
        <p:spPr>
          <a:xfrm>
            <a:off x="-68901" y="2349925"/>
            <a:ext cx="3531745" cy="2456442"/>
          </a:xfrm>
        </p:spPr>
        <p:txBody>
          <a:bodyPr/>
          <a:lstStyle/>
          <a:p>
            <a:r>
              <a:rPr lang="en-US" sz="3600" noProof="0" dirty="0"/>
              <a:t>Suggested format for the layout of LIs</a:t>
            </a:r>
          </a:p>
        </p:txBody>
      </p:sp>
      <p:sp>
        <p:nvSpPr>
          <p:cNvPr id="3" name="Content Placeholder 2">
            <a:extLst>
              <a:ext uri="{FF2B5EF4-FFF2-40B4-BE49-F238E27FC236}">
                <a16:creationId xmlns:a16="http://schemas.microsoft.com/office/drawing/2014/main" id="{806A8D9F-393F-4CE7-A2A3-7AEFB83814AC}"/>
              </a:ext>
            </a:extLst>
          </p:cNvPr>
          <p:cNvSpPr>
            <a:spLocks noGrp="1"/>
          </p:cNvSpPr>
          <p:nvPr>
            <p:ph idx="1"/>
          </p:nvPr>
        </p:nvSpPr>
        <p:spPr>
          <a:xfrm>
            <a:off x="3881094" y="312484"/>
            <a:ext cx="7942285" cy="4654808"/>
          </a:xfrm>
        </p:spPr>
        <p:txBody>
          <a:bodyPr/>
          <a:lstStyle/>
          <a:p>
            <a:pPr marL="0" indent="0">
              <a:buNone/>
            </a:pPr>
            <a:r>
              <a:rPr lang="en-US" sz="2800" b="1" dirty="0">
                <a:latin typeface="Calibri" panose="020F0502020204030204" pitchFamily="34" charset="0"/>
                <a:cs typeface="Calibri" panose="020F0502020204030204" pitchFamily="34" charset="0"/>
              </a:rPr>
              <a:t>Drafting Tips</a:t>
            </a:r>
          </a:p>
          <a:p>
            <a:r>
              <a:rPr lang="en-AU" dirty="0">
                <a:latin typeface="Calibri" panose="020F0502020204030204" pitchFamily="34" charset="0"/>
                <a:cs typeface="Calibri" panose="020F0502020204030204" pitchFamily="34" charset="0"/>
              </a:rPr>
              <a:t>Title </a:t>
            </a:r>
          </a:p>
          <a:p>
            <a:r>
              <a:rPr lang="en-AU" dirty="0">
                <a:latin typeface="Calibri" panose="020F0502020204030204" pitchFamily="34" charset="0"/>
                <a:cs typeface="Calibri" panose="020F0502020204030204" pitchFamily="34" charset="0"/>
              </a:rPr>
              <a:t> Recital of instrument maker's title or position and authority to make the legislative instrument (LI) </a:t>
            </a:r>
          </a:p>
          <a:p>
            <a:r>
              <a:rPr lang="en-AU" dirty="0">
                <a:latin typeface="Calibri" panose="020F0502020204030204" pitchFamily="34" charset="0"/>
                <a:cs typeface="Calibri" panose="020F0502020204030204" pitchFamily="34" charset="0"/>
              </a:rPr>
              <a:t>Preliminary clauses:  </a:t>
            </a:r>
          </a:p>
          <a:p>
            <a:pPr lvl="1"/>
            <a:r>
              <a:rPr lang="en-AU" dirty="0">
                <a:latin typeface="Calibri" panose="020F0502020204030204" pitchFamily="34" charset="0"/>
                <a:cs typeface="Calibri" panose="020F0502020204030204" pitchFamily="34" charset="0"/>
              </a:rPr>
              <a:t>Purpose</a:t>
            </a:r>
          </a:p>
          <a:p>
            <a:pPr lvl="1"/>
            <a:r>
              <a:rPr lang="en-AU" dirty="0">
                <a:latin typeface="Calibri" panose="020F0502020204030204" pitchFamily="34" charset="0"/>
                <a:cs typeface="Calibri" panose="020F0502020204030204" pitchFamily="34" charset="0"/>
              </a:rPr>
              <a:t>Commencement </a:t>
            </a:r>
          </a:p>
          <a:p>
            <a:pPr lvl="1"/>
            <a:r>
              <a:rPr lang="en-AU" dirty="0">
                <a:latin typeface="Calibri" panose="020F0502020204030204" pitchFamily="34" charset="0"/>
                <a:cs typeface="Calibri" panose="020F0502020204030204" pitchFamily="34" charset="0"/>
              </a:rPr>
              <a:t>Definitions</a:t>
            </a:r>
          </a:p>
          <a:p>
            <a:pPr lvl="1"/>
            <a:r>
              <a:rPr lang="en-AU" dirty="0">
                <a:latin typeface="Calibri" panose="020F0502020204030204" pitchFamily="34" charset="0"/>
                <a:cs typeface="Calibri" panose="020F0502020204030204" pitchFamily="34" charset="0"/>
              </a:rPr>
              <a:t>Revocation (or saving) of earlier instruments</a:t>
            </a:r>
            <a:endParaRPr lang="en-AU" sz="1800" dirty="0">
              <a:latin typeface="Calibri" panose="020F0502020204030204" pitchFamily="34" charset="0"/>
              <a:cs typeface="Calibri" panose="020F0502020204030204" pitchFamily="34" charset="0"/>
            </a:endParaRPr>
          </a:p>
          <a:p>
            <a:r>
              <a:rPr lang="en-AU" dirty="0">
                <a:latin typeface="Calibri" panose="020F0502020204030204" pitchFamily="34" charset="0"/>
                <a:cs typeface="Calibri" panose="020F0502020204030204" pitchFamily="34" charset="0"/>
              </a:rPr>
              <a:t> Main clauses </a:t>
            </a:r>
          </a:p>
          <a:p>
            <a:r>
              <a:rPr lang="en-AU" dirty="0">
                <a:latin typeface="Calibri" panose="020F0502020204030204" pitchFamily="34" charset="0"/>
                <a:cs typeface="Calibri" panose="020F0502020204030204" pitchFamily="34" charset="0"/>
              </a:rPr>
              <a:t> Expiry or "sunset" clause (if any) </a:t>
            </a:r>
          </a:p>
          <a:p>
            <a:r>
              <a:rPr lang="en-AU" dirty="0">
                <a:latin typeface="Calibri" panose="020F0502020204030204" pitchFamily="34" charset="0"/>
                <a:cs typeface="Calibri" panose="020F0502020204030204" pitchFamily="34" charset="0"/>
              </a:rPr>
              <a:t> Schedule or schedules  (if any)</a:t>
            </a:r>
          </a:p>
          <a:p>
            <a:r>
              <a:rPr lang="en-AU" dirty="0">
                <a:latin typeface="Calibri" panose="020F0502020204030204" pitchFamily="34" charset="0"/>
                <a:cs typeface="Calibri" panose="020F0502020204030204" pitchFamily="34" charset="0"/>
              </a:rPr>
              <a:t>Whether your LI needs any of the above will depend on the particular requirements of the LI and you should feel free to tailor the format accordingly</a:t>
            </a:r>
          </a:p>
          <a:p>
            <a:r>
              <a:rPr lang="en-AU" dirty="0">
                <a:latin typeface="Calibri" panose="020F0502020204030204" pitchFamily="34" charset="0"/>
                <a:cs typeface="Calibri" panose="020F0502020204030204" pitchFamily="34" charset="0"/>
              </a:rPr>
              <a:t>If LI is an Order in Council, use of the Executive Council templates is mandatory.</a:t>
            </a:r>
            <a:endParaRPr lang="en-AU"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36188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D8B4D-5BAE-40BA-A19C-B0A77C9A11CA}"/>
              </a:ext>
            </a:extLst>
          </p:cNvPr>
          <p:cNvSpPr>
            <a:spLocks noGrp="1"/>
          </p:cNvSpPr>
          <p:nvPr>
            <p:ph type="title"/>
          </p:nvPr>
        </p:nvSpPr>
        <p:spPr>
          <a:xfrm>
            <a:off x="-68901" y="2349925"/>
            <a:ext cx="3531745" cy="2456442"/>
          </a:xfrm>
        </p:spPr>
        <p:txBody>
          <a:bodyPr/>
          <a:lstStyle/>
          <a:p>
            <a:r>
              <a:rPr lang="en-US" sz="3600" noProof="0" dirty="0"/>
              <a:t>Key resources and guidance materials</a:t>
            </a:r>
          </a:p>
        </p:txBody>
      </p:sp>
      <p:sp>
        <p:nvSpPr>
          <p:cNvPr id="3" name="Content Placeholder 2">
            <a:extLst>
              <a:ext uri="{FF2B5EF4-FFF2-40B4-BE49-F238E27FC236}">
                <a16:creationId xmlns:a16="http://schemas.microsoft.com/office/drawing/2014/main" id="{806A8D9F-393F-4CE7-A2A3-7AEFB83814AC}"/>
              </a:ext>
            </a:extLst>
          </p:cNvPr>
          <p:cNvSpPr>
            <a:spLocks noGrp="1"/>
          </p:cNvSpPr>
          <p:nvPr>
            <p:ph idx="1"/>
          </p:nvPr>
        </p:nvSpPr>
        <p:spPr>
          <a:xfrm>
            <a:off x="3881094" y="312484"/>
            <a:ext cx="7942285" cy="4654808"/>
          </a:xfrm>
        </p:spPr>
        <p:txBody>
          <a:bodyPr/>
          <a:lstStyle/>
          <a:p>
            <a:pPr marL="0" indent="0">
              <a:buNone/>
            </a:pPr>
            <a:r>
              <a:rPr lang="en-US" sz="2800" b="1" dirty="0">
                <a:latin typeface="Calibri" panose="020F0502020204030204" pitchFamily="34" charset="0"/>
                <a:cs typeface="Calibri" panose="020F0502020204030204" pitchFamily="34" charset="0"/>
              </a:rPr>
              <a:t>Key resources and guidance materials include:</a:t>
            </a:r>
            <a:endParaRPr lang="en-AU" sz="2800" b="1" dirty="0">
              <a:latin typeface="Calibri" panose="020F0502020204030204" pitchFamily="34" charset="0"/>
              <a:cs typeface="Calibri" panose="020F0502020204030204" pitchFamily="34" charset="0"/>
            </a:endParaRPr>
          </a:p>
          <a:p>
            <a:pPr lvl="0"/>
            <a:r>
              <a:rPr lang="en-AU" sz="2000" dirty="0">
                <a:latin typeface="Calibri" panose="020F0502020204030204" pitchFamily="34" charset="0"/>
                <a:cs typeface="Calibri" panose="020F0502020204030204" pitchFamily="34" charset="0"/>
              </a:rPr>
              <a:t>BRV’s </a:t>
            </a:r>
            <a:r>
              <a:rPr lang="en-AU" sz="2000" u="sng" dirty="0">
                <a:solidFill>
                  <a:srgbClr val="38DDEC"/>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Victorian Guide to Regulation</a:t>
            </a:r>
            <a:r>
              <a:rPr lang="en-AU" sz="2000" dirty="0">
                <a:latin typeface="Calibri" panose="020F0502020204030204" pitchFamily="34" charset="0"/>
                <a:cs typeface="Calibri" panose="020F0502020204030204" pitchFamily="34" charset="0"/>
              </a:rPr>
              <a:t>, which explains the Government’s approach and requirements for regulatory impact analysis. </a:t>
            </a:r>
          </a:p>
          <a:p>
            <a:pPr lvl="0"/>
            <a:r>
              <a:rPr lang="en-AU" sz="2000" dirty="0">
                <a:latin typeface="Calibri" panose="020F0502020204030204" pitchFamily="34" charset="0"/>
                <a:cs typeface="Calibri" panose="020F0502020204030204" pitchFamily="34" charset="0"/>
              </a:rPr>
              <a:t>Toolkits that support the Victorian Guide to Regulation with more practical or detailed advice on the BRV website (available </a:t>
            </a:r>
            <a:r>
              <a:rPr lang="en-AU" sz="2000" u="sng" dirty="0">
                <a:solidFill>
                  <a:srgbClr val="002060"/>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here</a:t>
            </a:r>
            <a:r>
              <a:rPr lang="en-AU" sz="2000" u="sng" dirty="0">
                <a:solidFill>
                  <a:srgbClr val="002060"/>
                </a:solidFill>
                <a:latin typeface="Calibri" panose="020F0502020204030204" pitchFamily="34" charset="0"/>
                <a:cs typeface="Calibri" panose="020F0502020204030204" pitchFamily="34" charset="0"/>
              </a:rPr>
              <a:t>)</a:t>
            </a:r>
            <a:r>
              <a:rPr lang="en-AU" sz="2000" dirty="0">
                <a:solidFill>
                  <a:srgbClr val="002060"/>
                </a:solidFill>
                <a:latin typeface="Calibri" panose="020F0502020204030204" pitchFamily="34" charset="0"/>
                <a:cs typeface="Calibri" panose="020F0502020204030204" pitchFamily="34" charset="0"/>
              </a:rPr>
              <a:t>. </a:t>
            </a:r>
          </a:p>
          <a:p>
            <a:pPr lvl="0"/>
            <a:r>
              <a:rPr lang="en-AU" sz="2000" dirty="0">
                <a:latin typeface="Calibri" panose="020F0502020204030204" pitchFamily="34" charset="0"/>
                <a:cs typeface="Calibri" panose="020F0502020204030204" pitchFamily="34" charset="0"/>
              </a:rPr>
              <a:t>DTF’s </a:t>
            </a:r>
            <a:r>
              <a:rPr lang="en-AU" sz="2000" u="sng" dirty="0">
                <a:solidFill>
                  <a:srgbClr val="002060"/>
                </a:solidFill>
                <a:latin typeface="Calibri" panose="020F0502020204030204" pitchFamily="34" charset="0"/>
                <a:cs typeface="Calibri" panose="020F0502020204030204" pitchFamily="34" charset="0"/>
                <a:hlinkClick r:id="rId5"/>
              </a:rPr>
              <a:t>Cost Recovery Guidelines</a:t>
            </a:r>
            <a:r>
              <a:rPr lang="en-AU" sz="2000" dirty="0">
                <a:solidFill>
                  <a:srgbClr val="002060"/>
                </a:solidFill>
                <a:latin typeface="Calibri" panose="020F0502020204030204" pitchFamily="34" charset="0"/>
                <a:cs typeface="Calibri" panose="020F0502020204030204" pitchFamily="34" charset="0"/>
                <a:hlinkClick r:id="rId5"/>
              </a:rPr>
              <a:t> </a:t>
            </a:r>
            <a:r>
              <a:rPr lang="en-AU" sz="2000" dirty="0">
                <a:latin typeface="Calibri" panose="020F0502020204030204" pitchFamily="34" charset="0"/>
                <a:cs typeface="Calibri" panose="020F0502020204030204" pitchFamily="34" charset="0"/>
              </a:rPr>
              <a:t>that provide a rigorous framework for use by government entities when considering, developing and reviewing user charges and regulatory fees. </a:t>
            </a:r>
          </a:p>
          <a:p>
            <a:pPr lvl="0"/>
            <a:r>
              <a:rPr lang="en-AU" sz="2000" dirty="0">
                <a:latin typeface="Calibri" panose="020F0502020204030204" pitchFamily="34" charset="0"/>
                <a:cs typeface="Calibri" panose="020F0502020204030204" pitchFamily="34" charset="0"/>
              </a:rPr>
              <a:t>OCPC’s </a:t>
            </a:r>
            <a:r>
              <a:rPr lang="en-AU" sz="2000" i="1" u="sng" dirty="0">
                <a:solidFill>
                  <a:srgbClr val="002060"/>
                </a:solidFill>
                <a:latin typeface="Calibri" panose="020F0502020204030204" pitchFamily="34" charset="0"/>
                <a:cs typeface="Calibri" panose="020F0502020204030204" pitchFamily="34" charset="0"/>
                <a:hlinkClick r:id="rId6"/>
              </a:rPr>
              <a:t>Notes for Guidance on the Preparation of Statutory Rules</a:t>
            </a:r>
            <a:r>
              <a:rPr lang="en-AU" sz="2000" i="1" dirty="0">
                <a:solidFill>
                  <a:srgbClr val="002060"/>
                </a:solidFill>
                <a:latin typeface="Calibri" panose="020F0502020204030204" pitchFamily="34" charset="0"/>
                <a:cs typeface="Calibri" panose="020F0502020204030204" pitchFamily="34" charset="0"/>
                <a:hlinkClick r:id="rId6"/>
              </a:rPr>
              <a:t> </a:t>
            </a:r>
            <a:r>
              <a:rPr lang="en-AU" sz="2000" dirty="0">
                <a:latin typeface="Calibri" panose="020F0502020204030204" pitchFamily="34" charset="0"/>
                <a:cs typeface="Calibri" panose="020F0502020204030204" pitchFamily="34" charset="0"/>
              </a:rPr>
              <a:t>(‘Guidance on Statutory Rules’). </a:t>
            </a:r>
          </a:p>
          <a:p>
            <a:pPr lvl="0"/>
            <a:r>
              <a:rPr lang="en-AU" sz="2000" u="sng" dirty="0">
                <a:solidFill>
                  <a:srgbClr val="002060"/>
                </a:solidFill>
                <a:latin typeface="Calibri" panose="020F0502020204030204" pitchFamily="34" charset="0"/>
                <a:cs typeface="Calibri" panose="020F0502020204030204" pitchFamily="34" charset="0"/>
                <a:hlinkClick r:id="rId7"/>
              </a:rPr>
              <a:t>SARC’s annual reports and alert digests</a:t>
            </a:r>
            <a:r>
              <a:rPr lang="en-AU" sz="2000" dirty="0">
                <a:latin typeface="Calibri" panose="020F0502020204030204" pitchFamily="34" charset="0"/>
                <a:cs typeface="Calibri" panose="020F0502020204030204" pitchFamily="34" charset="0"/>
                <a:hlinkClick r:id="rId7"/>
              </a:rPr>
              <a:t>. </a:t>
            </a:r>
            <a:endParaRPr lang="en-AU" sz="2000" dirty="0">
              <a:latin typeface="Calibri" panose="020F0502020204030204" pitchFamily="34" charset="0"/>
              <a:cs typeface="Calibri" panose="020F0502020204030204" pitchFamily="34" charset="0"/>
            </a:endParaRPr>
          </a:p>
          <a:p>
            <a:pPr lvl="0"/>
            <a:r>
              <a:rPr lang="en-AU" sz="2000" dirty="0">
                <a:latin typeface="Calibri" panose="020F0502020204030204" pitchFamily="34" charset="0"/>
                <a:cs typeface="Calibri" panose="020F0502020204030204" pitchFamily="34" charset="0"/>
              </a:rPr>
              <a:t>SARC’s </a:t>
            </a:r>
            <a:r>
              <a:rPr lang="en-AU" sz="2000" dirty="0">
                <a:latin typeface="Calibri" panose="020F0502020204030204" pitchFamily="34" charset="0"/>
                <a:cs typeface="Calibri" panose="020F0502020204030204" pitchFamily="34" charset="0"/>
                <a:hlinkClick r:id="rId8"/>
              </a:rPr>
              <a:t>Resources for Legislation Officers</a:t>
            </a:r>
            <a:r>
              <a:rPr lang="en-AU" sz="2000" dirty="0">
                <a:latin typeface="Calibri" panose="020F0502020204030204" pitchFamily="34" charset="0"/>
                <a:cs typeface="Calibri" panose="020F0502020204030204" pitchFamily="34" charset="0"/>
              </a:rPr>
              <a:t>.</a:t>
            </a:r>
          </a:p>
          <a:p>
            <a:pPr marL="0" lvl="0" indent="0">
              <a:buNone/>
            </a:pPr>
            <a:r>
              <a:rPr lang="en-AU" sz="2000" dirty="0">
                <a:latin typeface="Calibri" panose="020F0502020204030204" pitchFamily="34" charset="0"/>
                <a:cs typeface="Calibri" panose="020F0502020204030204" pitchFamily="34" charset="0"/>
              </a:rPr>
              <a:t>Please note that DPC, OCPC and BRV’s websites may contain other additional resources, including other relevant training. </a:t>
            </a:r>
          </a:p>
        </p:txBody>
      </p:sp>
    </p:spTree>
    <p:extLst>
      <p:ext uri="{BB962C8B-B14F-4D97-AF65-F5344CB8AC3E}">
        <p14:creationId xmlns:p14="http://schemas.microsoft.com/office/powerpoint/2010/main" val="2699714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2CD0A-0CEB-4561-8625-8593665700D6}"/>
              </a:ext>
            </a:extLst>
          </p:cNvPr>
          <p:cNvSpPr>
            <a:spLocks noGrp="1"/>
          </p:cNvSpPr>
          <p:nvPr>
            <p:ph type="ctrTitle"/>
          </p:nvPr>
        </p:nvSpPr>
        <p:spPr/>
        <p:txBody>
          <a:bodyPr/>
          <a:lstStyle/>
          <a:p>
            <a:r>
              <a:rPr lang="en-AU" sz="7200" dirty="0"/>
              <a:t>Thank you!</a:t>
            </a:r>
          </a:p>
        </p:txBody>
      </p:sp>
    </p:spTree>
    <p:extLst>
      <p:ext uri="{BB962C8B-B14F-4D97-AF65-F5344CB8AC3E}">
        <p14:creationId xmlns:p14="http://schemas.microsoft.com/office/powerpoint/2010/main" val="3574724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B6BB3-5550-4815-BD28-CE07150418D7}"/>
              </a:ext>
            </a:extLst>
          </p:cNvPr>
          <p:cNvSpPr>
            <a:spLocks noGrp="1"/>
          </p:cNvSpPr>
          <p:nvPr>
            <p:ph type="title"/>
          </p:nvPr>
        </p:nvSpPr>
        <p:spPr>
          <a:xfrm>
            <a:off x="280921" y="2139285"/>
            <a:ext cx="3498667" cy="2456485"/>
          </a:xfrm>
        </p:spPr>
        <p:txBody>
          <a:bodyPr/>
          <a:lstStyle/>
          <a:p>
            <a:r>
              <a:rPr lang="en-US" noProof="0" dirty="0"/>
              <a:t>The SLA Guidelines</a:t>
            </a:r>
          </a:p>
        </p:txBody>
      </p:sp>
      <p:sp>
        <p:nvSpPr>
          <p:cNvPr id="3" name="Content Placeholder 2">
            <a:extLst>
              <a:ext uri="{FF2B5EF4-FFF2-40B4-BE49-F238E27FC236}">
                <a16:creationId xmlns:a16="http://schemas.microsoft.com/office/drawing/2014/main" id="{AAA12AD7-986B-4DF0-AC91-424D90687595}"/>
              </a:ext>
            </a:extLst>
          </p:cNvPr>
          <p:cNvSpPr>
            <a:spLocks noGrp="1"/>
          </p:cNvSpPr>
          <p:nvPr>
            <p:ph idx="14"/>
          </p:nvPr>
        </p:nvSpPr>
        <p:spPr>
          <a:xfrm>
            <a:off x="4619358" y="1078137"/>
            <a:ext cx="7291721" cy="4333122"/>
          </a:xfrm>
        </p:spPr>
        <p:txBody>
          <a:bodyPr/>
          <a:lstStyle/>
          <a:p>
            <a:pPr marL="0" indent="0">
              <a:buNone/>
            </a:pPr>
            <a:r>
              <a:rPr lang="en-US" sz="2400" dirty="0">
                <a:latin typeface="Calibri" panose="020F0502020204030204" pitchFamily="34" charset="0"/>
                <a:cs typeface="Calibri" panose="020F0502020204030204" pitchFamily="34" charset="0"/>
              </a:rPr>
              <a:t>The SLA Guidelines are made under the SLA to assist in:</a:t>
            </a:r>
          </a:p>
          <a:p>
            <a:r>
              <a:rPr lang="en-US" sz="2400" noProof="0" dirty="0">
                <a:latin typeface="Calibri" panose="020F0502020204030204" pitchFamily="34" charset="0"/>
                <a:cs typeface="Calibri" panose="020F0502020204030204" pitchFamily="34" charset="0"/>
              </a:rPr>
              <a:t>The preparation, content, publication and availability of statutory rules</a:t>
            </a:r>
            <a:r>
              <a:rPr lang="en-US" sz="2400" dirty="0">
                <a:latin typeface="Calibri" panose="020F0502020204030204" pitchFamily="34" charset="0"/>
                <a:cs typeface="Calibri" panose="020F0502020204030204" pitchFamily="34" charset="0"/>
              </a:rPr>
              <a:t> and legislative instruments; and</a:t>
            </a:r>
          </a:p>
          <a:p>
            <a:r>
              <a:rPr lang="en-US" sz="2400" noProof="0" dirty="0">
                <a:latin typeface="Calibri" panose="020F0502020204030204" pitchFamily="34" charset="0"/>
                <a:cs typeface="Calibri" panose="020F0502020204030204" pitchFamily="34" charset="0"/>
              </a:rPr>
              <a:t>The procedures to be implemented and the steps to be undertaken to ensure consultation, co-ordination and uniformity in the preparation of statutory rules and legislative instruments. </a:t>
            </a:r>
            <a:endParaRPr lang="en-US" sz="2400" dirty="0">
              <a:latin typeface="Calibri" panose="020F0502020204030204" pitchFamily="34" charset="0"/>
              <a:cs typeface="Calibri" panose="020F0502020204030204" pitchFamily="34" charset="0"/>
            </a:endParaRPr>
          </a:p>
          <a:p>
            <a:endParaRPr lang="en-US" sz="2400" dirty="0">
              <a:latin typeface="Calibri" panose="020F0502020204030204" pitchFamily="34" charset="0"/>
              <a:cs typeface="Calibri" panose="020F0502020204030204" pitchFamily="34" charset="0"/>
            </a:endParaRPr>
          </a:p>
          <a:p>
            <a:pPr marL="0" indent="0">
              <a:buNone/>
            </a:pPr>
            <a:r>
              <a:rPr lang="en-US" sz="2400" dirty="0">
                <a:latin typeface="Calibri" panose="020F0502020204030204" pitchFamily="34" charset="0"/>
                <a:cs typeface="Calibri" panose="020F0502020204030204" pitchFamily="34" charset="0"/>
              </a:rPr>
              <a:t>Please note that the SLA Guidelines were updated in December2025! </a:t>
            </a:r>
          </a:p>
          <a:p>
            <a:endParaRPr lang="en-US" sz="2400" noProof="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0355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4">
            <a:extLst>
              <a:ext uri="{FF2B5EF4-FFF2-40B4-BE49-F238E27FC236}">
                <a16:creationId xmlns:a16="http://schemas.microsoft.com/office/drawing/2014/main" id="{B6C6CA88-7450-4835-93BC-EFA1FA308D06}"/>
              </a:ext>
            </a:extLst>
          </p:cNvPr>
          <p:cNvGraphicFramePr>
            <a:graphicFrameLocks/>
          </p:cNvGraphicFramePr>
          <p:nvPr>
            <p:extLst>
              <p:ext uri="{D42A27DB-BD31-4B8C-83A1-F6EECF244321}">
                <p14:modId xmlns:p14="http://schemas.microsoft.com/office/powerpoint/2010/main" val="1283875377"/>
              </p:ext>
            </p:extLst>
          </p:nvPr>
        </p:nvGraphicFramePr>
        <p:xfrm>
          <a:off x="248733" y="0"/>
          <a:ext cx="8165925" cy="6858000"/>
        </p:xfrm>
        <a:graphic>
          <a:graphicData uri="http://schemas.openxmlformats.org/drawingml/2006/table">
            <a:tbl>
              <a:tblPr firstRow="1" firstCol="1" bandRow="1">
                <a:tableStyleId>{69012ECD-51FC-41F1-AA8D-1B2483CD663E}</a:tableStyleId>
              </a:tblPr>
              <a:tblGrid>
                <a:gridCol w="1633185">
                  <a:extLst>
                    <a:ext uri="{9D8B030D-6E8A-4147-A177-3AD203B41FA5}">
                      <a16:colId xmlns:a16="http://schemas.microsoft.com/office/drawing/2014/main" val="3839373644"/>
                    </a:ext>
                  </a:extLst>
                </a:gridCol>
                <a:gridCol w="1633185">
                  <a:extLst>
                    <a:ext uri="{9D8B030D-6E8A-4147-A177-3AD203B41FA5}">
                      <a16:colId xmlns:a16="http://schemas.microsoft.com/office/drawing/2014/main" val="838430700"/>
                    </a:ext>
                  </a:extLst>
                </a:gridCol>
                <a:gridCol w="1633185">
                  <a:extLst>
                    <a:ext uri="{9D8B030D-6E8A-4147-A177-3AD203B41FA5}">
                      <a16:colId xmlns:a16="http://schemas.microsoft.com/office/drawing/2014/main" val="2658990726"/>
                    </a:ext>
                  </a:extLst>
                </a:gridCol>
                <a:gridCol w="1633185">
                  <a:extLst>
                    <a:ext uri="{9D8B030D-6E8A-4147-A177-3AD203B41FA5}">
                      <a16:colId xmlns:a16="http://schemas.microsoft.com/office/drawing/2014/main" val="4136827002"/>
                    </a:ext>
                  </a:extLst>
                </a:gridCol>
                <a:gridCol w="1633185">
                  <a:extLst>
                    <a:ext uri="{9D8B030D-6E8A-4147-A177-3AD203B41FA5}">
                      <a16:colId xmlns:a16="http://schemas.microsoft.com/office/drawing/2014/main" val="3044217976"/>
                    </a:ext>
                  </a:extLst>
                </a:gridCol>
              </a:tblGrid>
              <a:tr h="710513">
                <a:tc>
                  <a:txBody>
                    <a:bodyPr/>
                    <a:lstStyle/>
                    <a:p>
                      <a:pPr algn="ctr"/>
                      <a:endPar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1" dirty="0">
                          <a:solidFill>
                            <a:schemeClr val="tx1"/>
                          </a:solidFill>
                          <a:latin typeface="Calibri" panose="020F0502020204030204" pitchFamily="34" charset="0"/>
                          <a:cs typeface="Calibri" panose="020F0502020204030204" pitchFamily="34" charset="0"/>
                        </a:rPr>
                        <a:t>BRV</a:t>
                      </a:r>
                      <a:endParaRPr lang="en-US" sz="2800" b="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800" b="1" dirty="0">
                          <a:solidFill>
                            <a:schemeClr val="tx1"/>
                          </a:solidFill>
                          <a:latin typeface="Calibri" panose="020F0502020204030204" pitchFamily="34" charset="0"/>
                          <a:cs typeface="Calibri" panose="020F0502020204030204" pitchFamily="34" charset="0"/>
                        </a:rPr>
                        <a:t>DPC</a:t>
                      </a:r>
                      <a:endParaRPr lang="en-US" sz="2800" b="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800" b="1" dirty="0">
                          <a:solidFill>
                            <a:schemeClr val="tx1"/>
                          </a:solidFill>
                          <a:latin typeface="Calibri" panose="020F0502020204030204" pitchFamily="34" charset="0"/>
                          <a:cs typeface="Calibri" panose="020F0502020204030204" pitchFamily="34" charset="0"/>
                        </a:rPr>
                        <a:t>OCPC</a:t>
                      </a:r>
                      <a:endParaRPr lang="en-US" sz="2800" b="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r>
                        <a:rPr lang="en-US" sz="2800" b="1" dirty="0">
                          <a:solidFill>
                            <a:schemeClr val="tx1"/>
                          </a:solidFill>
                          <a:latin typeface="Calibri" panose="020F0502020204030204" pitchFamily="34" charset="0"/>
                          <a:cs typeface="Calibri" panose="020F0502020204030204" pitchFamily="34" charset="0"/>
                        </a:rPr>
                        <a:t>SARC</a:t>
                      </a:r>
                      <a:endParaRPr lang="en-US" sz="2800" b="1"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nchor="ctr">
                    <a:lnL w="3175" cap="flat" cmpd="sng" algn="ctr">
                      <a:solidFill>
                        <a:schemeClr val="bg1">
                          <a:lumMod val="9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26966777"/>
                  </a:ext>
                </a:extLst>
              </a:tr>
              <a:tr h="4386649">
                <a:tc>
                  <a:txBody>
                    <a:bodyPr/>
                    <a:lstStyle/>
                    <a:p>
                      <a:r>
                        <a:rPr lang="en-US" sz="2400" b="1" dirty="0">
                          <a:latin typeface="Calibri" panose="020F0502020204030204" pitchFamily="34" charset="0"/>
                          <a:cs typeface="Calibri" panose="020F0502020204030204" pitchFamily="34" charset="0"/>
                        </a:rPr>
                        <a:t>Roles</a:t>
                      </a:r>
                      <a:endParaRPr lang="en-US" sz="2400" b="1" dirty="0">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3175" cap="flat" cmpd="sng" algn="ctr">
                      <a:solidFill>
                        <a:schemeClr val="bg1">
                          <a:lumMod val="9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AU" sz="1400" dirty="0">
                          <a:latin typeface="Calibri" panose="020F0502020204030204" pitchFamily="34" charset="0"/>
                          <a:cs typeface="Calibri" panose="020F0502020204030204" pitchFamily="34" charset="0"/>
                        </a:rPr>
                        <a:t>BRV supports the Commissioner for Better Regulation and provides guidance for departmental and agency staff</a:t>
                      </a:r>
                      <a:r>
                        <a:rPr lang="en-AU" sz="1400" b="1" dirty="0">
                          <a:latin typeface="Calibri" panose="020F0502020204030204" pitchFamily="34" charset="0"/>
                          <a:cs typeface="Calibri" panose="020F0502020204030204" pitchFamily="34" charset="0"/>
                        </a:rPr>
                        <a:t> </a:t>
                      </a:r>
                      <a:r>
                        <a:rPr lang="en-AU" sz="1400" b="0" dirty="0">
                          <a:latin typeface="Calibri" panose="020F0502020204030204" pitchFamily="34" charset="0"/>
                          <a:cs typeface="Calibri" panose="020F0502020204030204" pitchFamily="34" charset="0"/>
                        </a:rPr>
                        <a:t>on regulatory design, </a:t>
                      </a:r>
                      <a:r>
                        <a:rPr lang="en-AU" sz="1400" dirty="0">
                          <a:latin typeface="Calibri" panose="020F0502020204030204" pitchFamily="34" charset="0"/>
                          <a:cs typeface="Calibri" panose="020F0502020204030204" pitchFamily="34" charset="0"/>
                        </a:rPr>
                        <a:t>preparing RISs for statutory rules and legislative instruments. The Commissioner provides independent advice on the adequacy of RISs</a:t>
                      </a:r>
                      <a:r>
                        <a:rPr lang="en-US" sz="1400" dirty="0">
                          <a:latin typeface="Calibri" panose="020F0502020204030204" pitchFamily="34" charset="0"/>
                          <a:cs typeface="Calibri" panose="020F0502020204030204" pitchFamily="34" charset="0"/>
                        </a:rPr>
                        <a:t>. </a:t>
                      </a:r>
                      <a:endParaRPr lang="en-US" sz="1400" dirty="0">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tx1"/>
                          </a:solidFill>
                          <a:latin typeface="Calibri" panose="020F0502020204030204" pitchFamily="34" charset="0"/>
                          <a:cs typeface="Calibri" panose="020F0502020204030204" pitchFamily="34" charset="0"/>
                        </a:rPr>
                        <a:t>DPC supports the responsible Minister/s in administering the SLA, and the Regulations. DPC also assist in the process of review of the Regulations on an annual basis.</a:t>
                      </a:r>
                    </a:p>
                    <a:p>
                      <a:endParaRPr lang="en-US" sz="1400" dirty="0">
                        <a:solidFill>
                          <a:schemeClr val="tx1"/>
                        </a:solidFill>
                        <a:latin typeface="Calibri" panose="020F0502020204030204" pitchFamily="34" charset="0"/>
                        <a:cs typeface="Calibri" panose="020F0502020204030204" pitchFamily="34" charset="0"/>
                      </a:endParaRPr>
                    </a:p>
                    <a:p>
                      <a:r>
                        <a:rPr lang="en-US" sz="1400" dirty="0">
                          <a:solidFill>
                            <a:schemeClr val="tx1"/>
                          </a:solidFill>
                          <a:latin typeface="Calibri" panose="020F0502020204030204" pitchFamily="34" charset="0"/>
                          <a:cs typeface="Calibri" panose="020F0502020204030204" pitchFamily="34" charset="0"/>
                        </a:rPr>
                        <a:t>DPC’s Office of the General Counsel (</a:t>
                      </a:r>
                      <a:r>
                        <a:rPr lang="en-US" sz="1400" b="1" dirty="0">
                          <a:solidFill>
                            <a:schemeClr val="tx1"/>
                          </a:solidFill>
                          <a:latin typeface="Calibri" panose="020F0502020204030204" pitchFamily="34" charset="0"/>
                          <a:cs typeface="Calibri" panose="020F0502020204030204" pitchFamily="34" charset="0"/>
                        </a:rPr>
                        <a:t>OGC</a:t>
                      </a:r>
                      <a:r>
                        <a:rPr lang="en-US" sz="1400" b="0" dirty="0">
                          <a:solidFill>
                            <a:schemeClr val="tx1"/>
                          </a:solidFill>
                          <a:latin typeface="Calibri" panose="020F0502020204030204" pitchFamily="34" charset="0"/>
                          <a:cs typeface="Calibri" panose="020F0502020204030204" pitchFamily="34" charset="0"/>
                        </a:rPr>
                        <a:t>) undertakes </a:t>
                      </a:r>
                      <a:r>
                        <a:rPr lang="en-US" sz="1400" dirty="0">
                          <a:solidFill>
                            <a:schemeClr val="tx1"/>
                          </a:solidFill>
                          <a:latin typeface="Calibri" panose="020F0502020204030204" pitchFamily="34" charset="0"/>
                          <a:cs typeface="Calibri" panose="020F0502020204030204" pitchFamily="34" charset="0"/>
                        </a:rPr>
                        <a:t>such work. </a:t>
                      </a:r>
                      <a:r>
                        <a:rPr lang="en-US" sz="1400" dirty="0">
                          <a:solidFill>
                            <a:schemeClr val="tx1"/>
                          </a:solidFill>
                          <a:latin typeface="Calibri" panose="020F0502020204030204" pitchFamily="34" charset="0"/>
                          <a:ea typeface="Tahoma" panose="020B0604030504040204" pitchFamily="34" charset="0"/>
                          <a:cs typeface="Calibri" panose="020F0502020204030204" pitchFamily="34" charset="0"/>
                        </a:rPr>
                        <a:t>Further information is available </a:t>
                      </a:r>
                      <a:r>
                        <a:rPr lang="en-US" sz="1400" dirty="0">
                          <a:solidFill>
                            <a:schemeClr val="tx1"/>
                          </a:solidFill>
                          <a:latin typeface="Calibri" panose="020F0502020204030204" pitchFamily="34" charset="0"/>
                          <a:ea typeface="Tahoma" panose="020B060403050404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here</a:t>
                      </a:r>
                      <a:r>
                        <a:rPr lang="en-US" sz="1400" dirty="0">
                          <a:solidFill>
                            <a:schemeClr val="tx1"/>
                          </a:solidFill>
                          <a:latin typeface="Calibri" panose="020F0502020204030204" pitchFamily="34" charset="0"/>
                          <a:ea typeface="Tahoma" panose="020B0604030504040204" pitchFamily="34" charset="0"/>
                          <a:cs typeface="Calibri" panose="020F0502020204030204" pitchFamily="34" charset="0"/>
                        </a:rPr>
                        <a:t>.</a:t>
                      </a:r>
                    </a:p>
                  </a:txBody>
                  <a:tcPr marL="137160" marR="137160" marT="137160" marB="13716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alibri" panose="020F0502020204030204" pitchFamily="34" charset="0"/>
                          <a:cs typeface="Calibri" panose="020F0502020204030204" pitchFamily="34" charset="0"/>
                        </a:rPr>
                        <a:t>OCPC settles all statutory rules and the Chief Parliamentary Counsel provides </a:t>
                      </a:r>
                      <a:r>
                        <a:rPr lang="en-US" sz="1400" dirty="0">
                          <a:solidFill>
                            <a:schemeClr val="tx1"/>
                          </a:solidFill>
                          <a:latin typeface="Calibri" panose="020F0502020204030204" pitchFamily="34" charset="0"/>
                          <a:cs typeface="Calibri" panose="020F0502020204030204" pitchFamily="34" charset="0"/>
                        </a:rPr>
                        <a:t>a certificate setting out whether the proposed statutory rule meets the requirements of section 13 of the SLA. </a:t>
                      </a:r>
                    </a:p>
                    <a:p>
                      <a:endParaRPr lang="en-US" sz="1400" dirty="0">
                        <a:latin typeface="Calibri" panose="020F0502020204030204" pitchFamily="34" charset="0"/>
                        <a:ea typeface="Tahoma" panose="020B0604030504040204" pitchFamily="34" charset="0"/>
                        <a:cs typeface="Calibri" panose="020F0502020204030204" pitchFamily="34" charset="0"/>
                      </a:endParaRPr>
                    </a:p>
                    <a:p>
                      <a:r>
                        <a:rPr lang="en-US" sz="1400" dirty="0">
                          <a:latin typeface="Calibri" panose="020F0502020204030204" pitchFamily="34" charset="0"/>
                          <a:ea typeface="Tahoma" panose="020B0604030504040204" pitchFamily="34" charset="0"/>
                          <a:cs typeface="Calibri" panose="020F0502020204030204" pitchFamily="34" charset="0"/>
                        </a:rPr>
                        <a:t>Please refer to the SLA Guidelines for further detail of OCPC’s role. </a:t>
                      </a:r>
                    </a:p>
                  </a:txBody>
                  <a:tcPr marL="137160" marR="137160" marT="137160" marB="13716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solidFill>
                            <a:schemeClr val="tx1"/>
                          </a:solidFill>
                          <a:latin typeface="Calibri" panose="020F0502020204030204" pitchFamily="34" charset="0"/>
                          <a:cs typeface="Calibri" panose="020F0502020204030204" pitchFamily="34" charset="0"/>
                        </a:rPr>
                        <a:t>SARC is responsible for examining statutory rules and legislative instruments to ensure they have complied with SLA requirements, for instance, that they do not exceed the powers conferred by an Act and do not unduly trespass on rights and freedoms. </a:t>
                      </a:r>
                      <a:endParaRPr lang="en-US" sz="1400" dirty="0">
                        <a:solidFill>
                          <a:schemeClr val="tx1"/>
                        </a:solidFill>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3175" cap="flat" cmpd="sng" algn="ctr">
                      <a:solidFill>
                        <a:schemeClr val="bg1">
                          <a:lumMod val="8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7587135"/>
                  </a:ext>
                </a:extLst>
              </a:tr>
              <a:tr h="1760838">
                <a:tc>
                  <a:txBody>
                    <a:bodyPr/>
                    <a:lstStyle/>
                    <a:p>
                      <a:r>
                        <a:rPr lang="en-US" sz="2400" b="1" dirty="0">
                          <a:latin typeface="Calibri" panose="020F0502020204030204" pitchFamily="34" charset="0"/>
                          <a:ea typeface="Tahoma" panose="020B0604030504040204" pitchFamily="34" charset="0"/>
                          <a:cs typeface="Calibri" panose="020F0502020204030204" pitchFamily="34" charset="0"/>
                        </a:rPr>
                        <a:t>Contact details and useful links</a:t>
                      </a:r>
                    </a:p>
                  </a:txBody>
                  <a:tcPr marL="137160" marR="137160" marT="137160" marB="137160">
                    <a:lnL w="3175" cap="flat" cmpd="sng" algn="ctr">
                      <a:solidFill>
                        <a:schemeClr val="bg1">
                          <a:lumMod val="9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400" strike="noStrike" dirty="0">
                          <a:latin typeface="Calibri" panose="020F0502020204030204" pitchFamily="34" charset="0"/>
                          <a:ea typeface="Tahoma" panose="020B0604030504040204" pitchFamily="34" charset="0"/>
                          <a:cs typeface="Calibri" panose="020F0502020204030204" pitchFamily="34" charset="0"/>
                        </a:rPr>
                        <a:t>BRV can be contacted at </a:t>
                      </a:r>
                      <a:r>
                        <a:rPr lang="en-US" sz="1400" strike="noStrike" dirty="0">
                          <a:solidFill>
                            <a:schemeClr val="accent2">
                              <a:lumMod val="50000"/>
                            </a:schemeClr>
                          </a:solidFill>
                          <a:latin typeface="Calibri" panose="020F0502020204030204" pitchFamily="34" charset="0"/>
                          <a:ea typeface="Tahoma" panose="020B060403050404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contact@betterreg.vic.gov.au</a:t>
                      </a:r>
                      <a:r>
                        <a:rPr lang="en-US" sz="1400" strike="noStrike" dirty="0">
                          <a:solidFill>
                            <a:schemeClr val="accent2">
                              <a:lumMod val="50000"/>
                            </a:schemeClr>
                          </a:solidFill>
                          <a:latin typeface="Calibri" panose="020F0502020204030204" pitchFamily="34" charset="0"/>
                          <a:ea typeface="Tahoma" panose="020B0604030504040204" pitchFamily="34" charset="0"/>
                          <a:cs typeface="Calibri" panose="020F0502020204030204" pitchFamily="34" charset="0"/>
                        </a:rPr>
                        <a:t> </a:t>
                      </a:r>
                    </a:p>
                    <a:p>
                      <a:endParaRPr lang="en-US" sz="1400" dirty="0">
                        <a:latin typeface="Calibri" panose="020F0502020204030204" pitchFamily="34" charset="0"/>
                        <a:ea typeface="Tahoma" panose="020B0604030504040204" pitchFamily="34" charset="0"/>
                        <a:cs typeface="Calibri" panose="020F0502020204030204" pitchFamily="34" charset="0"/>
                      </a:endParaRPr>
                    </a:p>
                  </a:txBody>
                  <a:tcPr marL="137160" marR="137160" marT="137160" marB="13716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alibri" panose="020F0502020204030204" pitchFamily="34" charset="0"/>
                          <a:ea typeface="Tahoma" panose="020B0604030504040204" pitchFamily="34" charset="0"/>
                          <a:cs typeface="Calibri" panose="020F0502020204030204" pitchFamily="34" charset="0"/>
                        </a:rPr>
                        <a:t>OGC can be contacted at GeneralOrders</a:t>
                      </a:r>
                      <a:br>
                        <a:rPr lang="en-US" sz="1400" dirty="0">
                          <a:latin typeface="Calibri" panose="020F0502020204030204" pitchFamily="34" charset="0"/>
                          <a:ea typeface="Tahoma" panose="020B0604030504040204" pitchFamily="34" charset="0"/>
                          <a:cs typeface="Calibri" panose="020F0502020204030204" pitchFamily="34" charset="0"/>
                        </a:rPr>
                      </a:br>
                      <a:r>
                        <a:rPr lang="en-US" sz="1400" dirty="0">
                          <a:latin typeface="Calibri" panose="020F0502020204030204" pitchFamily="34" charset="0"/>
                          <a:ea typeface="Tahoma" panose="020B0604030504040204" pitchFamily="34" charset="0"/>
                          <a:cs typeface="Calibri" panose="020F0502020204030204" pitchFamily="34" charset="0"/>
                        </a:rPr>
                        <a:t>Legislative</a:t>
                      </a:r>
                      <a:br>
                        <a:rPr lang="en-US" sz="1400" dirty="0">
                          <a:latin typeface="Calibri" panose="020F0502020204030204" pitchFamily="34" charset="0"/>
                          <a:ea typeface="Tahoma" panose="020B0604030504040204" pitchFamily="34" charset="0"/>
                          <a:cs typeface="Calibri" panose="020F0502020204030204" pitchFamily="34" charset="0"/>
                        </a:rPr>
                      </a:br>
                      <a:r>
                        <a:rPr lang="en-US" sz="1400" dirty="0">
                          <a:latin typeface="Calibri" panose="020F0502020204030204" pitchFamily="34" charset="0"/>
                          <a:ea typeface="Tahoma" panose="020B0604030504040204" pitchFamily="34" charset="0"/>
                          <a:cs typeface="Calibri" panose="020F0502020204030204" pitchFamily="34" charset="0"/>
                        </a:rPr>
                        <a:t>Instruments@</a:t>
                      </a:r>
                      <a:br>
                        <a:rPr lang="en-US" sz="1400" dirty="0">
                          <a:latin typeface="Calibri" panose="020F0502020204030204" pitchFamily="34" charset="0"/>
                          <a:ea typeface="Tahoma" panose="020B0604030504040204" pitchFamily="34" charset="0"/>
                          <a:cs typeface="Calibri" panose="020F0502020204030204" pitchFamily="34" charset="0"/>
                        </a:rPr>
                      </a:br>
                      <a:r>
                        <a:rPr lang="en-US" sz="1400" dirty="0">
                          <a:latin typeface="Calibri" panose="020F0502020204030204" pitchFamily="34" charset="0"/>
                          <a:ea typeface="Tahoma" panose="020B0604030504040204" pitchFamily="34" charset="0"/>
                          <a:cs typeface="Calibri" panose="020F0502020204030204" pitchFamily="34" charset="0"/>
                        </a:rPr>
                        <a:t>dpc.vic.gov.au</a:t>
                      </a:r>
                    </a:p>
                  </a:txBody>
                  <a:tcPr marL="137160" marR="137160" marT="137160" marB="13716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alibri" panose="020F0502020204030204" pitchFamily="34" charset="0"/>
                          <a:ea typeface="Tahoma" panose="020B0604030504040204" pitchFamily="34" charset="0"/>
                          <a:cs typeface="Calibri" panose="020F0502020204030204" pitchFamily="34" charset="0"/>
                        </a:rPr>
                        <a:t>Refer to OCPC’s </a:t>
                      </a:r>
                      <a:r>
                        <a:rPr lang="en-US" sz="1400" dirty="0">
                          <a:solidFill>
                            <a:srgbClr val="002060"/>
                          </a:solidFill>
                          <a:latin typeface="Calibri" panose="020F0502020204030204" pitchFamily="34" charset="0"/>
                          <a:ea typeface="Tahoma" panose="020B060403050404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website</a:t>
                      </a:r>
                      <a:r>
                        <a:rPr lang="en-US" sz="1400" dirty="0">
                          <a:latin typeface="Calibri" panose="020F0502020204030204" pitchFamily="34" charset="0"/>
                          <a:ea typeface="Tahoma" panose="020B0604030504040204" pitchFamily="34" charset="0"/>
                          <a:cs typeface="Calibri" panose="020F0502020204030204" pitchFamily="34" charset="0"/>
                        </a:rPr>
                        <a:t> for further information. </a:t>
                      </a:r>
                    </a:p>
                  </a:txBody>
                  <a:tcPr marL="137160" marR="137160" marT="137160" marB="137160">
                    <a:lnL w="3175" cap="flat" cmpd="sng" algn="ctr">
                      <a:solidFill>
                        <a:schemeClr val="bg1">
                          <a:lumMod val="85000"/>
                        </a:schemeClr>
                      </a:solidFill>
                      <a:prstDash val="solid"/>
                      <a:round/>
                      <a:headEnd type="none" w="med" len="med"/>
                      <a:tailEnd type="none" w="med" len="med"/>
                    </a:lnL>
                    <a:lnR w="3175" cap="flat" cmpd="sng" algn="ctr">
                      <a:solidFill>
                        <a:schemeClr val="bg1">
                          <a:lumMod val="8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400" dirty="0">
                          <a:latin typeface="Calibri" panose="020F0502020204030204" pitchFamily="34" charset="0"/>
                          <a:ea typeface="Tahoma" panose="020B0604030504040204" pitchFamily="34" charset="0"/>
                          <a:cs typeface="Calibri" panose="020F0502020204030204" pitchFamily="34" charset="0"/>
                        </a:rPr>
                        <a:t>Refer to SARC’s </a:t>
                      </a:r>
                      <a:r>
                        <a:rPr lang="en-US" sz="1400" dirty="0">
                          <a:solidFill>
                            <a:srgbClr val="002060"/>
                          </a:solidFill>
                          <a:latin typeface="Calibri" panose="020F0502020204030204" pitchFamily="34" charset="0"/>
                          <a:ea typeface="Tahoma" panose="020B060403050404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website</a:t>
                      </a:r>
                      <a:r>
                        <a:rPr lang="en-US" sz="1400" dirty="0">
                          <a:latin typeface="Calibri" panose="020F0502020204030204" pitchFamily="34" charset="0"/>
                          <a:ea typeface="Tahoma" panose="020B0604030504040204" pitchFamily="34" charset="0"/>
                          <a:cs typeface="Calibri" panose="020F0502020204030204" pitchFamily="34" charset="0"/>
                        </a:rPr>
                        <a:t> for further information. </a:t>
                      </a:r>
                    </a:p>
                  </a:txBody>
                  <a:tcPr marL="137160" marR="137160" marT="137160" marB="137160">
                    <a:lnL w="3175" cap="flat" cmpd="sng" algn="ctr">
                      <a:solidFill>
                        <a:schemeClr val="bg1">
                          <a:lumMod val="85000"/>
                        </a:schemeClr>
                      </a:solidFill>
                      <a:prstDash val="solid"/>
                      <a:round/>
                      <a:headEnd type="none" w="med" len="med"/>
                      <a:tailEnd type="none" w="med" len="med"/>
                    </a:lnL>
                    <a:lnR w="3175" cap="flat" cmpd="sng" algn="ctr">
                      <a:solidFill>
                        <a:schemeClr val="bg1">
                          <a:lumMod val="95000"/>
                        </a:schemeClr>
                      </a:solidFill>
                      <a:prstDash val="solid"/>
                      <a:round/>
                      <a:headEnd type="none" w="med" len="med"/>
                      <a:tailEnd type="none" w="med" len="med"/>
                    </a:lnR>
                    <a:lnT w="3175" cap="flat" cmpd="sng" algn="ctr">
                      <a:solidFill>
                        <a:schemeClr val="bg1">
                          <a:lumMod val="95000"/>
                        </a:schemeClr>
                      </a:solidFill>
                      <a:prstDash val="solid"/>
                      <a:round/>
                      <a:headEnd type="none" w="med" len="med"/>
                      <a:tailEnd type="none" w="med" len="med"/>
                    </a:lnT>
                    <a:lnB w="3175"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75241705"/>
                  </a:ext>
                </a:extLst>
              </a:tr>
            </a:tbl>
          </a:graphicData>
        </a:graphic>
      </p:graphicFrame>
      <p:sp>
        <p:nvSpPr>
          <p:cNvPr id="2" name="Title 1">
            <a:extLst>
              <a:ext uri="{FF2B5EF4-FFF2-40B4-BE49-F238E27FC236}">
                <a16:creationId xmlns:a16="http://schemas.microsoft.com/office/drawing/2014/main" id="{600D3620-1F60-40D2-9E2C-7617C1F0A451}"/>
              </a:ext>
            </a:extLst>
          </p:cNvPr>
          <p:cNvSpPr>
            <a:spLocks noGrp="1"/>
          </p:cNvSpPr>
          <p:nvPr>
            <p:ph type="title"/>
          </p:nvPr>
        </p:nvSpPr>
        <p:spPr>
          <a:xfrm>
            <a:off x="8816090" y="2365828"/>
            <a:ext cx="2937576" cy="2456442"/>
          </a:xfrm>
        </p:spPr>
        <p:txBody>
          <a:bodyPr/>
          <a:lstStyle/>
          <a:p>
            <a:r>
              <a:rPr lang="en-US" sz="3600" noProof="0" dirty="0"/>
              <a:t>Please get in touch! </a:t>
            </a:r>
          </a:p>
        </p:txBody>
      </p:sp>
    </p:spTree>
    <p:extLst>
      <p:ext uri="{BB962C8B-B14F-4D97-AF65-F5344CB8AC3E}">
        <p14:creationId xmlns:p14="http://schemas.microsoft.com/office/powerpoint/2010/main" val="906324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tar: 5 Points 9">
            <a:extLst>
              <a:ext uri="{FF2B5EF4-FFF2-40B4-BE49-F238E27FC236}">
                <a16:creationId xmlns:a16="http://schemas.microsoft.com/office/drawing/2014/main" id="{E50A9A7A-A11C-4F4A-B538-47098540AC47}"/>
              </a:ext>
              <a:ext uri="{C183D7F6-B498-43B3-948B-1728B52AA6E4}">
                <adec:decorative xmlns:adec="http://schemas.microsoft.com/office/drawing/2017/decorative" val="1"/>
              </a:ext>
            </a:extLst>
          </p:cNvPr>
          <p:cNvSpPr/>
          <p:nvPr/>
        </p:nvSpPr>
        <p:spPr>
          <a:xfrm rot="20999019">
            <a:off x="11415181" y="982819"/>
            <a:ext cx="518857" cy="524875"/>
          </a:xfrm>
          <a:prstGeom prst="star5">
            <a:avLst/>
          </a:prstGeom>
          <a:solidFill>
            <a:srgbClr val="FFFF00"/>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sp>
        <p:nvSpPr>
          <p:cNvPr id="4" name="Content Placeholder 3">
            <a:extLst>
              <a:ext uri="{FF2B5EF4-FFF2-40B4-BE49-F238E27FC236}">
                <a16:creationId xmlns:a16="http://schemas.microsoft.com/office/drawing/2014/main" id="{C10081D7-8C6B-46CF-B143-C25A005F2A76}"/>
              </a:ext>
            </a:extLst>
          </p:cNvPr>
          <p:cNvSpPr>
            <a:spLocks noGrp="1"/>
          </p:cNvSpPr>
          <p:nvPr>
            <p:ph sz="half" idx="13"/>
          </p:nvPr>
        </p:nvSpPr>
        <p:spPr>
          <a:xfrm>
            <a:off x="2496120" y="1880222"/>
            <a:ext cx="9559361" cy="2382651"/>
          </a:xfrm>
        </p:spPr>
        <p:txBody>
          <a:bodyPr/>
          <a:lstStyle/>
          <a:p>
            <a:pPr marL="0" indent="0">
              <a:buNone/>
            </a:pPr>
            <a:r>
              <a:rPr lang="en-AU" sz="2400" dirty="0">
                <a:latin typeface="Calibri" panose="020F0502020204030204" pitchFamily="34" charset="0"/>
                <a:cs typeface="Calibri" panose="020F0502020204030204" pitchFamily="34" charset="0"/>
              </a:rPr>
              <a:t>Agencies are strongly encouraged, as good practice, to: </a:t>
            </a:r>
          </a:p>
          <a:p>
            <a:r>
              <a:rPr lang="en-AU" sz="2400" dirty="0">
                <a:latin typeface="Calibri" panose="020F0502020204030204" pitchFamily="34" charset="0"/>
                <a:cs typeface="Calibri" panose="020F0502020204030204" pitchFamily="34" charset="0"/>
              </a:rPr>
              <a:t>Engage early with BRV to work out whether a RIS is required and engage regularly with BRV if a RIS is prepared;</a:t>
            </a:r>
          </a:p>
          <a:p>
            <a:r>
              <a:rPr lang="en-AU" sz="2400" dirty="0">
                <a:latin typeface="Calibri" panose="020F0502020204030204" pitchFamily="34" charset="0"/>
                <a:cs typeface="Calibri" panose="020F0502020204030204" pitchFamily="34" charset="0"/>
              </a:rPr>
              <a:t>If preparing statutory rules, engage early and consult with OCPC; </a:t>
            </a:r>
          </a:p>
          <a:p>
            <a:r>
              <a:rPr lang="en-AU" sz="2400" dirty="0">
                <a:latin typeface="Calibri" panose="020F0502020204030204" pitchFamily="34" charset="0"/>
                <a:cs typeface="Calibri" panose="020F0502020204030204" pitchFamily="34" charset="0"/>
              </a:rPr>
              <a:t>At the beginning of each year, advise OCPC and BRV of the proposed timetable and program of regulations for the year; and</a:t>
            </a:r>
          </a:p>
          <a:p>
            <a:r>
              <a:rPr lang="en-AU" sz="2400" dirty="0">
                <a:latin typeface="Calibri" panose="020F0502020204030204" pitchFamily="34" charset="0"/>
                <a:cs typeface="Calibri" panose="020F0502020204030204" pitchFamily="34" charset="0"/>
              </a:rPr>
              <a:t>Contact DPC (OGC) about Premier’s extension and exemption certificates before making formal requests.</a:t>
            </a:r>
          </a:p>
        </p:txBody>
      </p:sp>
      <p:sp>
        <p:nvSpPr>
          <p:cNvPr id="9" name="TextBox 8">
            <a:extLst>
              <a:ext uri="{FF2B5EF4-FFF2-40B4-BE49-F238E27FC236}">
                <a16:creationId xmlns:a16="http://schemas.microsoft.com/office/drawing/2014/main" id="{816A9A1F-C68E-4471-8A47-5E248314AB32}"/>
              </a:ext>
            </a:extLst>
          </p:cNvPr>
          <p:cNvSpPr txBox="1"/>
          <p:nvPr/>
        </p:nvSpPr>
        <p:spPr>
          <a:xfrm>
            <a:off x="4369654" y="386418"/>
            <a:ext cx="7061200" cy="830997"/>
          </a:xfrm>
          <a:prstGeom prst="rect">
            <a:avLst/>
          </a:prstGeom>
          <a:ln/>
        </p:spPr>
        <p:style>
          <a:lnRef idx="3">
            <a:schemeClr val="lt1"/>
          </a:lnRef>
          <a:fillRef idx="1">
            <a:schemeClr val="accent6"/>
          </a:fillRef>
          <a:effectRef idx="1">
            <a:schemeClr val="accent6"/>
          </a:effectRef>
          <a:fontRef idx="minor">
            <a:schemeClr val="lt1"/>
          </a:fontRef>
        </p:style>
        <p:txBody>
          <a:bodyPr wrap="square" rtlCol="0">
            <a:spAutoFit/>
          </a:bodyPr>
          <a:lstStyle/>
          <a:p>
            <a:r>
              <a:rPr lang="en-AU" sz="2400" dirty="0">
                <a:latin typeface="Calibri" panose="020F0502020204030204" pitchFamily="34" charset="0"/>
                <a:cs typeface="Calibri" panose="020F0502020204030204" pitchFamily="34" charset="0"/>
              </a:rPr>
              <a:t>Engage in early and ongoing consultation with BRV, OCPC and DPC. </a:t>
            </a:r>
          </a:p>
        </p:txBody>
      </p:sp>
      <p:sp>
        <p:nvSpPr>
          <p:cNvPr id="2" name="Title 1">
            <a:extLst>
              <a:ext uri="{FF2B5EF4-FFF2-40B4-BE49-F238E27FC236}">
                <a16:creationId xmlns:a16="http://schemas.microsoft.com/office/drawing/2014/main" id="{7AAE45FF-E1A8-4A8F-8410-73DC7CC0BDE9}"/>
              </a:ext>
            </a:extLst>
          </p:cNvPr>
          <p:cNvSpPr>
            <a:spLocks noGrp="1"/>
          </p:cNvSpPr>
          <p:nvPr>
            <p:ph type="title"/>
          </p:nvPr>
        </p:nvSpPr>
        <p:spPr>
          <a:xfrm>
            <a:off x="30661" y="-10806"/>
            <a:ext cx="3405265" cy="2456442"/>
          </a:xfrm>
        </p:spPr>
        <p:txBody>
          <a:bodyPr/>
          <a:lstStyle/>
          <a:p>
            <a:r>
              <a:rPr lang="en-AU" sz="3600" dirty="0"/>
              <a:t>Good practice! </a:t>
            </a:r>
          </a:p>
        </p:txBody>
      </p:sp>
    </p:spTree>
    <p:extLst>
      <p:ext uri="{BB962C8B-B14F-4D97-AF65-F5344CB8AC3E}">
        <p14:creationId xmlns:p14="http://schemas.microsoft.com/office/powerpoint/2010/main" val="239836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tar: 5 Points 14">
            <a:extLst>
              <a:ext uri="{FF2B5EF4-FFF2-40B4-BE49-F238E27FC236}">
                <a16:creationId xmlns:a16="http://schemas.microsoft.com/office/drawing/2014/main" id="{4D5649CA-5A4C-4083-B721-CFE887DEE15E}"/>
              </a:ext>
              <a:ext uri="{C183D7F6-B498-43B3-948B-1728B52AA6E4}">
                <adec:decorative xmlns:adec="http://schemas.microsoft.com/office/drawing/2017/decorative" val="1"/>
              </a:ext>
            </a:extLst>
          </p:cNvPr>
          <p:cNvSpPr/>
          <p:nvPr/>
        </p:nvSpPr>
        <p:spPr>
          <a:xfrm rot="20999019">
            <a:off x="6665681" y="5546267"/>
            <a:ext cx="518857" cy="524875"/>
          </a:xfrm>
          <a:prstGeom prst="star5">
            <a:avLst/>
          </a:prstGeom>
          <a:solidFill>
            <a:srgbClr val="FFFF00"/>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dirty="0"/>
          </a:p>
        </p:txBody>
      </p:sp>
      <p:pic>
        <p:nvPicPr>
          <p:cNvPr id="1028" name="Picture 4" descr="Image result for regulations">
            <a:extLst>
              <a:ext uri="{FF2B5EF4-FFF2-40B4-BE49-F238E27FC236}">
                <a16:creationId xmlns:a16="http://schemas.microsoft.com/office/drawing/2014/main" id="{A05791A2-5E7C-4C73-B082-CF4F1ABDF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838" y="5250180"/>
            <a:ext cx="4454842" cy="130302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FB51F191-0BFA-4E82-BB56-1914A75DC27B}"/>
              </a:ext>
            </a:extLst>
          </p:cNvPr>
          <p:cNvSpPr>
            <a:spLocks noGrp="1"/>
          </p:cNvSpPr>
          <p:nvPr>
            <p:ph sz="half" idx="14"/>
          </p:nvPr>
        </p:nvSpPr>
        <p:spPr>
          <a:xfrm>
            <a:off x="4218669" y="1133199"/>
            <a:ext cx="7037976" cy="4538131"/>
          </a:xfrm>
        </p:spPr>
        <p:txBody>
          <a:bodyPr/>
          <a:lstStyle/>
          <a:p>
            <a:pPr>
              <a:tabLst>
                <a:tab pos="768985" algn="l"/>
              </a:tabLst>
            </a:pPr>
            <a:r>
              <a:rPr lang="en-AU" sz="2400" dirty="0">
                <a:latin typeface="Calibri" panose="020F0502020204030204" pitchFamily="34" charset="0"/>
                <a:cs typeface="Calibri" panose="020F0502020204030204" pitchFamily="34" charset="0"/>
              </a:rPr>
              <a:t>This presentation focuses on the process for making statutory rules.</a:t>
            </a:r>
          </a:p>
          <a:p>
            <a:pPr>
              <a:tabLst>
                <a:tab pos="768985" algn="l"/>
              </a:tabLst>
            </a:pPr>
            <a:r>
              <a:rPr lang="en-AU" sz="2400" dirty="0">
                <a:latin typeface="Calibri" panose="020F0502020204030204" pitchFamily="34" charset="0"/>
                <a:cs typeface="Calibri" panose="020F0502020204030204" pitchFamily="34" charset="0"/>
              </a:rPr>
              <a:t>We will also highlight the similar or different steps and requirements relevant to the making of legislative instruments.</a:t>
            </a:r>
          </a:p>
        </p:txBody>
      </p:sp>
      <p:sp>
        <p:nvSpPr>
          <p:cNvPr id="2" name="Title 1">
            <a:extLst>
              <a:ext uri="{FF2B5EF4-FFF2-40B4-BE49-F238E27FC236}">
                <a16:creationId xmlns:a16="http://schemas.microsoft.com/office/drawing/2014/main" id="{BC1B6D60-4BF0-44DA-8BDA-A190E55A03D9}"/>
              </a:ext>
            </a:extLst>
          </p:cNvPr>
          <p:cNvSpPr>
            <a:spLocks noGrp="1"/>
          </p:cNvSpPr>
          <p:nvPr>
            <p:ph type="title"/>
          </p:nvPr>
        </p:nvSpPr>
        <p:spPr>
          <a:xfrm>
            <a:off x="-120073" y="-10806"/>
            <a:ext cx="3677707" cy="2456442"/>
          </a:xfrm>
        </p:spPr>
        <p:txBody>
          <a:bodyPr/>
          <a:lstStyle/>
          <a:p>
            <a:r>
              <a:rPr lang="en-AU" sz="3600" dirty="0"/>
              <a:t>Focus of training</a:t>
            </a:r>
          </a:p>
        </p:txBody>
      </p:sp>
    </p:spTree>
    <p:extLst>
      <p:ext uri="{BB962C8B-B14F-4D97-AF65-F5344CB8AC3E}">
        <p14:creationId xmlns:p14="http://schemas.microsoft.com/office/powerpoint/2010/main" val="166560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FEAEAB21-EDF7-4A4C-A565-593A5CEFDF48}"/>
              </a:ext>
              <a:ext uri="{C183D7F6-B498-43B3-948B-1728B52AA6E4}">
                <adec:decorative xmlns:adec="http://schemas.microsoft.com/office/drawing/2017/decorative" val="1"/>
              </a:ext>
            </a:extLst>
          </p:cNvPr>
          <p:cNvPicPr>
            <a:picLocks noGrp="1" noChangeAspect="1"/>
          </p:cNvPicPr>
          <p:nvPr>
            <p:ph sz="half" idx="1"/>
          </p:nvPr>
        </p:nvPicPr>
        <p:blipFill>
          <a:blip r:embed="rId4">
            <a:extLst>
              <a:ext uri="{837473B0-CC2E-450A-ABE3-18F120FF3D39}">
                <a1611:picAttrSrcUrl xmlns:a1611="http://schemas.microsoft.com/office/drawing/2016/11/main" r:id="rId5"/>
              </a:ext>
            </a:extLst>
          </a:blip>
          <a:stretch>
            <a:fillRect/>
          </a:stretch>
        </p:blipFill>
        <p:spPr>
          <a:xfrm>
            <a:off x="1295021" y="3429000"/>
            <a:ext cx="1713857" cy="2927269"/>
          </a:xfrm>
        </p:spPr>
      </p:pic>
      <p:sp>
        <p:nvSpPr>
          <p:cNvPr id="3" name="TextBox 2">
            <a:extLst>
              <a:ext uri="{FF2B5EF4-FFF2-40B4-BE49-F238E27FC236}">
                <a16:creationId xmlns:a16="http://schemas.microsoft.com/office/drawing/2014/main" id="{24D31C0B-6066-4201-B525-6E78E15EA2C5}"/>
              </a:ext>
            </a:extLst>
          </p:cNvPr>
          <p:cNvSpPr txBox="1"/>
          <p:nvPr/>
        </p:nvSpPr>
        <p:spPr>
          <a:xfrm>
            <a:off x="3380509" y="626725"/>
            <a:ext cx="8615548" cy="6155531"/>
          </a:xfrm>
          <a:prstGeom prst="rect">
            <a:avLst/>
          </a:prstGeom>
          <a:noFill/>
        </p:spPr>
        <p:txBody>
          <a:bodyPr wrap="square" rtlCol="0">
            <a:spAutoFit/>
          </a:bodyPr>
          <a:lstStyle/>
          <a:p>
            <a:pPr marL="285750" indent="-285750">
              <a:buFont typeface="Arial" panose="020B0604020202020204" pitchFamily="34" charset="0"/>
              <a:buChar char="•"/>
            </a:pPr>
            <a:r>
              <a:rPr lang="en-AU" sz="2200" dirty="0">
                <a:latin typeface="Calibri" panose="020F0502020204030204" pitchFamily="34" charset="0"/>
                <a:cs typeface="Calibri" panose="020F0502020204030204" pitchFamily="34" charset="0"/>
              </a:rPr>
              <a:t>“Statutory rule” and “legislative instrument” are defined in section 3 of the SLA.</a:t>
            </a:r>
          </a:p>
          <a:p>
            <a:pPr marL="285750" indent="-285750">
              <a:buFont typeface="Arial" panose="020B0604020202020204" pitchFamily="34" charset="0"/>
              <a:buChar char="•"/>
            </a:pPr>
            <a:r>
              <a:rPr lang="en-AU" sz="2200" dirty="0">
                <a:latin typeface="Calibri" panose="020F0502020204030204" pitchFamily="34" charset="0"/>
                <a:cs typeface="Calibri" panose="020F0502020204030204" pitchFamily="34" charset="0"/>
              </a:rPr>
              <a:t>As a </a:t>
            </a:r>
            <a:r>
              <a:rPr lang="en-AU" sz="2200" b="1" dirty="0">
                <a:latin typeface="Calibri" panose="020F0502020204030204" pitchFamily="34" charset="0"/>
                <a:cs typeface="Calibri" panose="020F0502020204030204" pitchFamily="34" charset="0"/>
              </a:rPr>
              <a:t>statutory rule </a:t>
            </a:r>
            <a:r>
              <a:rPr lang="en-AU" sz="2200" dirty="0">
                <a:latin typeface="Calibri" panose="020F0502020204030204" pitchFamily="34" charset="0"/>
                <a:cs typeface="Calibri" panose="020F0502020204030204" pitchFamily="34" charset="0"/>
              </a:rPr>
              <a:t>includes a regulation made by (or with the approval or consent of) the Governor in Council, they are generally regulations made under an Act. </a:t>
            </a:r>
          </a:p>
          <a:p>
            <a:pPr marL="285750" indent="-285750">
              <a:buFont typeface="Arial" panose="020B0604020202020204" pitchFamily="34" charset="0"/>
              <a:buChar char="•"/>
            </a:pPr>
            <a:endParaRPr lang="en-AU"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AU" sz="2200" dirty="0">
                <a:latin typeface="Calibri" panose="020F0502020204030204" pitchFamily="34" charset="0"/>
                <a:cs typeface="Calibri" panose="020F0502020204030204" pitchFamily="34" charset="0"/>
              </a:rPr>
              <a:t>In contrast, </a:t>
            </a:r>
            <a:r>
              <a:rPr lang="en-AU" sz="2200" b="1" dirty="0">
                <a:latin typeface="Calibri" panose="020F0502020204030204" pitchFamily="34" charset="0"/>
                <a:cs typeface="Calibri" panose="020F0502020204030204" pitchFamily="34" charset="0"/>
              </a:rPr>
              <a:t>legislative instruments </a:t>
            </a:r>
            <a:r>
              <a:rPr lang="en-AU" sz="2200" dirty="0">
                <a:latin typeface="Calibri" panose="020F0502020204030204" pitchFamily="34" charset="0"/>
                <a:cs typeface="Calibri" panose="020F0502020204030204" pitchFamily="34" charset="0"/>
              </a:rPr>
              <a:t>are instruments made under an Act or statutory rule that are legislative in character. </a:t>
            </a:r>
          </a:p>
          <a:p>
            <a:pPr marL="742950" lvl="1" indent="-285750">
              <a:buFont typeface="Arial" panose="020B0604020202020204" pitchFamily="34" charset="0"/>
              <a:buChar char="•"/>
            </a:pPr>
            <a:r>
              <a:rPr lang="en-AU" sz="2200" dirty="0">
                <a:latin typeface="Calibri" panose="020F0502020204030204" pitchFamily="34" charset="0"/>
                <a:cs typeface="Calibri" panose="020F0502020204030204" pitchFamily="34" charset="0"/>
              </a:rPr>
              <a:t>This does </a:t>
            </a:r>
            <a:r>
              <a:rPr lang="en-AU" sz="2200" b="1" dirty="0">
                <a:latin typeface="Calibri" panose="020F0502020204030204" pitchFamily="34" charset="0"/>
                <a:cs typeface="Calibri" panose="020F0502020204030204" pitchFamily="34" charset="0"/>
              </a:rPr>
              <a:t>not</a:t>
            </a:r>
            <a:r>
              <a:rPr lang="en-AU" sz="2200" dirty="0">
                <a:latin typeface="Calibri" panose="020F0502020204030204" pitchFamily="34" charset="0"/>
                <a:cs typeface="Calibri" panose="020F0502020204030204" pitchFamily="34" charset="0"/>
              </a:rPr>
              <a:t> include instruments of purely administrative character.  </a:t>
            </a:r>
          </a:p>
          <a:p>
            <a:pPr marL="742950" lvl="1" indent="-285750">
              <a:buFont typeface="Arial" panose="020B0604020202020204" pitchFamily="34" charset="0"/>
              <a:buChar char="•"/>
            </a:pPr>
            <a:r>
              <a:rPr lang="en-AU" sz="2200" dirty="0">
                <a:latin typeface="Calibri" panose="020F0502020204030204" pitchFamily="34" charset="0"/>
                <a:cs typeface="Calibri" panose="020F0502020204030204" pitchFamily="34" charset="0"/>
              </a:rPr>
              <a:t>Instruments of “legislative character” include instruments with mandatory requirements with general application to take or refrain from taking certain action(s), accompanied by penalties or sanctions for non-compliance. </a:t>
            </a:r>
          </a:p>
          <a:p>
            <a:pPr marL="742950" lvl="1" indent="-285750">
              <a:buFont typeface="Arial" panose="020B0604020202020204" pitchFamily="34" charset="0"/>
              <a:buChar char="•"/>
            </a:pPr>
            <a:r>
              <a:rPr lang="en-AU" sz="2200" dirty="0">
                <a:latin typeface="Calibri" panose="020F0502020204030204" pitchFamily="34" charset="0"/>
                <a:cs typeface="Calibri" panose="020F0502020204030204" pitchFamily="34" charset="0"/>
              </a:rPr>
              <a:t>The SLA Guidelines elaborate on the considerations in determining “legislative character”.</a:t>
            </a:r>
          </a:p>
          <a:p>
            <a:pPr marL="742950" lvl="1" indent="-285750">
              <a:buFont typeface="Arial" panose="020B0604020202020204" pitchFamily="34" charset="0"/>
              <a:buChar char="•"/>
            </a:pPr>
            <a:endParaRPr lang="en-AU" sz="20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AU" sz="2200" dirty="0">
                <a:latin typeface="Calibri" panose="020F0502020204030204" pitchFamily="34" charset="0"/>
                <a:cs typeface="Calibri" panose="020F0502020204030204" pitchFamily="34" charset="0"/>
              </a:rPr>
              <a:t>We will now look at statutory rules.</a:t>
            </a:r>
          </a:p>
        </p:txBody>
      </p:sp>
      <p:sp>
        <p:nvSpPr>
          <p:cNvPr id="2" name="Title 1">
            <a:extLst>
              <a:ext uri="{FF2B5EF4-FFF2-40B4-BE49-F238E27FC236}">
                <a16:creationId xmlns:a16="http://schemas.microsoft.com/office/drawing/2014/main" id="{E465D1AC-5DBA-42A6-95CA-BF41E20FF891}"/>
              </a:ext>
            </a:extLst>
          </p:cNvPr>
          <p:cNvSpPr>
            <a:spLocks noGrp="1"/>
          </p:cNvSpPr>
          <p:nvPr>
            <p:ph type="title"/>
          </p:nvPr>
        </p:nvSpPr>
        <p:spPr>
          <a:xfrm>
            <a:off x="30661" y="-10806"/>
            <a:ext cx="3349847" cy="2456442"/>
          </a:xfrm>
        </p:spPr>
        <p:txBody>
          <a:bodyPr/>
          <a:lstStyle/>
          <a:p>
            <a:r>
              <a:rPr lang="en-AU" sz="3600" dirty="0"/>
              <a:t>What is a SR or LI? </a:t>
            </a:r>
          </a:p>
        </p:txBody>
      </p:sp>
    </p:spTree>
    <p:extLst>
      <p:ext uri="{BB962C8B-B14F-4D97-AF65-F5344CB8AC3E}">
        <p14:creationId xmlns:p14="http://schemas.microsoft.com/office/powerpoint/2010/main" val="2414028485"/>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6481B5-B6A5-4A3C-8558-441330CBEAF3}"/>
              </a:ext>
            </a:extLst>
          </p:cNvPr>
          <p:cNvSpPr txBox="1">
            <a:spLocks/>
          </p:cNvSpPr>
          <p:nvPr/>
        </p:nvSpPr>
        <p:spPr>
          <a:xfrm>
            <a:off x="10694504" y="6599583"/>
            <a:ext cx="1497496" cy="258417"/>
          </a:xfrm>
          <a:prstGeom prst="rect">
            <a:avLst/>
          </a:prstGeom>
        </p:spPr>
        <p:style>
          <a:lnRef idx="2">
            <a:schemeClr val="dk1">
              <a:shade val="50000"/>
            </a:schemeClr>
          </a:lnRef>
          <a:fillRef idx="1">
            <a:schemeClr val="dk1"/>
          </a:fillRef>
          <a:effectRef idx="0">
            <a:schemeClr val="dk1"/>
          </a:effectRef>
          <a:fontRef idx="minor">
            <a:schemeClr val="lt1"/>
          </a:fontRef>
        </p:style>
        <p:txBody>
          <a:bodyPr/>
          <a:lst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lt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lt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lt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lt1"/>
                </a:solidFill>
                <a:effectLst/>
                <a:latin typeface="+mn-lt"/>
                <a:ea typeface="+mn-ea"/>
                <a:cs typeface="+mn-cs"/>
              </a:defRPr>
            </a:lvl9pPr>
          </a:lstStyle>
          <a:p>
            <a:pPr marL="0" indent="0" algn="ctr">
              <a:buNone/>
            </a:pPr>
            <a:r>
              <a:rPr lang="en-AU" sz="1100" dirty="0">
                <a:solidFill>
                  <a:srgbClr val="FFC000"/>
                </a:solidFill>
              </a:rPr>
              <a:t>Making statutory rules.</a:t>
            </a:r>
          </a:p>
        </p:txBody>
      </p:sp>
      <p:pic>
        <p:nvPicPr>
          <p:cNvPr id="5" name="Picture 4">
            <a:extLst>
              <a:ext uri="{FF2B5EF4-FFF2-40B4-BE49-F238E27FC236}">
                <a16:creationId xmlns:a16="http://schemas.microsoft.com/office/drawing/2014/main" id="{A82F1A3F-D0B9-4529-8D29-99178A4F871A}"/>
              </a:ext>
              <a:ext uri="{C183D7F6-B498-43B3-948B-1728B52AA6E4}">
                <adec:decorative xmlns:adec="http://schemas.microsoft.com/office/drawing/2017/decorative" val="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599583"/>
          </a:xfrm>
          <a:prstGeom prst="rect">
            <a:avLst/>
          </a:prstGeom>
          <a:noFill/>
          <a:ln>
            <a:noFill/>
          </a:ln>
        </p:spPr>
      </p:pic>
    </p:spTree>
    <p:extLst>
      <p:ext uri="{BB962C8B-B14F-4D97-AF65-F5344CB8AC3E}">
        <p14:creationId xmlns:p14="http://schemas.microsoft.com/office/powerpoint/2010/main" val="540553655"/>
      </p:ext>
    </p:extLst>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10B6F4"/>
      </a:accent1>
      <a:accent2>
        <a:srgbClr val="3C78C3"/>
      </a:accent2>
      <a:accent3>
        <a:srgbClr val="9F52D0"/>
      </a:accent3>
      <a:accent4>
        <a:srgbClr val="D64198"/>
      </a:accent4>
      <a:accent5>
        <a:srgbClr val="DA2228"/>
      </a:accent5>
      <a:accent6>
        <a:srgbClr val="F18318"/>
      </a:accent6>
      <a:hlink>
        <a:srgbClr val="38DDEC"/>
      </a:hlink>
      <a:folHlink>
        <a:srgbClr val="A8DEE8"/>
      </a:folHlink>
    </a:clrScheme>
    <a:fontScheme name="Custom 166">
      <a:majorFont>
        <a:latin typeface="Rockwell"/>
        <a:ea typeface=""/>
        <a:cs typeface=""/>
      </a:majorFont>
      <a:minorFont>
        <a:latin typeface="Calibri Light"/>
        <a:ea typeface=""/>
        <a:cs typeface=""/>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TF78283625_Create your own colony_RVA_v4" id="{93607F6B-BDE1-4476-ACE8-74700425F8D8}" vid="{4188D37A-CBA0-455A-8BE1-A937487D03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DE0E54A-B6AE-42DB-94AE-11AE29201034}">
  <ds:schemaRefs>
    <ds:schemaRef ds:uri="http://schemas.microsoft.com/office/2006/metadata/properties"/>
    <ds:schemaRef ds:uri="http://purl.org/dc/terms/"/>
    <ds:schemaRef ds:uri="http://schemas.openxmlformats.org/package/2006/metadata/core-properties"/>
    <ds:schemaRef ds:uri="16c05727-aa75-4e4a-9b5f-8a80a1165891"/>
    <ds:schemaRef ds:uri="http://purl.org/dc/dcmitype/"/>
    <ds:schemaRef ds:uri="http://schemas.microsoft.com/office/2006/documentManagement/types"/>
    <ds:schemaRef ds:uri="http://purl.org/dc/elements/1.1/"/>
    <ds:schemaRef ds:uri="http://schemas.microsoft.com/office/infopath/2007/PartnerControls"/>
    <ds:schemaRef ds:uri="71af3243-3dd4-4a8d-8c0d-dd76da1f02a5"/>
    <ds:schemaRef ds:uri="http://www.w3.org/XML/1998/namespace"/>
  </ds:schemaRefs>
</ds:datastoreItem>
</file>

<file path=customXml/itemProps2.xml><?xml version="1.0" encoding="utf-8"?>
<ds:datastoreItem xmlns:ds="http://schemas.openxmlformats.org/officeDocument/2006/customXml" ds:itemID="{4A601EF4-F70B-49A6-BC24-D5D4B70272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1B5746-CAD5-4443-BB83-67B4949E74D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Create your own colony</Template>
  <TotalTime>0</TotalTime>
  <Words>4386</Words>
  <Application>Microsoft Office PowerPoint</Application>
  <PresentationFormat>Widescreen</PresentationFormat>
  <Paragraphs>374</Paragraphs>
  <Slides>34</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Calibri Light</vt:lpstr>
      <vt:lpstr>Rockwell</vt:lpstr>
      <vt:lpstr>Symbol</vt:lpstr>
      <vt:lpstr>Times New Roman</vt:lpstr>
      <vt:lpstr>Wingdings</vt:lpstr>
      <vt:lpstr>Atlas</vt:lpstr>
      <vt:lpstr>Training on the Subordinate Legislation Act 1994 and its Guidelines</vt:lpstr>
      <vt:lpstr>The SLA</vt:lpstr>
      <vt:lpstr>The Regulations</vt:lpstr>
      <vt:lpstr>The SLA Guidelines</vt:lpstr>
      <vt:lpstr>Please get in touch! </vt:lpstr>
      <vt:lpstr>Good practice! </vt:lpstr>
      <vt:lpstr>Focus of training</vt:lpstr>
      <vt:lpstr>What is a SR or LI? </vt:lpstr>
      <vt:lpstr>PowerPoint Presentation</vt:lpstr>
      <vt:lpstr>PowerPoint Presentation</vt:lpstr>
      <vt:lpstr>Section 6 consultation</vt:lpstr>
      <vt:lpstr>RIS process</vt:lpstr>
      <vt:lpstr>Exemptions from the RIS process</vt:lpstr>
      <vt:lpstr>Exemptions from the RIS process</vt:lpstr>
      <vt:lpstr>Exemptions from the RIS process</vt:lpstr>
      <vt:lpstr>Exemptions from the RIS process</vt:lpstr>
      <vt:lpstr>Exemptions from the RIS process</vt:lpstr>
      <vt:lpstr>Drafting the statutory rule</vt:lpstr>
      <vt:lpstr>Comments and submissions </vt:lpstr>
      <vt:lpstr>Making, publication and tabling</vt:lpstr>
      <vt:lpstr>Making, publication and tabling</vt:lpstr>
      <vt:lpstr>Making, publication and tabling</vt:lpstr>
      <vt:lpstr>Making, publication and tabling</vt:lpstr>
      <vt:lpstr>Making, publication and tabling</vt:lpstr>
      <vt:lpstr>Scrutiny of statutory rules</vt:lpstr>
      <vt:lpstr>Scrutiny of legislative instruments</vt:lpstr>
      <vt:lpstr>Extension of statutory rules</vt:lpstr>
      <vt:lpstr>Legislative Instruments</vt:lpstr>
      <vt:lpstr>Consolidation of legislative instruments</vt:lpstr>
      <vt:lpstr>Drafting tips</vt:lpstr>
      <vt:lpstr>Drafting tips</vt:lpstr>
      <vt:lpstr>Suggested format for the layout of LIs</vt:lpstr>
      <vt:lpstr>Key resources and guidance materials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2019-09-20T06:12:29Z</dcterms:created>
  <dcterms:modified xsi:type="dcterms:W3CDTF">2026-03-11T04:41:49Z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SIP_Label_7e644455-948d-415b-86c4-b59e4837616a_Enabled">
    <vt:lpwstr>true</vt:lpwstr>
  </property>
  <property fmtid="{D5CDD505-2E9C-101B-9397-08002B2CF9AE}" pid="4" name="MSIP_Label_7e644455-948d-415b-86c4-b59e4837616a_SetDate">
    <vt:lpwstr>2022-07-05T08:56:18Z</vt:lpwstr>
  </property>
  <property fmtid="{D5CDD505-2E9C-101B-9397-08002B2CF9AE}" pid="5" name="MSIP_Label_7e644455-948d-415b-86c4-b59e4837616a_Method">
    <vt:lpwstr>Privileged</vt:lpwstr>
  </property>
  <property fmtid="{D5CDD505-2E9C-101B-9397-08002B2CF9AE}" pid="6" name="MSIP_Label_7e644455-948d-415b-86c4-b59e4837616a_Name">
    <vt:lpwstr>7e644455-948d-415b-86c4-b59e4837616a</vt:lpwstr>
  </property>
  <property fmtid="{D5CDD505-2E9C-101B-9397-08002B2CF9AE}" pid="7" name="MSIP_Label_7e644455-948d-415b-86c4-b59e4837616a_SiteId">
    <vt:lpwstr>722ea0be-3e1c-4b11-ad6f-9401d6856e24</vt:lpwstr>
  </property>
  <property fmtid="{D5CDD505-2E9C-101B-9397-08002B2CF9AE}" pid="8" name="MSIP_Label_7e644455-948d-415b-86c4-b59e4837616a_ContentBits">
    <vt:lpwstr>0</vt:lpwstr>
  </property>
</Properties>
</file>