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FFFFF" w:themeColor="background1"/>
  <w:body>
    <w:p w14:paraId="5C19C49E" w14:textId="77777777" w:rsidR="00F27222" w:rsidRDefault="00F27222" w:rsidP="00F27222">
      <w:pPr>
        <w:snapToGrid/>
        <w:spacing w:after="0" w:line="240" w:lineRule="auto"/>
        <w:rPr>
          <w:rFonts w:ascii="Arial" w:eastAsiaTheme="minorHAnsi" w:hAnsi="Arial"/>
          <w:b/>
          <w:color w:val="auto"/>
          <w:sz w:val="48"/>
          <w:szCs w:val="48"/>
        </w:rPr>
      </w:pPr>
      <w:permStart w:id="1984830184" w:edGrp="everyone"/>
      <w:permEnd w:id="1984830184"/>
    </w:p>
    <w:p w14:paraId="7708D12C" w14:textId="77777777" w:rsidR="00F27222" w:rsidRDefault="00F27222" w:rsidP="00F27222">
      <w:pPr>
        <w:snapToGrid/>
        <w:spacing w:after="0" w:line="240" w:lineRule="auto"/>
        <w:rPr>
          <w:rFonts w:ascii="Arial" w:eastAsiaTheme="minorHAnsi" w:hAnsi="Arial"/>
          <w:b/>
          <w:color w:val="auto"/>
          <w:sz w:val="48"/>
          <w:szCs w:val="48"/>
        </w:rPr>
      </w:pPr>
    </w:p>
    <w:p w14:paraId="3F072AB0" w14:textId="77777777" w:rsidR="00F27222" w:rsidRDefault="00F27222" w:rsidP="00F27222">
      <w:pPr>
        <w:snapToGrid/>
        <w:spacing w:after="0" w:line="240" w:lineRule="auto"/>
        <w:rPr>
          <w:rFonts w:ascii="Arial" w:eastAsiaTheme="minorHAnsi" w:hAnsi="Arial"/>
          <w:b/>
          <w:color w:val="auto"/>
          <w:sz w:val="48"/>
          <w:szCs w:val="48"/>
        </w:rPr>
      </w:pPr>
    </w:p>
    <w:p w14:paraId="66B63C25" w14:textId="77777777" w:rsidR="00F27222" w:rsidRDefault="00F27222" w:rsidP="00F27222">
      <w:pPr>
        <w:snapToGrid/>
        <w:spacing w:after="0" w:line="240" w:lineRule="auto"/>
        <w:rPr>
          <w:rFonts w:ascii="Arial" w:eastAsiaTheme="minorHAnsi" w:hAnsi="Arial"/>
          <w:b/>
          <w:color w:val="auto"/>
          <w:sz w:val="48"/>
          <w:szCs w:val="48"/>
        </w:rPr>
      </w:pPr>
    </w:p>
    <w:p w14:paraId="1817A5A8" w14:textId="10FD7676" w:rsidR="00F27222" w:rsidRPr="00F27222" w:rsidRDefault="00F27222" w:rsidP="00F27222">
      <w:pPr>
        <w:snapToGrid/>
        <w:spacing w:after="0" w:line="240" w:lineRule="auto"/>
        <w:rPr>
          <w:rFonts w:asciiTheme="majorHAnsi" w:hAnsiTheme="majorHAnsi"/>
          <w:color w:val="FFFFFF" w:themeColor="background1"/>
          <w:spacing w:val="-1"/>
          <w:sz w:val="26"/>
          <w:szCs w:val="24"/>
        </w:rPr>
      </w:pPr>
      <w:r w:rsidRPr="00F27222">
        <w:rPr>
          <w:rFonts w:ascii="Arial" w:eastAsiaTheme="minorHAnsi" w:hAnsi="Arial"/>
          <w:b/>
          <w:color w:val="FFFFFF" w:themeColor="background1"/>
          <w:sz w:val="48"/>
          <w:szCs w:val="48"/>
        </w:rPr>
        <w:t>GRANT AGREEMENT</w:t>
      </w:r>
    </w:p>
    <w:p w14:paraId="5E3AD254" w14:textId="2621C399" w:rsidR="00F27222" w:rsidRPr="002E4AAF" w:rsidRDefault="00693971" w:rsidP="00F27222">
      <w:pPr>
        <w:rPr>
          <w:rFonts w:ascii="Arial" w:hAnsi="Arial"/>
          <w:color w:val="FFFFFF" w:themeColor="background1"/>
          <w:sz w:val="24"/>
          <w:szCs w:val="24"/>
        </w:rPr>
      </w:pPr>
      <w:r w:rsidRPr="00803057">
        <w:rPr>
          <w:rFonts w:ascii="Arial" w:hAnsi="Arial"/>
          <w:color w:val="FFFFFF" w:themeColor="background1"/>
          <w:sz w:val="28"/>
          <w:szCs w:val="28"/>
        </w:rPr>
        <w:t>Victorian Freight Decarbonisation Co-investment Program</w:t>
      </w:r>
    </w:p>
    <w:p w14:paraId="11A3D87B" w14:textId="77777777" w:rsidR="00F27222" w:rsidRPr="00F27222" w:rsidRDefault="00F27222" w:rsidP="00F27222">
      <w:pPr>
        <w:ind w:left="851"/>
        <w:rPr>
          <w:rFonts w:ascii="Arial" w:hAnsi="Arial"/>
          <w:b/>
          <w:color w:val="FFFFFF" w:themeColor="background1"/>
          <w:sz w:val="24"/>
          <w:szCs w:val="24"/>
        </w:rPr>
      </w:pPr>
    </w:p>
    <w:p w14:paraId="55B492BE" w14:textId="77777777" w:rsidR="00F27222" w:rsidRPr="00F27222" w:rsidRDefault="00F27222" w:rsidP="00F27222">
      <w:pPr>
        <w:rPr>
          <w:rFonts w:ascii="Arial" w:hAnsi="Arial"/>
          <w:color w:val="FFFFFF" w:themeColor="background1"/>
          <w:sz w:val="28"/>
          <w:szCs w:val="28"/>
        </w:rPr>
      </w:pPr>
      <w:r w:rsidRPr="00050CC0">
        <w:rPr>
          <w:rFonts w:ascii="Arial" w:hAnsi="Arial"/>
          <w:color w:val="FFFFFF" w:themeColor="background1"/>
          <w:sz w:val="28"/>
          <w:szCs w:val="28"/>
        </w:rPr>
        <w:t>[PROJECT TITLE</w:t>
      </w:r>
      <w:r w:rsidRPr="00F27222">
        <w:rPr>
          <w:rFonts w:ascii="Arial" w:hAnsi="Arial"/>
          <w:color w:val="FFFFFF" w:themeColor="background1"/>
          <w:sz w:val="28"/>
          <w:szCs w:val="28"/>
        </w:rPr>
        <w:t>]</w:t>
      </w:r>
    </w:p>
    <w:p w14:paraId="0B6E5560" w14:textId="77777777" w:rsidR="00F27222" w:rsidRPr="00F27222" w:rsidRDefault="00F27222" w:rsidP="00F27222">
      <w:pPr>
        <w:rPr>
          <w:rFonts w:ascii="Arial" w:hAnsi="Arial"/>
          <w:b/>
          <w:color w:val="FFFFFF" w:themeColor="background1"/>
          <w:sz w:val="24"/>
          <w:szCs w:val="24"/>
        </w:rPr>
      </w:pPr>
    </w:p>
    <w:p w14:paraId="22CDE8E4" w14:textId="77777777" w:rsidR="00F27222" w:rsidRPr="00F27222" w:rsidRDefault="00F27222" w:rsidP="00F27222">
      <w:pPr>
        <w:spacing w:after="0"/>
        <w:rPr>
          <w:rFonts w:ascii="Arial" w:hAnsi="Arial"/>
          <w:b/>
          <w:color w:val="FFFFFF" w:themeColor="background1"/>
          <w:sz w:val="24"/>
          <w:szCs w:val="24"/>
        </w:rPr>
      </w:pPr>
      <w:r w:rsidRPr="00F27222">
        <w:rPr>
          <w:rFonts w:ascii="Arial" w:hAnsi="Arial"/>
          <w:b/>
          <w:color w:val="FFFFFF" w:themeColor="background1"/>
          <w:sz w:val="24"/>
          <w:szCs w:val="24"/>
        </w:rPr>
        <w:t>THE STATE OF VICTORIA</w:t>
      </w:r>
    </w:p>
    <w:p w14:paraId="506C4254" w14:textId="77777777" w:rsidR="00F27222" w:rsidRPr="00F27222" w:rsidRDefault="00F27222" w:rsidP="00F27222">
      <w:pPr>
        <w:spacing w:after="0"/>
        <w:rPr>
          <w:rFonts w:ascii="Arial" w:hAnsi="Arial"/>
          <w:color w:val="FFFFFF" w:themeColor="background1"/>
          <w:sz w:val="24"/>
          <w:szCs w:val="24"/>
        </w:rPr>
      </w:pPr>
      <w:r w:rsidRPr="00F27222">
        <w:rPr>
          <w:rFonts w:ascii="Arial" w:hAnsi="Arial"/>
          <w:color w:val="FFFFFF" w:themeColor="background1"/>
          <w:sz w:val="24"/>
          <w:szCs w:val="24"/>
        </w:rPr>
        <w:t>as represented by its</w:t>
      </w:r>
    </w:p>
    <w:p w14:paraId="64395FA3" w14:textId="34F321D2" w:rsidR="00F27222" w:rsidRPr="00F27222" w:rsidRDefault="00F27222" w:rsidP="00F27222">
      <w:pPr>
        <w:spacing w:after="0"/>
        <w:rPr>
          <w:rFonts w:ascii="Arial" w:hAnsi="Arial"/>
          <w:b/>
          <w:color w:val="FFFFFF" w:themeColor="background1"/>
          <w:sz w:val="24"/>
          <w:szCs w:val="24"/>
        </w:rPr>
      </w:pPr>
      <w:r w:rsidRPr="00F27222">
        <w:rPr>
          <w:rFonts w:ascii="Arial" w:hAnsi="Arial"/>
          <w:b/>
          <w:color w:val="FFFFFF" w:themeColor="background1"/>
          <w:sz w:val="24"/>
          <w:szCs w:val="24"/>
        </w:rPr>
        <w:t xml:space="preserve">DEPARTMENT OF </w:t>
      </w:r>
      <w:r w:rsidR="00693971">
        <w:rPr>
          <w:rFonts w:ascii="Arial" w:hAnsi="Arial"/>
          <w:b/>
          <w:color w:val="FFFFFF" w:themeColor="background1"/>
          <w:sz w:val="24"/>
          <w:szCs w:val="24"/>
        </w:rPr>
        <w:t>TRANSPORT AND PLANNING</w:t>
      </w:r>
    </w:p>
    <w:p w14:paraId="0816E93A" w14:textId="77777777" w:rsidR="00F27222" w:rsidRPr="00F27222" w:rsidRDefault="00F27222" w:rsidP="00F27222">
      <w:pPr>
        <w:ind w:left="851"/>
        <w:rPr>
          <w:rFonts w:ascii="Arial" w:hAnsi="Arial"/>
          <w:color w:val="FFFFFF" w:themeColor="background1"/>
          <w:sz w:val="24"/>
          <w:szCs w:val="24"/>
        </w:rPr>
      </w:pPr>
    </w:p>
    <w:p w14:paraId="71FE16F5" w14:textId="77777777" w:rsidR="00F27222" w:rsidRPr="00F27222" w:rsidRDefault="00F27222" w:rsidP="00F27222">
      <w:pPr>
        <w:rPr>
          <w:rFonts w:ascii="Arial" w:hAnsi="Arial"/>
          <w:color w:val="FFFFFF" w:themeColor="background1"/>
          <w:sz w:val="24"/>
          <w:szCs w:val="24"/>
        </w:rPr>
      </w:pPr>
      <w:r w:rsidRPr="00F27222">
        <w:rPr>
          <w:rFonts w:ascii="Arial" w:hAnsi="Arial"/>
          <w:color w:val="FFFFFF" w:themeColor="background1"/>
          <w:sz w:val="24"/>
          <w:szCs w:val="24"/>
        </w:rPr>
        <w:t>AND</w:t>
      </w:r>
    </w:p>
    <w:p w14:paraId="3BC39A62" w14:textId="77777777" w:rsidR="00F27222" w:rsidRPr="00F27222" w:rsidRDefault="00F27222" w:rsidP="00F27222">
      <w:pPr>
        <w:ind w:left="851"/>
        <w:rPr>
          <w:rFonts w:ascii="Arial" w:hAnsi="Arial"/>
          <w:color w:val="FFFFFF" w:themeColor="background1"/>
          <w:sz w:val="24"/>
          <w:szCs w:val="24"/>
        </w:rPr>
      </w:pPr>
    </w:p>
    <w:p w14:paraId="5A06724C" w14:textId="77777777" w:rsidR="00F27222" w:rsidRPr="00050CC0" w:rsidRDefault="00F27222" w:rsidP="00F27222">
      <w:pPr>
        <w:rPr>
          <w:rFonts w:ascii="Arial" w:hAnsi="Arial"/>
          <w:b/>
          <w:color w:val="FFFFFF" w:themeColor="background1"/>
          <w:sz w:val="24"/>
          <w:szCs w:val="24"/>
        </w:rPr>
      </w:pPr>
      <w:r w:rsidRPr="00050CC0">
        <w:rPr>
          <w:rFonts w:ascii="Arial" w:hAnsi="Arial"/>
          <w:b/>
          <w:color w:val="FFFFFF" w:themeColor="background1"/>
          <w:sz w:val="24"/>
          <w:szCs w:val="24"/>
        </w:rPr>
        <w:t>[RECIPIENT]</w:t>
      </w:r>
    </w:p>
    <w:p w14:paraId="445BBF80" w14:textId="77777777" w:rsidR="00F27222" w:rsidRPr="00050CC0" w:rsidRDefault="00F27222" w:rsidP="00F27222">
      <w:pPr>
        <w:rPr>
          <w:rFonts w:ascii="Arial" w:hAnsi="Arial"/>
        </w:rPr>
      </w:pPr>
    </w:p>
    <w:p w14:paraId="598B7E68" w14:textId="09B9FE39" w:rsidR="00693971" w:rsidRPr="00531ECC" w:rsidRDefault="00693971" w:rsidP="00F27222">
      <w:pPr>
        <w:rPr>
          <w:rFonts w:ascii="Arial" w:hAnsi="Arial"/>
        </w:rPr>
      </w:pPr>
      <w:r w:rsidRPr="00050CC0">
        <w:rPr>
          <w:rFonts w:ascii="Arial" w:hAnsi="Arial"/>
          <w:b/>
          <w:color w:val="FFFFFF" w:themeColor="background1"/>
          <w:sz w:val="24"/>
          <w:szCs w:val="24"/>
        </w:rPr>
        <w:t>DATE: XXX</w:t>
      </w:r>
    </w:p>
    <w:p w14:paraId="0ECE6EF0" w14:textId="77777777" w:rsidR="00F27222" w:rsidRDefault="00F27222" w:rsidP="00F27222">
      <w:pPr>
        <w:rPr>
          <w:rFonts w:ascii="Arial" w:hAnsi="Arial"/>
        </w:rPr>
      </w:pPr>
    </w:p>
    <w:p w14:paraId="2082B412" w14:textId="77777777" w:rsidR="00F27222" w:rsidRPr="00D22216" w:rsidRDefault="00F27222" w:rsidP="00F27222">
      <w:pPr>
        <w:rPr>
          <w:rFonts w:ascii="Arial" w:hAnsi="Arial"/>
        </w:rPr>
        <w:sectPr w:rsidR="00F27222" w:rsidRPr="00D22216" w:rsidSect="00F27222">
          <w:headerReference w:type="even" r:id="rId12"/>
          <w:headerReference w:type="default" r:id="rId13"/>
          <w:footerReference w:type="even" r:id="rId14"/>
          <w:footerReference w:type="default" r:id="rId15"/>
          <w:headerReference w:type="first" r:id="rId16"/>
          <w:footerReference w:type="first" r:id="rId17"/>
          <w:type w:val="continuous"/>
          <w:pgSz w:w="11906" w:h="16838"/>
          <w:pgMar w:top="1440" w:right="1466" w:bottom="1440" w:left="1800" w:header="708" w:footer="708" w:gutter="0"/>
          <w:cols w:space="708"/>
          <w:docGrid w:linePitch="360"/>
        </w:sectPr>
      </w:pPr>
    </w:p>
    <w:sdt>
      <w:sdtPr>
        <w:rPr>
          <w:rFonts w:asciiTheme="minorHAnsi" w:eastAsiaTheme="minorEastAsia" w:hAnsiTheme="minorHAnsi" w:cstheme="minorBidi"/>
          <w:b w:val="0"/>
          <w:bCs w:val="0"/>
          <w:color w:val="000000" w:themeColor="text1"/>
          <w:sz w:val="20"/>
          <w:szCs w:val="20"/>
        </w:rPr>
        <w:id w:val="1688409473"/>
        <w:docPartObj>
          <w:docPartGallery w:val="Table of Contents"/>
          <w:docPartUnique/>
        </w:docPartObj>
      </w:sdtPr>
      <w:sdtEndPr>
        <w:rPr>
          <w:noProof/>
          <w:sz w:val="22"/>
          <w:szCs w:val="22"/>
        </w:rPr>
      </w:sdtEndPr>
      <w:sdtContent>
        <w:p w14:paraId="5142E9EF" w14:textId="2E83F71D" w:rsidR="00F27222" w:rsidRPr="00057E8F" w:rsidRDefault="00F27222" w:rsidP="00F27222">
          <w:pPr>
            <w:pStyle w:val="TOCHeading"/>
          </w:pPr>
          <w:r w:rsidRPr="00057E8F">
            <w:t>TABLE OF CONTENTS</w:t>
          </w:r>
        </w:p>
        <w:p w14:paraId="1D11BA3F" w14:textId="37447D99" w:rsidR="00F21F27" w:rsidRDefault="00F27222">
          <w:pPr>
            <w:pStyle w:val="TOC1"/>
            <w:rPr>
              <w:rFonts w:asciiTheme="minorHAnsi" w:eastAsiaTheme="minorEastAsia" w:hAnsiTheme="minorHAnsi" w:cstheme="minorBidi"/>
              <w:bCs w:val="0"/>
              <w:color w:val="auto"/>
              <w:kern w:val="2"/>
              <w:sz w:val="24"/>
              <w:szCs w:val="24"/>
              <w:lang w:eastAsia="en-AU"/>
              <w14:ligatures w14:val="standardContextual"/>
            </w:rPr>
          </w:pPr>
          <w:r>
            <w:rPr>
              <w:bCs w:val="0"/>
              <w:noProof w:val="0"/>
            </w:rPr>
            <w:fldChar w:fldCharType="begin"/>
          </w:r>
          <w:r>
            <w:instrText xml:space="preserve"> TOC \o "1-3" \h \z \u </w:instrText>
          </w:r>
          <w:r>
            <w:rPr>
              <w:bCs w:val="0"/>
              <w:noProof w:val="0"/>
            </w:rPr>
            <w:fldChar w:fldCharType="separate"/>
          </w:r>
          <w:hyperlink w:anchor="_Toc230697239" w:history="1">
            <w:r w:rsidR="00F21F27" w:rsidRPr="000E0546">
              <w:rPr>
                <w:rStyle w:val="Hyperlink"/>
              </w:rPr>
              <w:t>PARTIES</w:t>
            </w:r>
            <w:r w:rsidR="00F21F27">
              <w:rPr>
                <w:webHidden/>
              </w:rPr>
              <w:tab/>
            </w:r>
            <w:r w:rsidR="00F21F27">
              <w:rPr>
                <w:webHidden/>
              </w:rPr>
              <w:fldChar w:fldCharType="begin"/>
            </w:r>
            <w:r w:rsidR="00F21F27">
              <w:rPr>
                <w:webHidden/>
              </w:rPr>
              <w:instrText xml:space="preserve"> PAGEREF _Toc230697239 \h </w:instrText>
            </w:r>
            <w:r w:rsidR="00F21F27">
              <w:rPr>
                <w:webHidden/>
              </w:rPr>
            </w:r>
            <w:r w:rsidR="00F21F27">
              <w:rPr>
                <w:webHidden/>
              </w:rPr>
              <w:fldChar w:fldCharType="separate"/>
            </w:r>
            <w:r w:rsidR="00F21F27">
              <w:rPr>
                <w:webHidden/>
              </w:rPr>
              <w:t>3</w:t>
            </w:r>
            <w:r w:rsidR="00F21F27">
              <w:rPr>
                <w:webHidden/>
              </w:rPr>
              <w:fldChar w:fldCharType="end"/>
            </w:r>
          </w:hyperlink>
        </w:p>
        <w:p w14:paraId="4C22B35D" w14:textId="7B069B52" w:rsidR="00F21F27" w:rsidRDefault="00F21F27">
          <w:pPr>
            <w:pStyle w:val="TOC1"/>
            <w:rPr>
              <w:rFonts w:asciiTheme="minorHAnsi" w:eastAsiaTheme="minorEastAsia" w:hAnsiTheme="minorHAnsi" w:cstheme="minorBidi"/>
              <w:bCs w:val="0"/>
              <w:color w:val="auto"/>
              <w:kern w:val="2"/>
              <w:sz w:val="24"/>
              <w:szCs w:val="24"/>
              <w:lang w:eastAsia="en-AU"/>
              <w14:ligatures w14:val="standardContextual"/>
            </w:rPr>
          </w:pPr>
          <w:hyperlink w:anchor="_Toc230697240" w:history="1">
            <w:r w:rsidRPr="000E0546">
              <w:rPr>
                <w:rStyle w:val="Hyperlink"/>
              </w:rPr>
              <w:t>BACKGROUND</w:t>
            </w:r>
            <w:r>
              <w:rPr>
                <w:webHidden/>
              </w:rPr>
              <w:tab/>
            </w:r>
            <w:r>
              <w:rPr>
                <w:webHidden/>
              </w:rPr>
              <w:fldChar w:fldCharType="begin"/>
            </w:r>
            <w:r>
              <w:rPr>
                <w:webHidden/>
              </w:rPr>
              <w:instrText xml:space="preserve"> PAGEREF _Toc230697240 \h </w:instrText>
            </w:r>
            <w:r>
              <w:rPr>
                <w:webHidden/>
              </w:rPr>
            </w:r>
            <w:r>
              <w:rPr>
                <w:webHidden/>
              </w:rPr>
              <w:fldChar w:fldCharType="separate"/>
            </w:r>
            <w:r>
              <w:rPr>
                <w:webHidden/>
              </w:rPr>
              <w:t>4</w:t>
            </w:r>
            <w:r>
              <w:rPr>
                <w:webHidden/>
              </w:rPr>
              <w:fldChar w:fldCharType="end"/>
            </w:r>
          </w:hyperlink>
        </w:p>
        <w:p w14:paraId="6A47E4A1" w14:textId="531ECB47" w:rsidR="00F21F27" w:rsidRDefault="00F21F27">
          <w:pPr>
            <w:pStyle w:val="TOC1"/>
            <w:rPr>
              <w:rFonts w:asciiTheme="minorHAnsi" w:eastAsiaTheme="minorEastAsia" w:hAnsiTheme="minorHAnsi" w:cstheme="minorBidi"/>
              <w:bCs w:val="0"/>
              <w:color w:val="auto"/>
              <w:kern w:val="2"/>
              <w:sz w:val="24"/>
              <w:szCs w:val="24"/>
              <w:lang w:eastAsia="en-AU"/>
              <w14:ligatures w14:val="standardContextual"/>
            </w:rPr>
          </w:pPr>
          <w:hyperlink w:anchor="_Toc230697241" w:history="1">
            <w:r w:rsidRPr="000E0546">
              <w:rPr>
                <w:rStyle w:val="Hyperlink"/>
              </w:rPr>
              <w:t>GRANT TERMS &amp; CONDITIONS</w:t>
            </w:r>
            <w:r>
              <w:rPr>
                <w:webHidden/>
              </w:rPr>
              <w:tab/>
            </w:r>
            <w:r>
              <w:rPr>
                <w:webHidden/>
              </w:rPr>
              <w:fldChar w:fldCharType="begin"/>
            </w:r>
            <w:r>
              <w:rPr>
                <w:webHidden/>
              </w:rPr>
              <w:instrText xml:space="preserve"> PAGEREF _Toc230697241 \h </w:instrText>
            </w:r>
            <w:r>
              <w:rPr>
                <w:webHidden/>
              </w:rPr>
            </w:r>
            <w:r>
              <w:rPr>
                <w:webHidden/>
              </w:rPr>
              <w:fldChar w:fldCharType="separate"/>
            </w:r>
            <w:r>
              <w:rPr>
                <w:webHidden/>
              </w:rPr>
              <w:t>5</w:t>
            </w:r>
            <w:r>
              <w:rPr>
                <w:webHidden/>
              </w:rPr>
              <w:fldChar w:fldCharType="end"/>
            </w:r>
          </w:hyperlink>
        </w:p>
        <w:p w14:paraId="631AD944" w14:textId="62D7C991" w:rsidR="00F21F27" w:rsidRDefault="00F21F27">
          <w:pPr>
            <w:pStyle w:val="TOC2"/>
            <w:rPr>
              <w:rFonts w:eastAsiaTheme="minorEastAsia" w:cstheme="minorBidi"/>
              <w:color w:val="auto"/>
              <w:kern w:val="2"/>
              <w:sz w:val="24"/>
              <w:szCs w:val="24"/>
              <w:lang w:eastAsia="en-AU"/>
              <w14:ligatures w14:val="standardContextual"/>
            </w:rPr>
          </w:pPr>
          <w:hyperlink w:anchor="_Toc230697242" w:history="1">
            <w:r w:rsidRPr="000E0546">
              <w:rPr>
                <w:rStyle w:val="Hyperlink"/>
              </w:rPr>
              <w:t>1.</w:t>
            </w:r>
            <w:r>
              <w:rPr>
                <w:rFonts w:eastAsiaTheme="minorEastAsia" w:cstheme="minorBidi"/>
                <w:color w:val="auto"/>
                <w:kern w:val="2"/>
                <w:sz w:val="24"/>
                <w:szCs w:val="24"/>
                <w:lang w:eastAsia="en-AU"/>
                <w14:ligatures w14:val="standardContextual"/>
              </w:rPr>
              <w:tab/>
            </w:r>
            <w:r w:rsidRPr="000E0546">
              <w:rPr>
                <w:rStyle w:val="Hyperlink"/>
              </w:rPr>
              <w:t>DEFINITIONS &amp; INTERPRETATION</w:t>
            </w:r>
            <w:r>
              <w:rPr>
                <w:webHidden/>
              </w:rPr>
              <w:tab/>
            </w:r>
            <w:r>
              <w:rPr>
                <w:webHidden/>
              </w:rPr>
              <w:fldChar w:fldCharType="begin"/>
            </w:r>
            <w:r>
              <w:rPr>
                <w:webHidden/>
              </w:rPr>
              <w:instrText xml:space="preserve"> PAGEREF _Toc230697242 \h </w:instrText>
            </w:r>
            <w:r>
              <w:rPr>
                <w:webHidden/>
              </w:rPr>
            </w:r>
            <w:r>
              <w:rPr>
                <w:webHidden/>
              </w:rPr>
              <w:fldChar w:fldCharType="separate"/>
            </w:r>
            <w:r>
              <w:rPr>
                <w:webHidden/>
              </w:rPr>
              <w:t>5</w:t>
            </w:r>
            <w:r>
              <w:rPr>
                <w:webHidden/>
              </w:rPr>
              <w:fldChar w:fldCharType="end"/>
            </w:r>
          </w:hyperlink>
        </w:p>
        <w:p w14:paraId="180DEB4F" w14:textId="7B7FC2DA" w:rsidR="00F21F27" w:rsidRDefault="00F21F27">
          <w:pPr>
            <w:pStyle w:val="TOC2"/>
            <w:rPr>
              <w:rFonts w:eastAsiaTheme="minorEastAsia" w:cstheme="minorBidi"/>
              <w:color w:val="auto"/>
              <w:kern w:val="2"/>
              <w:sz w:val="24"/>
              <w:szCs w:val="24"/>
              <w:lang w:eastAsia="en-AU"/>
              <w14:ligatures w14:val="standardContextual"/>
            </w:rPr>
          </w:pPr>
          <w:hyperlink w:anchor="_Toc230697243" w:history="1">
            <w:r w:rsidRPr="000E0546">
              <w:rPr>
                <w:rStyle w:val="Hyperlink"/>
              </w:rPr>
              <w:t>2.</w:t>
            </w:r>
            <w:r>
              <w:rPr>
                <w:rFonts w:eastAsiaTheme="minorEastAsia" w:cstheme="minorBidi"/>
                <w:color w:val="auto"/>
                <w:kern w:val="2"/>
                <w:sz w:val="24"/>
                <w:szCs w:val="24"/>
                <w:lang w:eastAsia="en-AU"/>
                <w14:ligatures w14:val="standardContextual"/>
              </w:rPr>
              <w:tab/>
            </w:r>
            <w:r w:rsidRPr="000E0546">
              <w:rPr>
                <w:rStyle w:val="Hyperlink"/>
              </w:rPr>
              <w:t>TERM OF AGREEMENT</w:t>
            </w:r>
            <w:r>
              <w:rPr>
                <w:webHidden/>
              </w:rPr>
              <w:tab/>
            </w:r>
            <w:r>
              <w:rPr>
                <w:webHidden/>
              </w:rPr>
              <w:fldChar w:fldCharType="begin"/>
            </w:r>
            <w:r>
              <w:rPr>
                <w:webHidden/>
              </w:rPr>
              <w:instrText xml:space="preserve"> PAGEREF _Toc230697243 \h </w:instrText>
            </w:r>
            <w:r>
              <w:rPr>
                <w:webHidden/>
              </w:rPr>
            </w:r>
            <w:r>
              <w:rPr>
                <w:webHidden/>
              </w:rPr>
              <w:fldChar w:fldCharType="separate"/>
            </w:r>
            <w:r>
              <w:rPr>
                <w:webHidden/>
              </w:rPr>
              <w:t>9</w:t>
            </w:r>
            <w:r>
              <w:rPr>
                <w:webHidden/>
              </w:rPr>
              <w:fldChar w:fldCharType="end"/>
            </w:r>
          </w:hyperlink>
        </w:p>
        <w:p w14:paraId="6908F4DD" w14:textId="4AD7DDA1" w:rsidR="00F21F27" w:rsidRDefault="00F21F27">
          <w:pPr>
            <w:pStyle w:val="TOC2"/>
            <w:rPr>
              <w:rFonts w:eastAsiaTheme="minorEastAsia" w:cstheme="minorBidi"/>
              <w:color w:val="auto"/>
              <w:kern w:val="2"/>
              <w:sz w:val="24"/>
              <w:szCs w:val="24"/>
              <w:lang w:eastAsia="en-AU"/>
              <w14:ligatures w14:val="standardContextual"/>
            </w:rPr>
          </w:pPr>
          <w:hyperlink w:anchor="_Toc230697244" w:history="1">
            <w:r w:rsidRPr="000E0546">
              <w:rPr>
                <w:rStyle w:val="Hyperlink"/>
              </w:rPr>
              <w:t>3.</w:t>
            </w:r>
            <w:r>
              <w:rPr>
                <w:rFonts w:eastAsiaTheme="minorEastAsia" w:cstheme="minorBidi"/>
                <w:color w:val="auto"/>
                <w:kern w:val="2"/>
                <w:sz w:val="24"/>
                <w:szCs w:val="24"/>
                <w:lang w:eastAsia="en-AU"/>
                <w14:ligatures w14:val="standardContextual"/>
              </w:rPr>
              <w:tab/>
            </w:r>
            <w:r w:rsidRPr="000E0546">
              <w:rPr>
                <w:rStyle w:val="Hyperlink"/>
              </w:rPr>
              <w:t>PAYMENT OF GRANT</w:t>
            </w:r>
            <w:r>
              <w:rPr>
                <w:webHidden/>
              </w:rPr>
              <w:tab/>
            </w:r>
            <w:r>
              <w:rPr>
                <w:webHidden/>
              </w:rPr>
              <w:fldChar w:fldCharType="begin"/>
            </w:r>
            <w:r>
              <w:rPr>
                <w:webHidden/>
              </w:rPr>
              <w:instrText xml:space="preserve"> PAGEREF _Toc230697244 \h </w:instrText>
            </w:r>
            <w:r>
              <w:rPr>
                <w:webHidden/>
              </w:rPr>
            </w:r>
            <w:r>
              <w:rPr>
                <w:webHidden/>
              </w:rPr>
              <w:fldChar w:fldCharType="separate"/>
            </w:r>
            <w:r>
              <w:rPr>
                <w:webHidden/>
              </w:rPr>
              <w:t>9</w:t>
            </w:r>
            <w:r>
              <w:rPr>
                <w:webHidden/>
              </w:rPr>
              <w:fldChar w:fldCharType="end"/>
            </w:r>
          </w:hyperlink>
        </w:p>
        <w:p w14:paraId="17A6A0D9" w14:textId="7AE7AC90" w:rsidR="00F21F27" w:rsidRDefault="00F21F27">
          <w:pPr>
            <w:pStyle w:val="TOC2"/>
            <w:rPr>
              <w:rFonts w:eastAsiaTheme="minorEastAsia" w:cstheme="minorBidi"/>
              <w:color w:val="auto"/>
              <w:kern w:val="2"/>
              <w:sz w:val="24"/>
              <w:szCs w:val="24"/>
              <w:lang w:eastAsia="en-AU"/>
              <w14:ligatures w14:val="standardContextual"/>
            </w:rPr>
          </w:pPr>
          <w:hyperlink w:anchor="_Toc230697245" w:history="1">
            <w:r w:rsidRPr="000E0546">
              <w:rPr>
                <w:rStyle w:val="Hyperlink"/>
              </w:rPr>
              <w:t>4.</w:t>
            </w:r>
            <w:r>
              <w:rPr>
                <w:rFonts w:eastAsiaTheme="minorEastAsia" w:cstheme="minorBidi"/>
                <w:color w:val="auto"/>
                <w:kern w:val="2"/>
                <w:sz w:val="24"/>
                <w:szCs w:val="24"/>
                <w:lang w:eastAsia="en-AU"/>
                <w14:ligatures w14:val="standardContextual"/>
              </w:rPr>
              <w:tab/>
            </w:r>
            <w:r w:rsidRPr="000E0546">
              <w:rPr>
                <w:rStyle w:val="Hyperlink"/>
              </w:rPr>
              <w:t>PROJECT</w:t>
            </w:r>
            <w:r>
              <w:rPr>
                <w:webHidden/>
              </w:rPr>
              <w:tab/>
            </w:r>
            <w:r>
              <w:rPr>
                <w:webHidden/>
              </w:rPr>
              <w:fldChar w:fldCharType="begin"/>
            </w:r>
            <w:r>
              <w:rPr>
                <w:webHidden/>
              </w:rPr>
              <w:instrText xml:space="preserve"> PAGEREF _Toc230697245 \h </w:instrText>
            </w:r>
            <w:r>
              <w:rPr>
                <w:webHidden/>
              </w:rPr>
            </w:r>
            <w:r>
              <w:rPr>
                <w:webHidden/>
              </w:rPr>
              <w:fldChar w:fldCharType="separate"/>
            </w:r>
            <w:r>
              <w:rPr>
                <w:webHidden/>
              </w:rPr>
              <w:t>9</w:t>
            </w:r>
            <w:r>
              <w:rPr>
                <w:webHidden/>
              </w:rPr>
              <w:fldChar w:fldCharType="end"/>
            </w:r>
          </w:hyperlink>
        </w:p>
        <w:p w14:paraId="6E756126" w14:textId="73C74983" w:rsidR="00F21F27" w:rsidRDefault="00F21F27">
          <w:pPr>
            <w:pStyle w:val="TOC2"/>
            <w:rPr>
              <w:rFonts w:eastAsiaTheme="minorEastAsia" w:cstheme="minorBidi"/>
              <w:color w:val="auto"/>
              <w:kern w:val="2"/>
              <w:sz w:val="24"/>
              <w:szCs w:val="24"/>
              <w:lang w:eastAsia="en-AU"/>
              <w14:ligatures w14:val="standardContextual"/>
            </w:rPr>
          </w:pPr>
          <w:hyperlink w:anchor="_Toc230697246" w:history="1">
            <w:r w:rsidRPr="000E0546">
              <w:rPr>
                <w:rStyle w:val="Hyperlink"/>
              </w:rPr>
              <w:t>5.</w:t>
            </w:r>
            <w:r>
              <w:rPr>
                <w:rFonts w:eastAsiaTheme="minorEastAsia" w:cstheme="minorBidi"/>
                <w:color w:val="auto"/>
                <w:kern w:val="2"/>
                <w:sz w:val="24"/>
                <w:szCs w:val="24"/>
                <w:lang w:eastAsia="en-AU"/>
                <w14:ligatures w14:val="standardContextual"/>
              </w:rPr>
              <w:tab/>
            </w:r>
            <w:r w:rsidRPr="000E0546">
              <w:rPr>
                <w:rStyle w:val="Hyperlink"/>
              </w:rPr>
              <w:t>WITHHOLDING OR REFUND OF GRANT</w:t>
            </w:r>
            <w:r>
              <w:rPr>
                <w:webHidden/>
              </w:rPr>
              <w:tab/>
            </w:r>
            <w:r>
              <w:rPr>
                <w:webHidden/>
              </w:rPr>
              <w:fldChar w:fldCharType="begin"/>
            </w:r>
            <w:r>
              <w:rPr>
                <w:webHidden/>
              </w:rPr>
              <w:instrText xml:space="preserve"> PAGEREF _Toc230697246 \h </w:instrText>
            </w:r>
            <w:r>
              <w:rPr>
                <w:webHidden/>
              </w:rPr>
            </w:r>
            <w:r>
              <w:rPr>
                <w:webHidden/>
              </w:rPr>
              <w:fldChar w:fldCharType="separate"/>
            </w:r>
            <w:r>
              <w:rPr>
                <w:webHidden/>
              </w:rPr>
              <w:t>10</w:t>
            </w:r>
            <w:r>
              <w:rPr>
                <w:webHidden/>
              </w:rPr>
              <w:fldChar w:fldCharType="end"/>
            </w:r>
          </w:hyperlink>
        </w:p>
        <w:p w14:paraId="281CD11D" w14:textId="4AF60630" w:rsidR="00F21F27" w:rsidRDefault="00F21F27">
          <w:pPr>
            <w:pStyle w:val="TOC2"/>
            <w:rPr>
              <w:rFonts w:eastAsiaTheme="minorEastAsia" w:cstheme="minorBidi"/>
              <w:color w:val="auto"/>
              <w:kern w:val="2"/>
              <w:sz w:val="24"/>
              <w:szCs w:val="24"/>
              <w:lang w:eastAsia="en-AU"/>
              <w14:ligatures w14:val="standardContextual"/>
            </w:rPr>
          </w:pPr>
          <w:hyperlink w:anchor="_Toc230697247" w:history="1">
            <w:r w:rsidRPr="000E0546">
              <w:rPr>
                <w:rStyle w:val="Hyperlink"/>
              </w:rPr>
              <w:t>6.</w:t>
            </w:r>
            <w:r>
              <w:rPr>
                <w:rFonts w:eastAsiaTheme="minorEastAsia" w:cstheme="minorBidi"/>
                <w:color w:val="auto"/>
                <w:kern w:val="2"/>
                <w:sz w:val="24"/>
                <w:szCs w:val="24"/>
                <w:lang w:eastAsia="en-AU"/>
                <w14:ligatures w14:val="standardContextual"/>
              </w:rPr>
              <w:tab/>
            </w:r>
            <w:r w:rsidRPr="000E0546">
              <w:rPr>
                <w:rStyle w:val="Hyperlink"/>
              </w:rPr>
              <w:t>LOCAL JOBS FIRST POLICY</w:t>
            </w:r>
            <w:r>
              <w:rPr>
                <w:webHidden/>
              </w:rPr>
              <w:tab/>
            </w:r>
            <w:r>
              <w:rPr>
                <w:webHidden/>
              </w:rPr>
              <w:fldChar w:fldCharType="begin"/>
            </w:r>
            <w:r>
              <w:rPr>
                <w:webHidden/>
              </w:rPr>
              <w:instrText xml:space="preserve"> PAGEREF _Toc230697247 \h </w:instrText>
            </w:r>
            <w:r>
              <w:rPr>
                <w:webHidden/>
              </w:rPr>
            </w:r>
            <w:r>
              <w:rPr>
                <w:webHidden/>
              </w:rPr>
              <w:fldChar w:fldCharType="separate"/>
            </w:r>
            <w:r>
              <w:rPr>
                <w:webHidden/>
              </w:rPr>
              <w:t>11</w:t>
            </w:r>
            <w:r>
              <w:rPr>
                <w:webHidden/>
              </w:rPr>
              <w:fldChar w:fldCharType="end"/>
            </w:r>
          </w:hyperlink>
        </w:p>
        <w:p w14:paraId="748F04FF" w14:textId="63E4BB97" w:rsidR="00F21F27" w:rsidRDefault="00F21F27">
          <w:pPr>
            <w:pStyle w:val="TOC2"/>
            <w:rPr>
              <w:rFonts w:eastAsiaTheme="minorEastAsia" w:cstheme="minorBidi"/>
              <w:color w:val="auto"/>
              <w:kern w:val="2"/>
              <w:sz w:val="24"/>
              <w:szCs w:val="24"/>
              <w:lang w:eastAsia="en-AU"/>
              <w14:ligatures w14:val="standardContextual"/>
            </w:rPr>
          </w:pPr>
          <w:hyperlink w:anchor="_Toc230697248" w:history="1">
            <w:r w:rsidRPr="000E0546">
              <w:rPr>
                <w:rStyle w:val="Hyperlink"/>
              </w:rPr>
              <w:t>7.</w:t>
            </w:r>
            <w:r>
              <w:rPr>
                <w:rFonts w:eastAsiaTheme="minorEastAsia" w:cstheme="minorBidi"/>
                <w:color w:val="auto"/>
                <w:kern w:val="2"/>
                <w:sz w:val="24"/>
                <w:szCs w:val="24"/>
                <w:lang w:eastAsia="en-AU"/>
                <w14:ligatures w14:val="standardContextual"/>
              </w:rPr>
              <w:tab/>
            </w:r>
            <w:r w:rsidRPr="000E0546">
              <w:rPr>
                <w:rStyle w:val="Hyperlink"/>
              </w:rPr>
              <w:t>FAIR JOBS CODE</w:t>
            </w:r>
            <w:r>
              <w:rPr>
                <w:webHidden/>
              </w:rPr>
              <w:tab/>
            </w:r>
            <w:r>
              <w:rPr>
                <w:webHidden/>
              </w:rPr>
              <w:fldChar w:fldCharType="begin"/>
            </w:r>
            <w:r>
              <w:rPr>
                <w:webHidden/>
              </w:rPr>
              <w:instrText xml:space="preserve"> PAGEREF _Toc230697248 \h </w:instrText>
            </w:r>
            <w:r>
              <w:rPr>
                <w:webHidden/>
              </w:rPr>
            </w:r>
            <w:r>
              <w:rPr>
                <w:webHidden/>
              </w:rPr>
              <w:fldChar w:fldCharType="separate"/>
            </w:r>
            <w:r>
              <w:rPr>
                <w:webHidden/>
              </w:rPr>
              <w:t>11</w:t>
            </w:r>
            <w:r>
              <w:rPr>
                <w:webHidden/>
              </w:rPr>
              <w:fldChar w:fldCharType="end"/>
            </w:r>
          </w:hyperlink>
        </w:p>
        <w:p w14:paraId="2DBFA512" w14:textId="1072D94F" w:rsidR="00F21F27" w:rsidRDefault="00F21F27">
          <w:pPr>
            <w:pStyle w:val="TOC2"/>
            <w:rPr>
              <w:rFonts w:eastAsiaTheme="minorEastAsia" w:cstheme="minorBidi"/>
              <w:color w:val="auto"/>
              <w:kern w:val="2"/>
              <w:sz w:val="24"/>
              <w:szCs w:val="24"/>
              <w:lang w:eastAsia="en-AU"/>
              <w14:ligatures w14:val="standardContextual"/>
            </w:rPr>
          </w:pPr>
          <w:hyperlink w:anchor="_Toc230697249" w:history="1">
            <w:r w:rsidRPr="000E0546">
              <w:rPr>
                <w:rStyle w:val="Hyperlink"/>
              </w:rPr>
              <w:t>8.</w:t>
            </w:r>
            <w:r>
              <w:rPr>
                <w:rFonts w:eastAsiaTheme="minorEastAsia" w:cstheme="minorBidi"/>
                <w:color w:val="auto"/>
                <w:kern w:val="2"/>
                <w:sz w:val="24"/>
                <w:szCs w:val="24"/>
                <w:lang w:eastAsia="en-AU"/>
                <w14:ligatures w14:val="standardContextual"/>
              </w:rPr>
              <w:tab/>
            </w:r>
            <w:r w:rsidRPr="000E0546">
              <w:rPr>
                <w:rStyle w:val="Hyperlink"/>
              </w:rPr>
              <w:t>REPORTS</w:t>
            </w:r>
            <w:r>
              <w:rPr>
                <w:webHidden/>
              </w:rPr>
              <w:tab/>
            </w:r>
            <w:r>
              <w:rPr>
                <w:webHidden/>
              </w:rPr>
              <w:fldChar w:fldCharType="begin"/>
            </w:r>
            <w:r>
              <w:rPr>
                <w:webHidden/>
              </w:rPr>
              <w:instrText xml:space="preserve"> PAGEREF _Toc230697249 \h </w:instrText>
            </w:r>
            <w:r>
              <w:rPr>
                <w:webHidden/>
              </w:rPr>
            </w:r>
            <w:r>
              <w:rPr>
                <w:webHidden/>
              </w:rPr>
              <w:fldChar w:fldCharType="separate"/>
            </w:r>
            <w:r>
              <w:rPr>
                <w:webHidden/>
              </w:rPr>
              <w:t>11</w:t>
            </w:r>
            <w:r>
              <w:rPr>
                <w:webHidden/>
              </w:rPr>
              <w:fldChar w:fldCharType="end"/>
            </w:r>
          </w:hyperlink>
        </w:p>
        <w:p w14:paraId="2C2C75E3" w14:textId="334B2DFA" w:rsidR="00F21F27" w:rsidRDefault="00F21F27">
          <w:pPr>
            <w:pStyle w:val="TOC2"/>
            <w:rPr>
              <w:rFonts w:eastAsiaTheme="minorEastAsia" w:cstheme="minorBidi"/>
              <w:color w:val="auto"/>
              <w:kern w:val="2"/>
              <w:sz w:val="24"/>
              <w:szCs w:val="24"/>
              <w:lang w:eastAsia="en-AU"/>
              <w14:ligatures w14:val="standardContextual"/>
            </w:rPr>
          </w:pPr>
          <w:hyperlink w:anchor="_Toc230697250" w:history="1">
            <w:r w:rsidRPr="000E0546">
              <w:rPr>
                <w:rStyle w:val="Hyperlink"/>
              </w:rPr>
              <w:t>9.</w:t>
            </w:r>
            <w:r>
              <w:rPr>
                <w:rFonts w:eastAsiaTheme="minorEastAsia" w:cstheme="minorBidi"/>
                <w:color w:val="auto"/>
                <w:kern w:val="2"/>
                <w:sz w:val="24"/>
                <w:szCs w:val="24"/>
                <w:lang w:eastAsia="en-AU"/>
                <w14:ligatures w14:val="standardContextual"/>
              </w:rPr>
              <w:tab/>
            </w:r>
            <w:r w:rsidRPr="000E0546">
              <w:rPr>
                <w:rStyle w:val="Hyperlink"/>
              </w:rPr>
              <w:t>INTELLECTUAL PROPERTY</w:t>
            </w:r>
            <w:r>
              <w:rPr>
                <w:webHidden/>
              </w:rPr>
              <w:tab/>
            </w:r>
            <w:r>
              <w:rPr>
                <w:webHidden/>
              </w:rPr>
              <w:fldChar w:fldCharType="begin"/>
            </w:r>
            <w:r>
              <w:rPr>
                <w:webHidden/>
              </w:rPr>
              <w:instrText xml:space="preserve"> PAGEREF _Toc230697250 \h </w:instrText>
            </w:r>
            <w:r>
              <w:rPr>
                <w:webHidden/>
              </w:rPr>
            </w:r>
            <w:r>
              <w:rPr>
                <w:webHidden/>
              </w:rPr>
              <w:fldChar w:fldCharType="separate"/>
            </w:r>
            <w:r>
              <w:rPr>
                <w:webHidden/>
              </w:rPr>
              <w:t>12</w:t>
            </w:r>
            <w:r>
              <w:rPr>
                <w:webHidden/>
              </w:rPr>
              <w:fldChar w:fldCharType="end"/>
            </w:r>
          </w:hyperlink>
        </w:p>
        <w:p w14:paraId="40B350D8" w14:textId="4C647763" w:rsidR="00F21F27" w:rsidRDefault="00F21F27">
          <w:pPr>
            <w:pStyle w:val="TOC2"/>
            <w:rPr>
              <w:rFonts w:eastAsiaTheme="minorEastAsia" w:cstheme="minorBidi"/>
              <w:color w:val="auto"/>
              <w:kern w:val="2"/>
              <w:sz w:val="24"/>
              <w:szCs w:val="24"/>
              <w:lang w:eastAsia="en-AU"/>
              <w14:ligatures w14:val="standardContextual"/>
            </w:rPr>
          </w:pPr>
          <w:hyperlink w:anchor="_Toc230697251" w:history="1">
            <w:r w:rsidRPr="000E0546">
              <w:rPr>
                <w:rStyle w:val="Hyperlink"/>
              </w:rPr>
              <w:t>10.</w:t>
            </w:r>
            <w:r>
              <w:rPr>
                <w:rFonts w:eastAsiaTheme="minorEastAsia" w:cstheme="minorBidi"/>
                <w:color w:val="auto"/>
                <w:kern w:val="2"/>
                <w:sz w:val="24"/>
                <w:szCs w:val="24"/>
                <w:lang w:eastAsia="en-AU"/>
                <w14:ligatures w14:val="standardContextual"/>
              </w:rPr>
              <w:tab/>
            </w:r>
            <w:r w:rsidRPr="000E0546">
              <w:rPr>
                <w:rStyle w:val="Hyperlink"/>
              </w:rPr>
              <w:t>ACCOUNTS AND AUDIT</w:t>
            </w:r>
            <w:r>
              <w:rPr>
                <w:webHidden/>
              </w:rPr>
              <w:tab/>
            </w:r>
            <w:r>
              <w:rPr>
                <w:webHidden/>
              </w:rPr>
              <w:fldChar w:fldCharType="begin"/>
            </w:r>
            <w:r>
              <w:rPr>
                <w:webHidden/>
              </w:rPr>
              <w:instrText xml:space="preserve"> PAGEREF _Toc230697251 \h </w:instrText>
            </w:r>
            <w:r>
              <w:rPr>
                <w:webHidden/>
              </w:rPr>
            </w:r>
            <w:r>
              <w:rPr>
                <w:webHidden/>
              </w:rPr>
              <w:fldChar w:fldCharType="separate"/>
            </w:r>
            <w:r>
              <w:rPr>
                <w:webHidden/>
              </w:rPr>
              <w:t>12</w:t>
            </w:r>
            <w:r>
              <w:rPr>
                <w:webHidden/>
              </w:rPr>
              <w:fldChar w:fldCharType="end"/>
            </w:r>
          </w:hyperlink>
        </w:p>
        <w:p w14:paraId="3A313DF8" w14:textId="003E4F05" w:rsidR="00F21F27" w:rsidRDefault="00F21F27">
          <w:pPr>
            <w:pStyle w:val="TOC2"/>
            <w:rPr>
              <w:rFonts w:eastAsiaTheme="minorEastAsia" w:cstheme="minorBidi"/>
              <w:color w:val="auto"/>
              <w:kern w:val="2"/>
              <w:sz w:val="24"/>
              <w:szCs w:val="24"/>
              <w:lang w:eastAsia="en-AU"/>
              <w14:ligatures w14:val="standardContextual"/>
            </w:rPr>
          </w:pPr>
          <w:hyperlink w:anchor="_Toc230697252" w:history="1">
            <w:r w:rsidRPr="000E0546">
              <w:rPr>
                <w:rStyle w:val="Hyperlink"/>
              </w:rPr>
              <w:t>11.</w:t>
            </w:r>
            <w:r>
              <w:rPr>
                <w:rFonts w:eastAsiaTheme="minorEastAsia" w:cstheme="minorBidi"/>
                <w:color w:val="auto"/>
                <w:kern w:val="2"/>
                <w:sz w:val="24"/>
                <w:szCs w:val="24"/>
                <w:lang w:eastAsia="en-AU"/>
                <w14:ligatures w14:val="standardContextual"/>
              </w:rPr>
              <w:tab/>
            </w:r>
            <w:r w:rsidRPr="000E0546">
              <w:rPr>
                <w:rStyle w:val="Hyperlink"/>
              </w:rPr>
              <w:t>GST</w:t>
            </w:r>
            <w:r>
              <w:rPr>
                <w:webHidden/>
              </w:rPr>
              <w:tab/>
            </w:r>
            <w:r>
              <w:rPr>
                <w:webHidden/>
              </w:rPr>
              <w:fldChar w:fldCharType="begin"/>
            </w:r>
            <w:r>
              <w:rPr>
                <w:webHidden/>
              </w:rPr>
              <w:instrText xml:space="preserve"> PAGEREF _Toc230697252 \h </w:instrText>
            </w:r>
            <w:r>
              <w:rPr>
                <w:webHidden/>
              </w:rPr>
            </w:r>
            <w:r>
              <w:rPr>
                <w:webHidden/>
              </w:rPr>
              <w:fldChar w:fldCharType="separate"/>
            </w:r>
            <w:r>
              <w:rPr>
                <w:webHidden/>
              </w:rPr>
              <w:t>12</w:t>
            </w:r>
            <w:r>
              <w:rPr>
                <w:webHidden/>
              </w:rPr>
              <w:fldChar w:fldCharType="end"/>
            </w:r>
          </w:hyperlink>
        </w:p>
        <w:p w14:paraId="0E232239" w14:textId="10CD371A" w:rsidR="00F21F27" w:rsidRDefault="00F21F27">
          <w:pPr>
            <w:pStyle w:val="TOC2"/>
            <w:rPr>
              <w:rFonts w:eastAsiaTheme="minorEastAsia" w:cstheme="minorBidi"/>
              <w:color w:val="auto"/>
              <w:kern w:val="2"/>
              <w:sz w:val="24"/>
              <w:szCs w:val="24"/>
              <w:lang w:eastAsia="en-AU"/>
              <w14:ligatures w14:val="standardContextual"/>
            </w:rPr>
          </w:pPr>
          <w:hyperlink w:anchor="_Toc230697253" w:history="1">
            <w:r w:rsidRPr="000E0546">
              <w:rPr>
                <w:rStyle w:val="Hyperlink"/>
              </w:rPr>
              <w:t>12.</w:t>
            </w:r>
            <w:r>
              <w:rPr>
                <w:rFonts w:eastAsiaTheme="minorEastAsia" w:cstheme="minorBidi"/>
                <w:color w:val="auto"/>
                <w:kern w:val="2"/>
                <w:sz w:val="24"/>
                <w:szCs w:val="24"/>
                <w:lang w:eastAsia="en-AU"/>
                <w14:ligatures w14:val="standardContextual"/>
              </w:rPr>
              <w:tab/>
            </w:r>
            <w:r w:rsidRPr="000E0546">
              <w:rPr>
                <w:rStyle w:val="Hyperlink"/>
              </w:rPr>
              <w:t>PUBLICITY</w:t>
            </w:r>
            <w:r>
              <w:rPr>
                <w:webHidden/>
              </w:rPr>
              <w:tab/>
            </w:r>
            <w:r>
              <w:rPr>
                <w:webHidden/>
              </w:rPr>
              <w:fldChar w:fldCharType="begin"/>
            </w:r>
            <w:r>
              <w:rPr>
                <w:webHidden/>
              </w:rPr>
              <w:instrText xml:space="preserve"> PAGEREF _Toc230697253 \h </w:instrText>
            </w:r>
            <w:r>
              <w:rPr>
                <w:webHidden/>
              </w:rPr>
            </w:r>
            <w:r>
              <w:rPr>
                <w:webHidden/>
              </w:rPr>
              <w:fldChar w:fldCharType="separate"/>
            </w:r>
            <w:r>
              <w:rPr>
                <w:webHidden/>
              </w:rPr>
              <w:t>12</w:t>
            </w:r>
            <w:r>
              <w:rPr>
                <w:webHidden/>
              </w:rPr>
              <w:fldChar w:fldCharType="end"/>
            </w:r>
          </w:hyperlink>
        </w:p>
        <w:p w14:paraId="74E490FD" w14:textId="2590733B" w:rsidR="00F21F27" w:rsidRDefault="00F21F27">
          <w:pPr>
            <w:pStyle w:val="TOC2"/>
            <w:rPr>
              <w:rFonts w:eastAsiaTheme="minorEastAsia" w:cstheme="minorBidi"/>
              <w:color w:val="auto"/>
              <w:kern w:val="2"/>
              <w:sz w:val="24"/>
              <w:szCs w:val="24"/>
              <w:lang w:eastAsia="en-AU"/>
              <w14:ligatures w14:val="standardContextual"/>
            </w:rPr>
          </w:pPr>
          <w:hyperlink w:anchor="_Toc230697254" w:history="1">
            <w:r w:rsidRPr="000E0546">
              <w:rPr>
                <w:rStyle w:val="Hyperlink"/>
              </w:rPr>
              <w:t>13.</w:t>
            </w:r>
            <w:r>
              <w:rPr>
                <w:rFonts w:eastAsiaTheme="minorEastAsia" w:cstheme="minorBidi"/>
                <w:color w:val="auto"/>
                <w:kern w:val="2"/>
                <w:sz w:val="24"/>
                <w:szCs w:val="24"/>
                <w:lang w:eastAsia="en-AU"/>
                <w14:ligatures w14:val="standardContextual"/>
              </w:rPr>
              <w:tab/>
            </w:r>
            <w:r w:rsidRPr="000E0546">
              <w:rPr>
                <w:rStyle w:val="Hyperlink"/>
              </w:rPr>
              <w:t>INDEMNITY</w:t>
            </w:r>
            <w:r>
              <w:rPr>
                <w:webHidden/>
              </w:rPr>
              <w:tab/>
            </w:r>
            <w:r>
              <w:rPr>
                <w:webHidden/>
              </w:rPr>
              <w:fldChar w:fldCharType="begin"/>
            </w:r>
            <w:r>
              <w:rPr>
                <w:webHidden/>
              </w:rPr>
              <w:instrText xml:space="preserve"> PAGEREF _Toc230697254 \h </w:instrText>
            </w:r>
            <w:r>
              <w:rPr>
                <w:webHidden/>
              </w:rPr>
            </w:r>
            <w:r>
              <w:rPr>
                <w:webHidden/>
              </w:rPr>
              <w:fldChar w:fldCharType="separate"/>
            </w:r>
            <w:r>
              <w:rPr>
                <w:webHidden/>
              </w:rPr>
              <w:t>13</w:t>
            </w:r>
            <w:r>
              <w:rPr>
                <w:webHidden/>
              </w:rPr>
              <w:fldChar w:fldCharType="end"/>
            </w:r>
          </w:hyperlink>
        </w:p>
        <w:p w14:paraId="7F9B2128" w14:textId="193CB65D" w:rsidR="00F21F27" w:rsidRDefault="00F21F27">
          <w:pPr>
            <w:pStyle w:val="TOC2"/>
            <w:rPr>
              <w:rFonts w:eastAsiaTheme="minorEastAsia" w:cstheme="minorBidi"/>
              <w:color w:val="auto"/>
              <w:kern w:val="2"/>
              <w:sz w:val="24"/>
              <w:szCs w:val="24"/>
              <w:lang w:eastAsia="en-AU"/>
              <w14:ligatures w14:val="standardContextual"/>
            </w:rPr>
          </w:pPr>
          <w:hyperlink w:anchor="_Toc230697255" w:history="1">
            <w:r w:rsidRPr="000E0546">
              <w:rPr>
                <w:rStyle w:val="Hyperlink"/>
              </w:rPr>
              <w:t>14.</w:t>
            </w:r>
            <w:r>
              <w:rPr>
                <w:rFonts w:eastAsiaTheme="minorEastAsia" w:cstheme="minorBidi"/>
                <w:color w:val="auto"/>
                <w:kern w:val="2"/>
                <w:sz w:val="24"/>
                <w:szCs w:val="24"/>
                <w:lang w:eastAsia="en-AU"/>
                <w14:ligatures w14:val="standardContextual"/>
              </w:rPr>
              <w:tab/>
            </w:r>
            <w:r w:rsidRPr="000E0546">
              <w:rPr>
                <w:rStyle w:val="Hyperlink"/>
              </w:rPr>
              <w:t>INSURANCE</w:t>
            </w:r>
            <w:r>
              <w:rPr>
                <w:webHidden/>
              </w:rPr>
              <w:tab/>
            </w:r>
            <w:r>
              <w:rPr>
                <w:webHidden/>
              </w:rPr>
              <w:fldChar w:fldCharType="begin"/>
            </w:r>
            <w:r>
              <w:rPr>
                <w:webHidden/>
              </w:rPr>
              <w:instrText xml:space="preserve"> PAGEREF _Toc230697255 \h </w:instrText>
            </w:r>
            <w:r>
              <w:rPr>
                <w:webHidden/>
              </w:rPr>
            </w:r>
            <w:r>
              <w:rPr>
                <w:webHidden/>
              </w:rPr>
              <w:fldChar w:fldCharType="separate"/>
            </w:r>
            <w:r>
              <w:rPr>
                <w:webHidden/>
              </w:rPr>
              <w:t>13</w:t>
            </w:r>
            <w:r>
              <w:rPr>
                <w:webHidden/>
              </w:rPr>
              <w:fldChar w:fldCharType="end"/>
            </w:r>
          </w:hyperlink>
        </w:p>
        <w:p w14:paraId="7D54076B" w14:textId="58D04D0A" w:rsidR="00F21F27" w:rsidRDefault="00F21F27">
          <w:pPr>
            <w:pStyle w:val="TOC2"/>
            <w:rPr>
              <w:rFonts w:eastAsiaTheme="minorEastAsia" w:cstheme="minorBidi"/>
              <w:color w:val="auto"/>
              <w:kern w:val="2"/>
              <w:sz w:val="24"/>
              <w:szCs w:val="24"/>
              <w:lang w:eastAsia="en-AU"/>
              <w14:ligatures w14:val="standardContextual"/>
            </w:rPr>
          </w:pPr>
          <w:hyperlink w:anchor="_Toc230697256" w:history="1">
            <w:r w:rsidRPr="000E0546">
              <w:rPr>
                <w:rStyle w:val="Hyperlink"/>
              </w:rPr>
              <w:t>15.</w:t>
            </w:r>
            <w:r>
              <w:rPr>
                <w:rFonts w:eastAsiaTheme="minorEastAsia" w:cstheme="minorBidi"/>
                <w:color w:val="auto"/>
                <w:kern w:val="2"/>
                <w:sz w:val="24"/>
                <w:szCs w:val="24"/>
                <w:lang w:eastAsia="en-AU"/>
                <w14:ligatures w14:val="standardContextual"/>
              </w:rPr>
              <w:tab/>
            </w:r>
            <w:r w:rsidRPr="000E0546">
              <w:rPr>
                <w:rStyle w:val="Hyperlink"/>
              </w:rPr>
              <w:t>CONFIDENTIALITY</w:t>
            </w:r>
            <w:r>
              <w:rPr>
                <w:webHidden/>
              </w:rPr>
              <w:tab/>
            </w:r>
            <w:r>
              <w:rPr>
                <w:webHidden/>
              </w:rPr>
              <w:fldChar w:fldCharType="begin"/>
            </w:r>
            <w:r>
              <w:rPr>
                <w:webHidden/>
              </w:rPr>
              <w:instrText xml:space="preserve"> PAGEREF _Toc230697256 \h </w:instrText>
            </w:r>
            <w:r>
              <w:rPr>
                <w:webHidden/>
              </w:rPr>
            </w:r>
            <w:r>
              <w:rPr>
                <w:webHidden/>
              </w:rPr>
              <w:fldChar w:fldCharType="separate"/>
            </w:r>
            <w:r>
              <w:rPr>
                <w:webHidden/>
              </w:rPr>
              <w:t>13</w:t>
            </w:r>
            <w:r>
              <w:rPr>
                <w:webHidden/>
              </w:rPr>
              <w:fldChar w:fldCharType="end"/>
            </w:r>
          </w:hyperlink>
        </w:p>
        <w:p w14:paraId="1BAD98DF" w14:textId="0A9CDEDA" w:rsidR="00F21F27" w:rsidRDefault="00F21F27">
          <w:pPr>
            <w:pStyle w:val="TOC2"/>
            <w:rPr>
              <w:rFonts w:eastAsiaTheme="minorEastAsia" w:cstheme="minorBidi"/>
              <w:color w:val="auto"/>
              <w:kern w:val="2"/>
              <w:sz w:val="24"/>
              <w:szCs w:val="24"/>
              <w:lang w:eastAsia="en-AU"/>
              <w14:ligatures w14:val="standardContextual"/>
            </w:rPr>
          </w:pPr>
          <w:hyperlink w:anchor="_Toc230697257" w:history="1">
            <w:r w:rsidRPr="000E0546">
              <w:rPr>
                <w:rStyle w:val="Hyperlink"/>
              </w:rPr>
              <w:t>16.</w:t>
            </w:r>
            <w:r>
              <w:rPr>
                <w:rFonts w:eastAsiaTheme="minorEastAsia" w:cstheme="minorBidi"/>
                <w:color w:val="auto"/>
                <w:kern w:val="2"/>
                <w:sz w:val="24"/>
                <w:szCs w:val="24"/>
                <w:lang w:eastAsia="en-AU"/>
                <w14:ligatures w14:val="standardContextual"/>
              </w:rPr>
              <w:tab/>
            </w:r>
            <w:r w:rsidRPr="000E0546">
              <w:rPr>
                <w:rStyle w:val="Hyperlink"/>
              </w:rPr>
              <w:t>COMPLIANCE WITH LAWS</w:t>
            </w:r>
            <w:r>
              <w:rPr>
                <w:webHidden/>
              </w:rPr>
              <w:tab/>
            </w:r>
            <w:r>
              <w:rPr>
                <w:webHidden/>
              </w:rPr>
              <w:fldChar w:fldCharType="begin"/>
            </w:r>
            <w:r>
              <w:rPr>
                <w:webHidden/>
              </w:rPr>
              <w:instrText xml:space="preserve"> PAGEREF _Toc230697257 \h </w:instrText>
            </w:r>
            <w:r>
              <w:rPr>
                <w:webHidden/>
              </w:rPr>
            </w:r>
            <w:r>
              <w:rPr>
                <w:webHidden/>
              </w:rPr>
              <w:fldChar w:fldCharType="separate"/>
            </w:r>
            <w:r>
              <w:rPr>
                <w:webHidden/>
              </w:rPr>
              <w:t>14</w:t>
            </w:r>
            <w:r>
              <w:rPr>
                <w:webHidden/>
              </w:rPr>
              <w:fldChar w:fldCharType="end"/>
            </w:r>
          </w:hyperlink>
        </w:p>
        <w:p w14:paraId="6DCE665F" w14:textId="0012F03A" w:rsidR="00F21F27" w:rsidRDefault="00F21F27">
          <w:pPr>
            <w:pStyle w:val="TOC2"/>
            <w:rPr>
              <w:rFonts w:eastAsiaTheme="minorEastAsia" w:cstheme="minorBidi"/>
              <w:color w:val="auto"/>
              <w:kern w:val="2"/>
              <w:sz w:val="24"/>
              <w:szCs w:val="24"/>
              <w:lang w:eastAsia="en-AU"/>
              <w14:ligatures w14:val="standardContextual"/>
            </w:rPr>
          </w:pPr>
          <w:hyperlink w:anchor="_Toc230697258" w:history="1">
            <w:r w:rsidRPr="000E0546">
              <w:rPr>
                <w:rStyle w:val="Hyperlink"/>
              </w:rPr>
              <w:t>17.</w:t>
            </w:r>
            <w:r>
              <w:rPr>
                <w:rFonts w:eastAsiaTheme="minorEastAsia" w:cstheme="minorBidi"/>
                <w:color w:val="auto"/>
                <w:kern w:val="2"/>
                <w:sz w:val="24"/>
                <w:szCs w:val="24"/>
                <w:lang w:eastAsia="en-AU"/>
                <w14:ligatures w14:val="standardContextual"/>
              </w:rPr>
              <w:tab/>
            </w:r>
            <w:r w:rsidRPr="000E0546">
              <w:rPr>
                <w:rStyle w:val="Hyperlink"/>
              </w:rPr>
              <w:t>NOTICES</w:t>
            </w:r>
            <w:r>
              <w:rPr>
                <w:webHidden/>
              </w:rPr>
              <w:tab/>
            </w:r>
            <w:r>
              <w:rPr>
                <w:webHidden/>
              </w:rPr>
              <w:fldChar w:fldCharType="begin"/>
            </w:r>
            <w:r>
              <w:rPr>
                <w:webHidden/>
              </w:rPr>
              <w:instrText xml:space="preserve"> PAGEREF _Toc230697258 \h </w:instrText>
            </w:r>
            <w:r>
              <w:rPr>
                <w:webHidden/>
              </w:rPr>
            </w:r>
            <w:r>
              <w:rPr>
                <w:webHidden/>
              </w:rPr>
              <w:fldChar w:fldCharType="separate"/>
            </w:r>
            <w:r>
              <w:rPr>
                <w:webHidden/>
              </w:rPr>
              <w:t>14</w:t>
            </w:r>
            <w:r>
              <w:rPr>
                <w:webHidden/>
              </w:rPr>
              <w:fldChar w:fldCharType="end"/>
            </w:r>
          </w:hyperlink>
        </w:p>
        <w:p w14:paraId="223A2FAB" w14:textId="37915EC2" w:rsidR="00F21F27" w:rsidRDefault="00F21F27">
          <w:pPr>
            <w:pStyle w:val="TOC2"/>
            <w:rPr>
              <w:rFonts w:eastAsiaTheme="minorEastAsia" w:cstheme="minorBidi"/>
              <w:color w:val="auto"/>
              <w:kern w:val="2"/>
              <w:sz w:val="24"/>
              <w:szCs w:val="24"/>
              <w:lang w:eastAsia="en-AU"/>
              <w14:ligatures w14:val="standardContextual"/>
            </w:rPr>
          </w:pPr>
          <w:hyperlink w:anchor="_Toc230697259" w:history="1">
            <w:r w:rsidRPr="000E0546">
              <w:rPr>
                <w:rStyle w:val="Hyperlink"/>
              </w:rPr>
              <w:t>18.</w:t>
            </w:r>
            <w:r>
              <w:rPr>
                <w:rFonts w:eastAsiaTheme="minorEastAsia" w:cstheme="minorBidi"/>
                <w:color w:val="auto"/>
                <w:kern w:val="2"/>
                <w:sz w:val="24"/>
                <w:szCs w:val="24"/>
                <w:lang w:eastAsia="en-AU"/>
                <w14:ligatures w14:val="standardContextual"/>
              </w:rPr>
              <w:tab/>
            </w:r>
            <w:r w:rsidRPr="000E0546">
              <w:rPr>
                <w:rStyle w:val="Hyperlink"/>
              </w:rPr>
              <w:t>DUTIES AND TAXES</w:t>
            </w:r>
            <w:r>
              <w:rPr>
                <w:webHidden/>
              </w:rPr>
              <w:tab/>
            </w:r>
            <w:r>
              <w:rPr>
                <w:webHidden/>
              </w:rPr>
              <w:fldChar w:fldCharType="begin"/>
            </w:r>
            <w:r>
              <w:rPr>
                <w:webHidden/>
              </w:rPr>
              <w:instrText xml:space="preserve"> PAGEREF _Toc230697259 \h </w:instrText>
            </w:r>
            <w:r>
              <w:rPr>
                <w:webHidden/>
              </w:rPr>
            </w:r>
            <w:r>
              <w:rPr>
                <w:webHidden/>
              </w:rPr>
              <w:fldChar w:fldCharType="separate"/>
            </w:r>
            <w:r>
              <w:rPr>
                <w:webHidden/>
              </w:rPr>
              <w:t>14</w:t>
            </w:r>
            <w:r>
              <w:rPr>
                <w:webHidden/>
              </w:rPr>
              <w:fldChar w:fldCharType="end"/>
            </w:r>
          </w:hyperlink>
        </w:p>
        <w:p w14:paraId="2D436EFE" w14:textId="48D5F43C" w:rsidR="00F21F27" w:rsidRDefault="00F21F27">
          <w:pPr>
            <w:pStyle w:val="TOC2"/>
            <w:rPr>
              <w:rFonts w:eastAsiaTheme="minorEastAsia" w:cstheme="minorBidi"/>
              <w:color w:val="auto"/>
              <w:kern w:val="2"/>
              <w:sz w:val="24"/>
              <w:szCs w:val="24"/>
              <w:lang w:eastAsia="en-AU"/>
              <w14:ligatures w14:val="standardContextual"/>
            </w:rPr>
          </w:pPr>
          <w:hyperlink w:anchor="_Toc230697260" w:history="1">
            <w:r w:rsidRPr="000E0546">
              <w:rPr>
                <w:rStyle w:val="Hyperlink"/>
              </w:rPr>
              <w:t>19.</w:t>
            </w:r>
            <w:r>
              <w:rPr>
                <w:rFonts w:eastAsiaTheme="minorEastAsia" w:cstheme="minorBidi"/>
                <w:color w:val="auto"/>
                <w:kern w:val="2"/>
                <w:sz w:val="24"/>
                <w:szCs w:val="24"/>
                <w:lang w:eastAsia="en-AU"/>
                <w14:ligatures w14:val="standardContextual"/>
              </w:rPr>
              <w:tab/>
            </w:r>
            <w:r w:rsidRPr="000E0546">
              <w:rPr>
                <w:rStyle w:val="Hyperlink"/>
              </w:rPr>
              <w:t>GENERAL</w:t>
            </w:r>
            <w:r>
              <w:rPr>
                <w:webHidden/>
              </w:rPr>
              <w:tab/>
            </w:r>
            <w:r>
              <w:rPr>
                <w:webHidden/>
              </w:rPr>
              <w:fldChar w:fldCharType="begin"/>
            </w:r>
            <w:r>
              <w:rPr>
                <w:webHidden/>
              </w:rPr>
              <w:instrText xml:space="preserve"> PAGEREF _Toc230697260 \h </w:instrText>
            </w:r>
            <w:r>
              <w:rPr>
                <w:webHidden/>
              </w:rPr>
            </w:r>
            <w:r>
              <w:rPr>
                <w:webHidden/>
              </w:rPr>
              <w:fldChar w:fldCharType="separate"/>
            </w:r>
            <w:r>
              <w:rPr>
                <w:webHidden/>
              </w:rPr>
              <w:t>14</w:t>
            </w:r>
            <w:r>
              <w:rPr>
                <w:webHidden/>
              </w:rPr>
              <w:fldChar w:fldCharType="end"/>
            </w:r>
          </w:hyperlink>
        </w:p>
        <w:p w14:paraId="0F05BEC6" w14:textId="60EB3036" w:rsidR="00F21F27" w:rsidRDefault="00F21F27">
          <w:pPr>
            <w:pStyle w:val="TOC1"/>
            <w:rPr>
              <w:rFonts w:asciiTheme="minorHAnsi" w:eastAsiaTheme="minorEastAsia" w:hAnsiTheme="minorHAnsi" w:cstheme="minorBidi"/>
              <w:bCs w:val="0"/>
              <w:color w:val="auto"/>
              <w:kern w:val="2"/>
              <w:sz w:val="24"/>
              <w:szCs w:val="24"/>
              <w:lang w:eastAsia="en-AU"/>
              <w14:ligatures w14:val="standardContextual"/>
            </w:rPr>
          </w:pPr>
          <w:hyperlink w:anchor="_Toc230697261" w:history="1">
            <w:r w:rsidRPr="000E0546">
              <w:rPr>
                <w:rStyle w:val="Hyperlink"/>
              </w:rPr>
              <w:t>GRANT DETAILS</w:t>
            </w:r>
            <w:r>
              <w:rPr>
                <w:webHidden/>
              </w:rPr>
              <w:tab/>
            </w:r>
            <w:r>
              <w:rPr>
                <w:webHidden/>
              </w:rPr>
              <w:fldChar w:fldCharType="begin"/>
            </w:r>
            <w:r>
              <w:rPr>
                <w:webHidden/>
              </w:rPr>
              <w:instrText xml:space="preserve"> PAGEREF _Toc230697261 \h </w:instrText>
            </w:r>
            <w:r>
              <w:rPr>
                <w:webHidden/>
              </w:rPr>
            </w:r>
            <w:r>
              <w:rPr>
                <w:webHidden/>
              </w:rPr>
              <w:fldChar w:fldCharType="separate"/>
            </w:r>
            <w:r>
              <w:rPr>
                <w:webHidden/>
              </w:rPr>
              <w:t>19</w:t>
            </w:r>
            <w:r>
              <w:rPr>
                <w:webHidden/>
              </w:rPr>
              <w:fldChar w:fldCharType="end"/>
            </w:r>
          </w:hyperlink>
        </w:p>
        <w:p w14:paraId="6A7463C1" w14:textId="1DE55A23" w:rsidR="00F21F27" w:rsidRDefault="00F21F27">
          <w:pPr>
            <w:pStyle w:val="TOC1"/>
            <w:rPr>
              <w:rFonts w:asciiTheme="minorHAnsi" w:eastAsiaTheme="minorEastAsia" w:hAnsiTheme="minorHAnsi" w:cstheme="minorBidi"/>
              <w:bCs w:val="0"/>
              <w:color w:val="auto"/>
              <w:kern w:val="2"/>
              <w:sz w:val="24"/>
              <w:szCs w:val="24"/>
              <w:lang w:eastAsia="en-AU"/>
              <w14:ligatures w14:val="standardContextual"/>
            </w:rPr>
          </w:pPr>
          <w:hyperlink w:anchor="_Toc230697262" w:history="1">
            <w:r w:rsidRPr="000E0546">
              <w:rPr>
                <w:rStyle w:val="Hyperlink"/>
              </w:rPr>
              <w:t>PART A – Project Particulars</w:t>
            </w:r>
            <w:r>
              <w:rPr>
                <w:webHidden/>
              </w:rPr>
              <w:tab/>
            </w:r>
            <w:r>
              <w:rPr>
                <w:webHidden/>
              </w:rPr>
              <w:fldChar w:fldCharType="begin"/>
            </w:r>
            <w:r>
              <w:rPr>
                <w:webHidden/>
              </w:rPr>
              <w:instrText xml:space="preserve"> PAGEREF _Toc230697262 \h </w:instrText>
            </w:r>
            <w:r>
              <w:rPr>
                <w:webHidden/>
              </w:rPr>
            </w:r>
            <w:r>
              <w:rPr>
                <w:webHidden/>
              </w:rPr>
              <w:fldChar w:fldCharType="separate"/>
            </w:r>
            <w:r>
              <w:rPr>
                <w:webHidden/>
              </w:rPr>
              <w:t>20</w:t>
            </w:r>
            <w:r>
              <w:rPr>
                <w:webHidden/>
              </w:rPr>
              <w:fldChar w:fldCharType="end"/>
            </w:r>
          </w:hyperlink>
        </w:p>
        <w:p w14:paraId="0E23DB4D" w14:textId="0EAE6A98" w:rsidR="00F21F27" w:rsidRDefault="00F21F27">
          <w:pPr>
            <w:pStyle w:val="TOC1"/>
            <w:rPr>
              <w:rFonts w:asciiTheme="minorHAnsi" w:eastAsiaTheme="minorEastAsia" w:hAnsiTheme="minorHAnsi" w:cstheme="minorBidi"/>
              <w:bCs w:val="0"/>
              <w:color w:val="auto"/>
              <w:kern w:val="2"/>
              <w:sz w:val="24"/>
              <w:szCs w:val="24"/>
              <w:lang w:eastAsia="en-AU"/>
              <w14:ligatures w14:val="standardContextual"/>
            </w:rPr>
          </w:pPr>
          <w:hyperlink w:anchor="_Toc230697263" w:history="1">
            <w:r w:rsidRPr="000E0546">
              <w:rPr>
                <w:rStyle w:val="Hyperlink"/>
              </w:rPr>
              <w:t>PART B – Reporting Requirements</w:t>
            </w:r>
            <w:r>
              <w:rPr>
                <w:webHidden/>
              </w:rPr>
              <w:tab/>
            </w:r>
            <w:r>
              <w:rPr>
                <w:webHidden/>
              </w:rPr>
              <w:fldChar w:fldCharType="begin"/>
            </w:r>
            <w:r>
              <w:rPr>
                <w:webHidden/>
              </w:rPr>
              <w:instrText xml:space="preserve"> PAGEREF _Toc230697263 \h </w:instrText>
            </w:r>
            <w:r>
              <w:rPr>
                <w:webHidden/>
              </w:rPr>
            </w:r>
            <w:r>
              <w:rPr>
                <w:webHidden/>
              </w:rPr>
              <w:fldChar w:fldCharType="separate"/>
            </w:r>
            <w:r>
              <w:rPr>
                <w:webHidden/>
              </w:rPr>
              <w:t>22</w:t>
            </w:r>
            <w:r>
              <w:rPr>
                <w:webHidden/>
              </w:rPr>
              <w:fldChar w:fldCharType="end"/>
            </w:r>
          </w:hyperlink>
        </w:p>
        <w:p w14:paraId="10A0D9F0" w14:textId="1E1A8D2B" w:rsidR="00F21F27" w:rsidRDefault="00F21F27">
          <w:pPr>
            <w:pStyle w:val="TOC1"/>
            <w:rPr>
              <w:rFonts w:asciiTheme="minorHAnsi" w:eastAsiaTheme="minorEastAsia" w:hAnsiTheme="minorHAnsi" w:cstheme="minorBidi"/>
              <w:bCs w:val="0"/>
              <w:color w:val="auto"/>
              <w:kern w:val="2"/>
              <w:sz w:val="24"/>
              <w:szCs w:val="24"/>
              <w:lang w:eastAsia="en-AU"/>
              <w14:ligatures w14:val="standardContextual"/>
            </w:rPr>
          </w:pPr>
          <w:hyperlink w:anchor="_Toc230697264" w:history="1">
            <w:r w:rsidRPr="000E0546">
              <w:rPr>
                <w:rStyle w:val="Hyperlink"/>
              </w:rPr>
              <w:t>PART C – Payment Terms</w:t>
            </w:r>
            <w:r>
              <w:rPr>
                <w:webHidden/>
              </w:rPr>
              <w:tab/>
            </w:r>
            <w:r>
              <w:rPr>
                <w:webHidden/>
              </w:rPr>
              <w:fldChar w:fldCharType="begin"/>
            </w:r>
            <w:r>
              <w:rPr>
                <w:webHidden/>
              </w:rPr>
              <w:instrText xml:space="preserve"> PAGEREF _Toc230697264 \h </w:instrText>
            </w:r>
            <w:r>
              <w:rPr>
                <w:webHidden/>
              </w:rPr>
            </w:r>
            <w:r>
              <w:rPr>
                <w:webHidden/>
              </w:rPr>
              <w:fldChar w:fldCharType="separate"/>
            </w:r>
            <w:r>
              <w:rPr>
                <w:webHidden/>
              </w:rPr>
              <w:t>24</w:t>
            </w:r>
            <w:r>
              <w:rPr>
                <w:webHidden/>
              </w:rPr>
              <w:fldChar w:fldCharType="end"/>
            </w:r>
          </w:hyperlink>
        </w:p>
        <w:p w14:paraId="0F6747E7" w14:textId="251CEAD4" w:rsidR="00F27222" w:rsidRDefault="00F27222" w:rsidP="00F27222">
          <w:r>
            <w:rPr>
              <w:b/>
              <w:bCs/>
              <w:noProof/>
            </w:rPr>
            <w:fldChar w:fldCharType="end"/>
          </w:r>
        </w:p>
      </w:sdtContent>
    </w:sdt>
    <w:p w14:paraId="083E3187" w14:textId="77777777" w:rsidR="00F27222" w:rsidRDefault="00F27222" w:rsidP="00F27222">
      <w:r>
        <w:br w:type="page"/>
      </w:r>
    </w:p>
    <w:p w14:paraId="4AE20AC1" w14:textId="77777777" w:rsidR="00F27222" w:rsidRPr="00057E8F" w:rsidRDefault="00F27222" w:rsidP="00F27222">
      <w:pPr>
        <w:pStyle w:val="Heading1"/>
      </w:pPr>
      <w:bookmarkStart w:id="0" w:name="_Toc230697239"/>
      <w:r w:rsidRPr="00057E8F">
        <w:lastRenderedPageBreak/>
        <w:t>PARTIES</w:t>
      </w:r>
      <w:bookmarkEnd w:id="0"/>
    </w:p>
    <w:p w14:paraId="5CC35E36" w14:textId="77777777" w:rsidR="00F27222" w:rsidRDefault="00F27222" w:rsidP="00F27222">
      <w:r w:rsidRPr="00057E8F">
        <w:t>This Agreement is made between and binds the following parties:</w:t>
      </w:r>
    </w:p>
    <w:p w14:paraId="4E021E20" w14:textId="0C03F463" w:rsidR="00F27222" w:rsidRDefault="00F27222" w:rsidP="00F27222">
      <w:pPr>
        <w:ind w:left="1134" w:hanging="1134"/>
        <w:rPr>
          <w:rFonts w:ascii="Arial" w:hAnsi="Arial"/>
        </w:rPr>
      </w:pPr>
      <w:r>
        <w:t xml:space="preserve">Name: </w:t>
      </w:r>
      <w:r>
        <w:tab/>
      </w:r>
      <w:r w:rsidRPr="00F7785C">
        <w:rPr>
          <w:rFonts w:ascii="Arial" w:hAnsi="Arial"/>
        </w:rPr>
        <w:t>The Crown in right of the State of Victoria (</w:t>
      </w:r>
      <w:r w:rsidRPr="00A63876">
        <w:rPr>
          <w:rFonts w:ascii="Arial" w:hAnsi="Arial"/>
          <w:b/>
        </w:rPr>
        <w:t>State</w:t>
      </w:r>
      <w:r w:rsidRPr="00F7785C">
        <w:rPr>
          <w:rFonts w:ascii="Arial" w:hAnsi="Arial"/>
        </w:rPr>
        <w:t>)</w:t>
      </w:r>
      <w:r>
        <w:rPr>
          <w:rFonts w:ascii="Arial" w:hAnsi="Arial"/>
        </w:rPr>
        <w:t xml:space="preserve"> as represented by its </w:t>
      </w:r>
      <w:r>
        <w:rPr>
          <w:rFonts w:ascii="Arial" w:hAnsi="Arial"/>
          <w:snapToGrid w:val="0"/>
          <w:color w:val="000000"/>
          <w:lang w:val="en-US"/>
        </w:rPr>
        <w:t xml:space="preserve">Department of </w:t>
      </w:r>
      <w:r w:rsidR="00693971">
        <w:rPr>
          <w:rFonts w:ascii="Arial" w:hAnsi="Arial"/>
          <w:snapToGrid w:val="0"/>
          <w:color w:val="000000"/>
          <w:lang w:val="en-US"/>
        </w:rPr>
        <w:t xml:space="preserve">Transport and Planning </w:t>
      </w:r>
      <w:r w:rsidRPr="00A63876">
        <w:rPr>
          <w:rFonts w:ascii="Arial" w:hAnsi="Arial"/>
        </w:rPr>
        <w:t>(</w:t>
      </w:r>
      <w:r w:rsidRPr="00A63876">
        <w:rPr>
          <w:rFonts w:ascii="Arial" w:hAnsi="Arial"/>
          <w:b/>
        </w:rPr>
        <w:t>Department</w:t>
      </w:r>
      <w:r w:rsidRPr="00A63876">
        <w:rPr>
          <w:rFonts w:ascii="Arial" w:hAnsi="Arial"/>
        </w:rPr>
        <w:t>)</w:t>
      </w:r>
    </w:p>
    <w:p w14:paraId="40D08B64" w14:textId="77777777" w:rsidR="004F0327" w:rsidRPr="004F0327" w:rsidRDefault="00F27222" w:rsidP="004F0327">
      <w:pPr>
        <w:ind w:left="1134" w:hanging="1134"/>
        <w:rPr>
          <w:rFonts w:ascii="Arial" w:hAnsi="Arial"/>
          <w:b/>
          <w:bCs/>
        </w:rPr>
      </w:pPr>
      <w:r>
        <w:rPr>
          <w:rFonts w:ascii="Arial" w:hAnsi="Arial"/>
        </w:rPr>
        <w:t>ABN:</w:t>
      </w:r>
      <w:r>
        <w:rPr>
          <w:rFonts w:ascii="Arial" w:hAnsi="Arial"/>
        </w:rPr>
        <w:tab/>
      </w:r>
      <w:r w:rsidR="004F0327" w:rsidRPr="004F0327">
        <w:rPr>
          <w:rFonts w:ascii="Arial" w:hAnsi="Arial"/>
        </w:rPr>
        <w:t>69 981 208 782</w:t>
      </w:r>
    </w:p>
    <w:p w14:paraId="40902902" w14:textId="3BE3ADAB" w:rsidR="00F27222" w:rsidRPr="00050CC0" w:rsidRDefault="00F27222" w:rsidP="00F27222">
      <w:pPr>
        <w:ind w:left="1134" w:hanging="1134"/>
        <w:rPr>
          <w:rFonts w:ascii="Arial" w:hAnsi="Arial"/>
        </w:rPr>
      </w:pPr>
      <w:r>
        <w:rPr>
          <w:rFonts w:ascii="Arial" w:hAnsi="Arial"/>
        </w:rPr>
        <w:t>Address:</w:t>
      </w:r>
      <w:r>
        <w:rPr>
          <w:rFonts w:ascii="Arial" w:hAnsi="Arial"/>
        </w:rPr>
        <w:tab/>
      </w:r>
      <w:r w:rsidR="00693971" w:rsidRPr="000D0506">
        <w:rPr>
          <w:rFonts w:ascii="Arial" w:hAnsi="Arial"/>
          <w:color w:val="59206B" w:themeColor="accent6" w:themeShade="BF"/>
        </w:rPr>
        <w:t>[insert address]</w:t>
      </w:r>
    </w:p>
    <w:p w14:paraId="338258ED" w14:textId="0DEB5261" w:rsidR="00693971" w:rsidRPr="00050CC0" w:rsidRDefault="00693971" w:rsidP="00693971">
      <w:pPr>
        <w:spacing w:before="120" w:after="40" w:line="264" w:lineRule="auto"/>
        <w:rPr>
          <w:rFonts w:ascii="Arial" w:eastAsia="Calibri" w:hAnsi="Arial"/>
        </w:rPr>
      </w:pPr>
      <w:r w:rsidRPr="00050CC0">
        <w:rPr>
          <w:rFonts w:ascii="Arial" w:eastAsia="Calibri" w:hAnsi="Arial"/>
        </w:rPr>
        <w:t xml:space="preserve">Primary Contact: </w:t>
      </w:r>
      <w:r w:rsidRPr="000D0506">
        <w:rPr>
          <w:rFonts w:ascii="Arial" w:hAnsi="Arial"/>
          <w:color w:val="59206B" w:themeColor="accent6" w:themeShade="BF"/>
        </w:rPr>
        <w:t>[Insert name]</w:t>
      </w:r>
    </w:p>
    <w:p w14:paraId="1ADFEC09" w14:textId="74E5EB57" w:rsidR="00693971" w:rsidRPr="00050CC0" w:rsidRDefault="00693971" w:rsidP="00693971">
      <w:pPr>
        <w:spacing w:before="120" w:after="40" w:line="264" w:lineRule="auto"/>
        <w:rPr>
          <w:rFonts w:ascii="Arial" w:eastAsia="Calibri" w:hAnsi="Arial"/>
        </w:rPr>
      </w:pPr>
      <w:r w:rsidRPr="00050CC0">
        <w:rPr>
          <w:rFonts w:ascii="Arial" w:eastAsia="Calibri" w:hAnsi="Arial"/>
        </w:rPr>
        <w:t xml:space="preserve">Phone: </w:t>
      </w:r>
      <w:r w:rsidRPr="00050CC0">
        <w:rPr>
          <w:rFonts w:ascii="Arial" w:eastAsia="Calibri" w:hAnsi="Arial"/>
        </w:rPr>
        <w:tab/>
      </w:r>
      <w:r w:rsidRPr="000D0506">
        <w:rPr>
          <w:rFonts w:ascii="Arial" w:hAnsi="Arial"/>
          <w:color w:val="59206B" w:themeColor="accent6" w:themeShade="BF"/>
        </w:rPr>
        <w:t>[Department Phone Number]</w:t>
      </w:r>
    </w:p>
    <w:p w14:paraId="1B6EC6F3" w14:textId="705B2D4E" w:rsidR="00693971" w:rsidRPr="00050CC0" w:rsidRDefault="00693971" w:rsidP="00693971">
      <w:pPr>
        <w:spacing w:before="120" w:after="40" w:line="264" w:lineRule="auto"/>
        <w:rPr>
          <w:rFonts w:ascii="Arial" w:eastAsia="Calibri" w:hAnsi="Arial"/>
          <w:color w:val="FF0000"/>
        </w:rPr>
      </w:pPr>
      <w:r w:rsidRPr="00050CC0">
        <w:rPr>
          <w:rFonts w:ascii="Arial" w:eastAsia="Calibri" w:hAnsi="Arial"/>
        </w:rPr>
        <w:t xml:space="preserve">Email:  </w:t>
      </w:r>
      <w:r w:rsidRPr="00050CC0">
        <w:rPr>
          <w:rFonts w:ascii="Arial" w:eastAsia="Calibri" w:hAnsi="Arial"/>
        </w:rPr>
        <w:tab/>
      </w:r>
      <w:r w:rsidRPr="000D0506">
        <w:rPr>
          <w:rFonts w:ascii="Arial" w:hAnsi="Arial"/>
          <w:color w:val="59206B" w:themeColor="accent6" w:themeShade="BF"/>
        </w:rPr>
        <w:t>[Department Email]</w:t>
      </w:r>
    </w:p>
    <w:p w14:paraId="7588C44E" w14:textId="77777777" w:rsidR="00693971" w:rsidRDefault="00693971" w:rsidP="00F27222">
      <w:pPr>
        <w:ind w:left="1134" w:hanging="1134"/>
        <w:rPr>
          <w:rFonts w:ascii="Arial" w:hAnsi="Arial"/>
        </w:rPr>
      </w:pPr>
    </w:p>
    <w:p w14:paraId="7581FAEE" w14:textId="77777777" w:rsidR="00F27222" w:rsidRDefault="00F27222" w:rsidP="00F27222">
      <w:pPr>
        <w:ind w:left="1134" w:hanging="1134"/>
        <w:rPr>
          <w:rFonts w:ascii="Arial" w:hAnsi="Arial"/>
          <w:b/>
          <w:bCs/>
        </w:rPr>
      </w:pPr>
    </w:p>
    <w:p w14:paraId="16846810" w14:textId="77777777" w:rsidR="00F27222" w:rsidRDefault="00F27222" w:rsidP="00F27222">
      <w:pPr>
        <w:ind w:left="1134" w:hanging="1134"/>
        <w:rPr>
          <w:rFonts w:ascii="Arial" w:hAnsi="Arial"/>
        </w:rPr>
      </w:pPr>
      <w:r>
        <w:rPr>
          <w:rFonts w:ascii="Arial" w:hAnsi="Arial"/>
          <w:b/>
          <w:bCs/>
        </w:rPr>
        <w:t>AND</w:t>
      </w:r>
    </w:p>
    <w:p w14:paraId="3316306B" w14:textId="77777777" w:rsidR="00F27222" w:rsidRPr="00050CC0" w:rsidRDefault="00F27222" w:rsidP="00F27222">
      <w:pPr>
        <w:ind w:left="1134" w:hanging="1134"/>
        <w:rPr>
          <w:rFonts w:ascii="Arial" w:hAnsi="Arial"/>
        </w:rPr>
      </w:pPr>
      <w:r w:rsidRPr="00050CC0">
        <w:rPr>
          <w:rFonts w:ascii="Arial" w:hAnsi="Arial"/>
        </w:rPr>
        <w:t>Name:</w:t>
      </w:r>
      <w:r w:rsidRPr="00050CC0">
        <w:rPr>
          <w:rFonts w:ascii="Arial" w:hAnsi="Arial"/>
        </w:rPr>
        <w:tab/>
        <w:t>[</w:t>
      </w:r>
      <w:r w:rsidRPr="00050CC0">
        <w:rPr>
          <w:rFonts w:ascii="Arial" w:hAnsi="Arial"/>
          <w:color w:val="59206B" w:themeColor="accent6" w:themeShade="BF"/>
        </w:rPr>
        <w:t>insert Recipient name</w:t>
      </w:r>
      <w:r w:rsidRPr="00050CC0">
        <w:rPr>
          <w:rFonts w:ascii="Arial" w:hAnsi="Arial"/>
        </w:rPr>
        <w:t>] (</w:t>
      </w:r>
      <w:r w:rsidRPr="00050CC0">
        <w:rPr>
          <w:rFonts w:ascii="Arial" w:hAnsi="Arial"/>
          <w:b/>
        </w:rPr>
        <w:t>Recipient</w:t>
      </w:r>
      <w:r w:rsidRPr="00050CC0">
        <w:rPr>
          <w:rFonts w:ascii="Arial" w:hAnsi="Arial"/>
        </w:rPr>
        <w:t>)</w:t>
      </w:r>
    </w:p>
    <w:p w14:paraId="754C534E" w14:textId="77777777" w:rsidR="00F27222" w:rsidRPr="00050CC0" w:rsidRDefault="00F27222" w:rsidP="00F27222">
      <w:pPr>
        <w:ind w:left="1134" w:hanging="1134"/>
        <w:rPr>
          <w:rFonts w:ascii="Arial" w:hAnsi="Arial"/>
        </w:rPr>
      </w:pPr>
      <w:r w:rsidRPr="00050CC0">
        <w:rPr>
          <w:rFonts w:ascii="Arial" w:hAnsi="Arial"/>
        </w:rPr>
        <w:t>ABN:</w:t>
      </w:r>
      <w:r w:rsidRPr="00050CC0">
        <w:rPr>
          <w:rFonts w:ascii="Arial" w:hAnsi="Arial"/>
        </w:rPr>
        <w:tab/>
        <w:t>[</w:t>
      </w:r>
      <w:r w:rsidRPr="00050CC0">
        <w:rPr>
          <w:rFonts w:ascii="Arial" w:hAnsi="Arial"/>
          <w:color w:val="59206B" w:themeColor="accent6" w:themeShade="BF"/>
        </w:rPr>
        <w:t>insert ABN</w:t>
      </w:r>
      <w:r w:rsidRPr="00050CC0">
        <w:rPr>
          <w:rFonts w:ascii="Arial" w:hAnsi="Arial"/>
        </w:rPr>
        <w:t>]</w:t>
      </w:r>
    </w:p>
    <w:p w14:paraId="0C24E0C2" w14:textId="77777777" w:rsidR="00F27222" w:rsidRPr="00050CC0" w:rsidRDefault="00F27222" w:rsidP="00F27222">
      <w:pPr>
        <w:ind w:left="1134" w:hanging="1134"/>
        <w:rPr>
          <w:rFonts w:ascii="Arial" w:hAnsi="Arial"/>
        </w:rPr>
      </w:pPr>
      <w:r w:rsidRPr="00050CC0">
        <w:rPr>
          <w:rFonts w:ascii="Arial" w:hAnsi="Arial"/>
        </w:rPr>
        <w:t>Address:</w:t>
      </w:r>
      <w:r w:rsidRPr="00050CC0">
        <w:rPr>
          <w:rFonts w:ascii="Arial" w:hAnsi="Arial"/>
        </w:rPr>
        <w:tab/>
        <w:t>[</w:t>
      </w:r>
      <w:r w:rsidRPr="00050CC0">
        <w:rPr>
          <w:rFonts w:ascii="Arial" w:hAnsi="Arial"/>
          <w:color w:val="59206B" w:themeColor="accent6" w:themeShade="BF"/>
        </w:rPr>
        <w:t>insert address</w:t>
      </w:r>
      <w:r w:rsidRPr="00050CC0">
        <w:rPr>
          <w:rFonts w:ascii="Arial" w:hAnsi="Arial"/>
        </w:rPr>
        <w:t>]</w:t>
      </w:r>
    </w:p>
    <w:p w14:paraId="147B9183" w14:textId="578C0EE3" w:rsidR="00693971" w:rsidRPr="00050CC0" w:rsidRDefault="00693971" w:rsidP="00693971">
      <w:pPr>
        <w:ind w:left="1134" w:hanging="1134"/>
        <w:rPr>
          <w:rFonts w:ascii="Arial" w:hAnsi="Arial"/>
        </w:rPr>
      </w:pPr>
      <w:r w:rsidRPr="00050CC0">
        <w:rPr>
          <w:rFonts w:ascii="Arial" w:hAnsi="Arial"/>
        </w:rPr>
        <w:t>Primary Contact: [</w:t>
      </w:r>
      <w:r w:rsidRPr="00050CC0">
        <w:rPr>
          <w:rFonts w:ascii="Arial" w:hAnsi="Arial"/>
          <w:color w:val="59206B" w:themeColor="accent6" w:themeShade="BF"/>
        </w:rPr>
        <w:t>Insert name</w:t>
      </w:r>
      <w:r w:rsidRPr="00050CC0">
        <w:rPr>
          <w:rFonts w:ascii="Arial" w:hAnsi="Arial"/>
        </w:rPr>
        <w:t>]</w:t>
      </w:r>
    </w:p>
    <w:p w14:paraId="635191C0" w14:textId="6E5380A8" w:rsidR="00693971" w:rsidRPr="00050CC0" w:rsidRDefault="00693971" w:rsidP="00693971">
      <w:pPr>
        <w:ind w:left="1134" w:hanging="1134"/>
        <w:rPr>
          <w:rFonts w:ascii="Arial" w:hAnsi="Arial"/>
        </w:rPr>
      </w:pPr>
      <w:r w:rsidRPr="00050CC0">
        <w:rPr>
          <w:rFonts w:ascii="Arial" w:hAnsi="Arial"/>
        </w:rPr>
        <w:t xml:space="preserve">Phone: </w:t>
      </w:r>
      <w:r w:rsidRPr="00050CC0">
        <w:rPr>
          <w:rFonts w:ascii="Arial" w:hAnsi="Arial"/>
        </w:rPr>
        <w:tab/>
        <w:t>[</w:t>
      </w:r>
      <w:r w:rsidRPr="00050CC0">
        <w:rPr>
          <w:rFonts w:ascii="Arial" w:hAnsi="Arial"/>
          <w:color w:val="59206B" w:themeColor="accent6" w:themeShade="BF"/>
        </w:rPr>
        <w:t>Recipient Phone Number</w:t>
      </w:r>
      <w:r w:rsidRPr="00050CC0">
        <w:rPr>
          <w:rFonts w:ascii="Arial" w:hAnsi="Arial"/>
        </w:rPr>
        <w:t>]</w:t>
      </w:r>
    </w:p>
    <w:p w14:paraId="4B516192" w14:textId="3025378E" w:rsidR="00693971" w:rsidRPr="00693971" w:rsidRDefault="00693971" w:rsidP="00693971">
      <w:pPr>
        <w:ind w:left="1134" w:hanging="1134"/>
        <w:rPr>
          <w:rFonts w:ascii="Arial" w:hAnsi="Arial"/>
        </w:rPr>
      </w:pPr>
      <w:r w:rsidRPr="00050CC0">
        <w:rPr>
          <w:rFonts w:ascii="Arial" w:hAnsi="Arial"/>
        </w:rPr>
        <w:t xml:space="preserve">Email:  </w:t>
      </w:r>
      <w:r w:rsidRPr="00050CC0">
        <w:rPr>
          <w:rFonts w:ascii="Arial" w:hAnsi="Arial"/>
        </w:rPr>
        <w:tab/>
        <w:t>[</w:t>
      </w:r>
      <w:r w:rsidRPr="00050CC0">
        <w:rPr>
          <w:rFonts w:ascii="Arial" w:hAnsi="Arial"/>
          <w:color w:val="59206B" w:themeColor="accent6" w:themeShade="BF"/>
        </w:rPr>
        <w:t>Recipient Email</w:t>
      </w:r>
      <w:r w:rsidRPr="00050CC0">
        <w:rPr>
          <w:rFonts w:ascii="Arial" w:hAnsi="Arial"/>
        </w:rPr>
        <w:t>]</w:t>
      </w:r>
    </w:p>
    <w:p w14:paraId="1A0C4220" w14:textId="77777777" w:rsidR="00693971" w:rsidRDefault="00693971" w:rsidP="00F27222">
      <w:pPr>
        <w:ind w:left="1134" w:hanging="1134"/>
        <w:rPr>
          <w:rFonts w:ascii="Arial" w:hAnsi="Arial"/>
        </w:rPr>
      </w:pPr>
    </w:p>
    <w:p w14:paraId="7DCF2B0B" w14:textId="77777777" w:rsidR="00F27222" w:rsidRDefault="00F27222" w:rsidP="00F27222">
      <w:pPr>
        <w:ind w:left="1134" w:hanging="1134"/>
        <w:rPr>
          <w:rFonts w:ascii="Arial" w:hAnsi="Arial"/>
        </w:rPr>
      </w:pPr>
    </w:p>
    <w:p w14:paraId="0FB34A86" w14:textId="77777777" w:rsidR="00F27222" w:rsidRDefault="00F27222" w:rsidP="00F27222">
      <w:pPr>
        <w:pStyle w:val="Heading1"/>
      </w:pPr>
      <w:bookmarkStart w:id="1" w:name="_Toc230697240"/>
      <w:r w:rsidRPr="008D3688">
        <w:lastRenderedPageBreak/>
        <w:t>BACKGROUND</w:t>
      </w:r>
      <w:bookmarkEnd w:id="1"/>
    </w:p>
    <w:p w14:paraId="6C3E9E2A" w14:textId="530C42B3" w:rsidR="00F27222" w:rsidRDefault="1D180751" w:rsidP="00CF3BFD">
      <w:pPr>
        <w:pStyle w:val="ListParagraph"/>
        <w:numPr>
          <w:ilvl w:val="0"/>
          <w:numId w:val="11"/>
        </w:numPr>
        <w:ind w:left="567" w:hanging="567"/>
      </w:pPr>
      <w:r>
        <w:t>The State acting through the Department may make payment from monies appropriated by Parliament for the purposes of th</w:t>
      </w:r>
      <w:r w:rsidR="0FF80B75">
        <w:t>is agreement.</w:t>
      </w:r>
    </w:p>
    <w:p w14:paraId="3946A6E5" w14:textId="3C286E35" w:rsidR="00F27222" w:rsidRPr="00057E8F" w:rsidRDefault="00F27222" w:rsidP="00CF3BFD">
      <w:pPr>
        <w:pStyle w:val="ListParagraph"/>
        <w:numPr>
          <w:ilvl w:val="0"/>
          <w:numId w:val="11"/>
        </w:numPr>
        <w:ind w:left="567" w:hanging="567"/>
      </w:pPr>
      <w:r w:rsidRPr="00057E8F">
        <w:rPr>
          <w:lang w:eastAsia="en-AU"/>
        </w:rPr>
        <w:t>The Recipient desires to carry out the Project and has applied for a Grant through the</w:t>
      </w:r>
      <w:r w:rsidR="00693971">
        <w:rPr>
          <w:lang w:eastAsia="en-AU"/>
        </w:rPr>
        <w:t xml:space="preserve"> Victorian Freight Decarbonisation Co-</w:t>
      </w:r>
      <w:r w:rsidR="00BA5965">
        <w:rPr>
          <w:lang w:eastAsia="en-AU"/>
        </w:rPr>
        <w:t>I</w:t>
      </w:r>
      <w:r w:rsidR="00693971">
        <w:rPr>
          <w:lang w:eastAsia="en-AU"/>
        </w:rPr>
        <w:t>nvestment (VFDC) Program</w:t>
      </w:r>
      <w:r w:rsidRPr="00057E8F">
        <w:rPr>
          <w:lang w:eastAsia="en-AU"/>
        </w:rPr>
        <w:t xml:space="preserve"> to assist it with the Project.</w:t>
      </w:r>
    </w:p>
    <w:p w14:paraId="667D7FEC" w14:textId="77777777" w:rsidR="00F27222" w:rsidRDefault="00F27222" w:rsidP="00CF3BFD">
      <w:pPr>
        <w:pStyle w:val="ListParagraph"/>
        <w:numPr>
          <w:ilvl w:val="0"/>
          <w:numId w:val="11"/>
        </w:numPr>
        <w:ind w:left="567" w:hanging="567"/>
      </w:pPr>
      <w:r w:rsidRPr="00057E8F">
        <w:t>In consideration of the Department providing the Grant to the Recipient for the purposes of the Project, the Recipient agrees to be bound by the terms of this Agreement.</w:t>
      </w:r>
    </w:p>
    <w:p w14:paraId="77A16DAD" w14:textId="77777777" w:rsidR="00F27222" w:rsidRDefault="00F27222" w:rsidP="00CF3BFD">
      <w:pPr>
        <w:pStyle w:val="ListParagraph"/>
        <w:numPr>
          <w:ilvl w:val="0"/>
          <w:numId w:val="11"/>
        </w:numPr>
        <w:ind w:left="567" w:hanging="567"/>
      </w:pPr>
      <w:r w:rsidRPr="00057E8F">
        <w:t>This Agreement is legally binding upon the Recipient and the State.</w:t>
      </w:r>
    </w:p>
    <w:p w14:paraId="06F98A1A" w14:textId="77777777" w:rsidR="00F27222" w:rsidRDefault="00F27222" w:rsidP="00F27222">
      <w:r>
        <w:br w:type="page"/>
      </w:r>
    </w:p>
    <w:p w14:paraId="2E33AB7D" w14:textId="77777777" w:rsidR="00F27222" w:rsidRPr="008D3688" w:rsidRDefault="00F27222" w:rsidP="00F27222">
      <w:pPr>
        <w:pStyle w:val="Heading1"/>
      </w:pPr>
      <w:bookmarkStart w:id="2" w:name="_Toc230697241"/>
      <w:r w:rsidRPr="008D3688">
        <w:lastRenderedPageBreak/>
        <w:t>GRANT TERMS &amp; CONDITIONS</w:t>
      </w:r>
      <w:bookmarkEnd w:id="2"/>
    </w:p>
    <w:p w14:paraId="0F469C0D" w14:textId="77777777" w:rsidR="00F27222" w:rsidRDefault="00F27222" w:rsidP="00CF3BFD">
      <w:pPr>
        <w:pStyle w:val="Heading2"/>
        <w:numPr>
          <w:ilvl w:val="0"/>
          <w:numId w:val="26"/>
        </w:numPr>
      </w:pPr>
      <w:bookmarkStart w:id="3" w:name="_Toc230697242"/>
      <w:r>
        <w:t>DEFINITIONS &amp; INTERPRETATION</w:t>
      </w:r>
      <w:bookmarkEnd w:id="3"/>
    </w:p>
    <w:p w14:paraId="22DD56B2" w14:textId="4E5F4F62" w:rsidR="00F27222" w:rsidRPr="00FE3A82" w:rsidRDefault="00F27222" w:rsidP="00FE3A82">
      <w:pPr>
        <w:pStyle w:val="Heading4"/>
        <w:numPr>
          <w:ilvl w:val="1"/>
          <w:numId w:val="26"/>
        </w:numPr>
      </w:pPr>
      <w:r w:rsidRPr="00FE3A82">
        <w:t>Definitions</w:t>
      </w:r>
    </w:p>
    <w:p w14:paraId="2053B871" w14:textId="77777777" w:rsidR="00F27222" w:rsidRPr="00614109" w:rsidRDefault="00F27222" w:rsidP="00F27222">
      <w:pPr>
        <w:ind w:left="737"/>
        <w:rPr>
          <w:sz w:val="20"/>
          <w:szCs w:val="20"/>
        </w:rPr>
      </w:pPr>
      <w:r w:rsidRPr="00614109">
        <w:rPr>
          <w:sz w:val="20"/>
          <w:szCs w:val="20"/>
        </w:rPr>
        <w:t>If used in this Agreement, unless the context requires otherwise:</w:t>
      </w:r>
    </w:p>
    <w:p w14:paraId="46D78F5B" w14:textId="77777777" w:rsidR="00F27222" w:rsidRPr="00614109" w:rsidRDefault="00F27222" w:rsidP="00F27222">
      <w:pPr>
        <w:ind w:left="737"/>
        <w:rPr>
          <w:sz w:val="20"/>
          <w:szCs w:val="20"/>
        </w:rPr>
      </w:pPr>
      <w:r w:rsidRPr="00614109">
        <w:rPr>
          <w:b/>
          <w:sz w:val="20"/>
          <w:szCs w:val="20"/>
        </w:rPr>
        <w:t>Accounts</w:t>
      </w:r>
      <w:r w:rsidRPr="00614109">
        <w:rPr>
          <w:sz w:val="20"/>
          <w:szCs w:val="20"/>
        </w:rPr>
        <w:t xml:space="preserve"> means accounts, records and supporting data in relation to the </w:t>
      </w:r>
      <w:proofErr w:type="gramStart"/>
      <w:r w:rsidRPr="00614109">
        <w:rPr>
          <w:sz w:val="20"/>
          <w:szCs w:val="20"/>
        </w:rPr>
        <w:t>Project;</w:t>
      </w:r>
      <w:proofErr w:type="gramEnd"/>
    </w:p>
    <w:p w14:paraId="56A37AC3" w14:textId="77777777" w:rsidR="00F27222" w:rsidRPr="00614109" w:rsidRDefault="00F27222" w:rsidP="00F27222">
      <w:pPr>
        <w:ind w:left="737"/>
        <w:rPr>
          <w:sz w:val="20"/>
          <w:szCs w:val="20"/>
        </w:rPr>
      </w:pPr>
      <w:r w:rsidRPr="00614109">
        <w:rPr>
          <w:b/>
          <w:sz w:val="20"/>
          <w:szCs w:val="20"/>
        </w:rPr>
        <w:t>Agreement</w:t>
      </w:r>
      <w:r w:rsidRPr="00614109">
        <w:rPr>
          <w:sz w:val="20"/>
          <w:szCs w:val="20"/>
        </w:rPr>
        <w:t xml:space="preserve"> means this Grant Agreement including the Grant Details and all schedules and </w:t>
      </w:r>
      <w:proofErr w:type="gramStart"/>
      <w:r w:rsidRPr="00614109">
        <w:rPr>
          <w:sz w:val="20"/>
          <w:szCs w:val="20"/>
        </w:rPr>
        <w:t>annexures;</w:t>
      </w:r>
      <w:proofErr w:type="gramEnd"/>
    </w:p>
    <w:p w14:paraId="5EA2300D" w14:textId="77777777" w:rsidR="00F27222" w:rsidRPr="00614109" w:rsidRDefault="00F27222" w:rsidP="00F27222">
      <w:pPr>
        <w:ind w:left="737"/>
        <w:rPr>
          <w:sz w:val="20"/>
          <w:szCs w:val="20"/>
        </w:rPr>
      </w:pPr>
      <w:r w:rsidRPr="00614109">
        <w:rPr>
          <w:b/>
          <w:sz w:val="20"/>
          <w:szCs w:val="20"/>
        </w:rPr>
        <w:t xml:space="preserve">Business Day </w:t>
      </w:r>
      <w:r w:rsidRPr="00614109">
        <w:rPr>
          <w:sz w:val="20"/>
          <w:szCs w:val="20"/>
        </w:rPr>
        <w:t xml:space="preserve">means a day which is not a Saturday, Sunday or a public holiday in </w:t>
      </w:r>
      <w:proofErr w:type="gramStart"/>
      <w:r w:rsidRPr="00614109">
        <w:rPr>
          <w:sz w:val="20"/>
          <w:szCs w:val="20"/>
        </w:rPr>
        <w:t>Victoria;</w:t>
      </w:r>
      <w:proofErr w:type="gramEnd"/>
    </w:p>
    <w:p w14:paraId="0F1A3A3E" w14:textId="77777777" w:rsidR="00F27222" w:rsidRPr="00BC5B03" w:rsidRDefault="00F27222" w:rsidP="00F27222">
      <w:pPr>
        <w:ind w:left="737"/>
        <w:rPr>
          <w:color w:val="auto"/>
          <w:sz w:val="20"/>
          <w:szCs w:val="20"/>
        </w:rPr>
      </w:pPr>
      <w:r w:rsidRPr="00BC5B03">
        <w:rPr>
          <w:b/>
          <w:color w:val="auto"/>
          <w:sz w:val="20"/>
          <w:szCs w:val="20"/>
        </w:rPr>
        <w:t xml:space="preserve">Capital Expenditure </w:t>
      </w:r>
      <w:r w:rsidRPr="00BC5B03">
        <w:rPr>
          <w:color w:val="auto"/>
          <w:sz w:val="20"/>
          <w:szCs w:val="20"/>
        </w:rPr>
        <w:t xml:space="preserve">means expenditure on buildings, plant, equipment, tools or other items of a capital nature but does not include any recurrent or other costs which are not </w:t>
      </w:r>
      <w:proofErr w:type="gramStart"/>
      <w:r w:rsidRPr="00BC5B03">
        <w:rPr>
          <w:color w:val="auto"/>
          <w:sz w:val="20"/>
          <w:szCs w:val="20"/>
        </w:rPr>
        <w:t>capitalised;</w:t>
      </w:r>
      <w:proofErr w:type="gramEnd"/>
    </w:p>
    <w:p w14:paraId="7C3915FD" w14:textId="77777777" w:rsidR="00F27222" w:rsidRPr="00614109" w:rsidRDefault="00F27222" w:rsidP="00F27222">
      <w:pPr>
        <w:ind w:left="737"/>
        <w:rPr>
          <w:sz w:val="20"/>
          <w:szCs w:val="20"/>
        </w:rPr>
      </w:pPr>
      <w:r w:rsidRPr="00614109">
        <w:rPr>
          <w:b/>
          <w:sz w:val="20"/>
          <w:szCs w:val="20"/>
        </w:rPr>
        <w:t>Change of Control</w:t>
      </w:r>
      <w:r w:rsidRPr="00614109">
        <w:rPr>
          <w:sz w:val="20"/>
          <w:szCs w:val="20"/>
        </w:rPr>
        <w:t xml:space="preserve"> means, in relation to the Recipient, a change in the effective control of the Recipient by way of a change to the:</w:t>
      </w:r>
    </w:p>
    <w:p w14:paraId="350D9754" w14:textId="77777777" w:rsidR="00F27222" w:rsidRPr="00614109" w:rsidRDefault="00F27222" w:rsidP="00CF3BFD">
      <w:pPr>
        <w:pStyle w:val="ListParagraph"/>
        <w:numPr>
          <w:ilvl w:val="0"/>
          <w:numId w:val="28"/>
        </w:numPr>
        <w:rPr>
          <w:szCs w:val="20"/>
        </w:rPr>
      </w:pPr>
      <w:r w:rsidRPr="00614109">
        <w:rPr>
          <w:szCs w:val="20"/>
        </w:rPr>
        <w:t>control of the composition of the Recipient’s board of directors; or</w:t>
      </w:r>
    </w:p>
    <w:p w14:paraId="65733446" w14:textId="77777777" w:rsidR="00F27222" w:rsidRPr="00614109" w:rsidRDefault="00F27222" w:rsidP="00CF3BFD">
      <w:pPr>
        <w:pStyle w:val="ListParagraph"/>
        <w:numPr>
          <w:ilvl w:val="0"/>
          <w:numId w:val="28"/>
        </w:numPr>
        <w:rPr>
          <w:szCs w:val="20"/>
        </w:rPr>
      </w:pPr>
      <w:r w:rsidRPr="00614109">
        <w:rPr>
          <w:szCs w:val="20"/>
        </w:rPr>
        <w:t xml:space="preserve">control of more than half of the voting power of the </w:t>
      </w:r>
      <w:proofErr w:type="gramStart"/>
      <w:r w:rsidRPr="00614109">
        <w:rPr>
          <w:szCs w:val="20"/>
        </w:rPr>
        <w:t>Recipient;</w:t>
      </w:r>
      <w:proofErr w:type="gramEnd"/>
    </w:p>
    <w:p w14:paraId="0FA95B91" w14:textId="77777777" w:rsidR="00F27222" w:rsidRPr="00614109" w:rsidRDefault="00F27222" w:rsidP="00F27222">
      <w:pPr>
        <w:ind w:left="737"/>
        <w:rPr>
          <w:sz w:val="20"/>
          <w:szCs w:val="20"/>
        </w:rPr>
      </w:pPr>
      <w:r w:rsidRPr="00614109">
        <w:rPr>
          <w:b/>
          <w:sz w:val="20"/>
          <w:szCs w:val="20"/>
        </w:rPr>
        <w:t xml:space="preserve">Commencement Date </w:t>
      </w:r>
      <w:r w:rsidRPr="00614109">
        <w:rPr>
          <w:sz w:val="20"/>
          <w:szCs w:val="20"/>
        </w:rPr>
        <w:t xml:space="preserve">means the date, if any, set out in the Grant </w:t>
      </w:r>
      <w:proofErr w:type="gramStart"/>
      <w:r w:rsidRPr="00614109">
        <w:rPr>
          <w:sz w:val="20"/>
          <w:szCs w:val="20"/>
        </w:rPr>
        <w:t>Details;</w:t>
      </w:r>
      <w:proofErr w:type="gramEnd"/>
    </w:p>
    <w:p w14:paraId="6F2A7FFF" w14:textId="77777777" w:rsidR="00F27222" w:rsidRPr="00614109" w:rsidRDefault="00F27222" w:rsidP="00F27222">
      <w:pPr>
        <w:ind w:left="737"/>
        <w:rPr>
          <w:sz w:val="20"/>
          <w:szCs w:val="20"/>
        </w:rPr>
      </w:pPr>
      <w:r w:rsidRPr="00614109">
        <w:rPr>
          <w:b/>
          <w:sz w:val="20"/>
          <w:szCs w:val="20"/>
        </w:rPr>
        <w:t xml:space="preserve">Completion Date </w:t>
      </w:r>
      <w:r w:rsidRPr="00614109">
        <w:rPr>
          <w:bCs/>
          <w:sz w:val="20"/>
          <w:szCs w:val="20"/>
        </w:rPr>
        <w:t xml:space="preserve">means the date set out in the Grant </w:t>
      </w:r>
      <w:proofErr w:type="gramStart"/>
      <w:r w:rsidRPr="00614109">
        <w:rPr>
          <w:bCs/>
          <w:sz w:val="20"/>
          <w:szCs w:val="20"/>
        </w:rPr>
        <w:t>Details</w:t>
      </w:r>
      <w:r w:rsidRPr="00614109">
        <w:rPr>
          <w:sz w:val="20"/>
          <w:szCs w:val="20"/>
        </w:rPr>
        <w:t>;</w:t>
      </w:r>
      <w:proofErr w:type="gramEnd"/>
    </w:p>
    <w:p w14:paraId="4C7D4DED" w14:textId="77777777" w:rsidR="00F27222" w:rsidRDefault="00F27222" w:rsidP="00F27222">
      <w:pPr>
        <w:ind w:left="737"/>
        <w:rPr>
          <w:sz w:val="20"/>
          <w:szCs w:val="20"/>
        </w:rPr>
      </w:pPr>
      <w:r w:rsidRPr="00614109">
        <w:rPr>
          <w:b/>
          <w:sz w:val="20"/>
          <w:szCs w:val="20"/>
        </w:rPr>
        <w:t>Confidential Information</w:t>
      </w:r>
      <w:r w:rsidRPr="00614109">
        <w:rPr>
          <w:sz w:val="20"/>
          <w:szCs w:val="20"/>
        </w:rPr>
        <w:t xml:space="preserve"> means details of the Grant, the terms and conditions contained in this Agreement and all other confidential or commercially sensitive information provided by the Department or the State to the Recipient in the context of this Agreement or the </w:t>
      </w:r>
      <w:proofErr w:type="gramStart"/>
      <w:r w:rsidRPr="00614109">
        <w:rPr>
          <w:sz w:val="20"/>
          <w:szCs w:val="20"/>
        </w:rPr>
        <w:t>Project;</w:t>
      </w:r>
      <w:proofErr w:type="gramEnd"/>
    </w:p>
    <w:p w14:paraId="72C18083" w14:textId="726E7CED" w:rsidR="009F44B4" w:rsidRPr="009954F1" w:rsidRDefault="009F44B4" w:rsidP="009F44B4">
      <w:pPr>
        <w:ind w:left="737"/>
        <w:rPr>
          <w:color w:val="auto"/>
          <w:sz w:val="20"/>
          <w:szCs w:val="20"/>
        </w:rPr>
      </w:pPr>
      <w:r w:rsidRPr="009954F1">
        <w:rPr>
          <w:b/>
          <w:color w:val="auto"/>
          <w:sz w:val="20"/>
          <w:szCs w:val="20"/>
        </w:rPr>
        <w:t>Declaration</w:t>
      </w:r>
      <w:r w:rsidRPr="009954F1">
        <w:rPr>
          <w:color w:val="auto"/>
          <w:sz w:val="20"/>
          <w:szCs w:val="20"/>
        </w:rPr>
        <w:t xml:space="preserve"> means a Declaration in the form annexed to this Agreement (or such other form as may be approved in writing by the Department) and declared by a </w:t>
      </w:r>
      <w:r w:rsidR="007E4C0C">
        <w:rPr>
          <w:color w:val="auto"/>
          <w:sz w:val="20"/>
          <w:szCs w:val="20"/>
        </w:rPr>
        <w:t>senior representative</w:t>
      </w:r>
      <w:r w:rsidRPr="009954F1">
        <w:rPr>
          <w:color w:val="auto"/>
          <w:sz w:val="20"/>
          <w:szCs w:val="20"/>
        </w:rPr>
        <w:t xml:space="preserve"> of the Recipient (or such other person as may be approved in writing by the Department); and</w:t>
      </w:r>
    </w:p>
    <w:p w14:paraId="7E235356" w14:textId="77777777" w:rsidR="00F27222" w:rsidRPr="00614109" w:rsidRDefault="00F27222" w:rsidP="00F27222">
      <w:pPr>
        <w:ind w:left="737"/>
        <w:rPr>
          <w:sz w:val="20"/>
          <w:szCs w:val="20"/>
        </w:rPr>
      </w:pPr>
      <w:r w:rsidRPr="00614109">
        <w:rPr>
          <w:b/>
          <w:sz w:val="20"/>
          <w:szCs w:val="20"/>
        </w:rPr>
        <w:t xml:space="preserve">Due Date </w:t>
      </w:r>
      <w:r w:rsidRPr="00614109">
        <w:rPr>
          <w:sz w:val="20"/>
          <w:szCs w:val="20"/>
        </w:rPr>
        <w:t xml:space="preserve">means the date for the delivery of the Payment Deliverables by the Recipient as set out in Part C (Payment Terms) of the Grant </w:t>
      </w:r>
      <w:proofErr w:type="gramStart"/>
      <w:r w:rsidRPr="00614109">
        <w:rPr>
          <w:sz w:val="20"/>
          <w:szCs w:val="20"/>
        </w:rPr>
        <w:t>Details;</w:t>
      </w:r>
      <w:proofErr w:type="gramEnd"/>
    </w:p>
    <w:p w14:paraId="478D4AB4" w14:textId="77777777" w:rsidR="00F27222" w:rsidRPr="00614109" w:rsidRDefault="00F27222" w:rsidP="00F27222">
      <w:pPr>
        <w:ind w:left="737"/>
        <w:rPr>
          <w:sz w:val="20"/>
          <w:szCs w:val="20"/>
        </w:rPr>
      </w:pPr>
      <w:r w:rsidRPr="00614109">
        <w:rPr>
          <w:b/>
          <w:sz w:val="20"/>
          <w:szCs w:val="20"/>
        </w:rPr>
        <w:t xml:space="preserve">Evidence </w:t>
      </w:r>
      <w:r w:rsidRPr="00614109">
        <w:rPr>
          <w:sz w:val="20"/>
          <w:szCs w:val="20"/>
        </w:rPr>
        <w:t xml:space="preserve">means evidence to the satisfaction of the </w:t>
      </w:r>
      <w:proofErr w:type="gramStart"/>
      <w:r w:rsidRPr="00614109">
        <w:rPr>
          <w:sz w:val="20"/>
          <w:szCs w:val="20"/>
        </w:rPr>
        <w:t>Department;</w:t>
      </w:r>
      <w:proofErr w:type="gramEnd"/>
    </w:p>
    <w:p w14:paraId="1277C617" w14:textId="77777777" w:rsidR="00F27222" w:rsidRPr="00C34E2E" w:rsidRDefault="1D180751" w:rsidP="00F27222">
      <w:pPr>
        <w:ind w:left="737"/>
        <w:rPr>
          <w:color w:val="auto"/>
          <w:sz w:val="20"/>
          <w:szCs w:val="20"/>
        </w:rPr>
      </w:pPr>
      <w:r w:rsidRPr="48B9D1FD">
        <w:rPr>
          <w:b/>
          <w:bCs/>
          <w:color w:val="auto"/>
          <w:sz w:val="20"/>
          <w:szCs w:val="20"/>
        </w:rPr>
        <w:t xml:space="preserve">Facility </w:t>
      </w:r>
      <w:r w:rsidRPr="48B9D1FD">
        <w:rPr>
          <w:color w:val="auto"/>
          <w:sz w:val="20"/>
          <w:szCs w:val="20"/>
        </w:rPr>
        <w:t xml:space="preserve">means the facility or facilities at the Project </w:t>
      </w:r>
      <w:proofErr w:type="gramStart"/>
      <w:r w:rsidRPr="48B9D1FD">
        <w:rPr>
          <w:color w:val="auto"/>
          <w:sz w:val="20"/>
          <w:szCs w:val="20"/>
        </w:rPr>
        <w:t>Site;</w:t>
      </w:r>
      <w:proofErr w:type="gramEnd"/>
    </w:p>
    <w:p w14:paraId="312A296C" w14:textId="33E62DA4" w:rsidR="6C01E575" w:rsidRDefault="6C01E575" w:rsidP="48B9D1FD">
      <w:pPr>
        <w:spacing w:line="240" w:lineRule="auto"/>
        <w:ind w:left="737"/>
        <w:contextualSpacing/>
        <w:rPr>
          <w:color w:val="auto"/>
          <w:sz w:val="20"/>
          <w:szCs w:val="20"/>
        </w:rPr>
      </w:pPr>
      <w:r w:rsidRPr="48B9D1FD">
        <w:rPr>
          <w:b/>
          <w:bCs/>
          <w:color w:val="auto"/>
          <w:sz w:val="20"/>
          <w:szCs w:val="20"/>
        </w:rPr>
        <w:t>Garage address</w:t>
      </w:r>
      <w:r w:rsidRPr="48B9D1FD">
        <w:rPr>
          <w:color w:val="auto"/>
          <w:sz w:val="20"/>
          <w:szCs w:val="20"/>
        </w:rPr>
        <w:t xml:space="preserve"> means:</w:t>
      </w:r>
    </w:p>
    <w:p w14:paraId="398E8BBE" w14:textId="7C8BB36C" w:rsidR="643FE3F8" w:rsidRDefault="643FE3F8" w:rsidP="48B9D1FD">
      <w:pPr>
        <w:pStyle w:val="ListParagraph"/>
        <w:numPr>
          <w:ilvl w:val="0"/>
          <w:numId w:val="2"/>
        </w:numPr>
        <w:spacing w:line="240" w:lineRule="auto"/>
        <w:contextualSpacing/>
        <w:rPr>
          <w:szCs w:val="20"/>
        </w:rPr>
      </w:pPr>
      <w:r w:rsidRPr="48B9D1FD">
        <w:rPr>
          <w:szCs w:val="20"/>
        </w:rPr>
        <w:t xml:space="preserve">in the case of a heavy vehicle that is normally kept at a depot or base of operations when not in use, the principal depot or base of operations of the vehicle; or </w:t>
      </w:r>
    </w:p>
    <w:p w14:paraId="59DBF2A2" w14:textId="7AC25E28" w:rsidR="643FE3F8" w:rsidRDefault="643FE3F8" w:rsidP="48B9D1FD">
      <w:pPr>
        <w:pStyle w:val="ListParagraph"/>
        <w:numPr>
          <w:ilvl w:val="0"/>
          <w:numId w:val="2"/>
        </w:numPr>
        <w:spacing w:line="240" w:lineRule="auto"/>
        <w:contextualSpacing/>
        <w:rPr>
          <w:szCs w:val="20"/>
        </w:rPr>
      </w:pPr>
      <w:r w:rsidRPr="48B9D1FD">
        <w:rPr>
          <w:szCs w:val="20"/>
        </w:rPr>
        <w:t xml:space="preserve">in the case of a heavy vehicle that is normally kept on a highway when not in use— </w:t>
      </w:r>
    </w:p>
    <w:p w14:paraId="558E020D" w14:textId="26650BC3" w:rsidR="643FE3F8" w:rsidRDefault="643FE3F8" w:rsidP="48B9D1FD">
      <w:pPr>
        <w:pStyle w:val="ListParagraph"/>
        <w:numPr>
          <w:ilvl w:val="2"/>
          <w:numId w:val="1"/>
        </w:numPr>
        <w:spacing w:line="240" w:lineRule="auto"/>
        <w:contextualSpacing/>
        <w:rPr>
          <w:szCs w:val="20"/>
        </w:rPr>
      </w:pPr>
      <w:r w:rsidRPr="48B9D1FD">
        <w:rPr>
          <w:szCs w:val="20"/>
        </w:rPr>
        <w:t xml:space="preserve">if the vehicle has only one registered operator, the home address of the registered operator; or </w:t>
      </w:r>
    </w:p>
    <w:p w14:paraId="2C815C79" w14:textId="0B8AB609" w:rsidR="643FE3F8" w:rsidRDefault="643FE3F8" w:rsidP="48B9D1FD">
      <w:pPr>
        <w:pStyle w:val="ListParagraph"/>
        <w:numPr>
          <w:ilvl w:val="2"/>
          <w:numId w:val="1"/>
        </w:numPr>
        <w:spacing w:line="240" w:lineRule="auto"/>
        <w:contextualSpacing/>
        <w:rPr>
          <w:szCs w:val="20"/>
        </w:rPr>
      </w:pPr>
      <w:r w:rsidRPr="48B9D1FD">
        <w:rPr>
          <w:szCs w:val="20"/>
        </w:rPr>
        <w:lastRenderedPageBreak/>
        <w:t xml:space="preserve">if the vehicle has more than one registered operator, the home address of the registered operator whose home address is nearest to the highway where it is </w:t>
      </w:r>
      <w:proofErr w:type="gramStart"/>
      <w:r w:rsidRPr="48B9D1FD">
        <w:rPr>
          <w:szCs w:val="20"/>
        </w:rPr>
        <w:t>kept;</w:t>
      </w:r>
      <w:proofErr w:type="gramEnd"/>
      <w:r w:rsidRPr="48B9D1FD">
        <w:rPr>
          <w:szCs w:val="20"/>
        </w:rPr>
        <w:t xml:space="preserve"> or</w:t>
      </w:r>
    </w:p>
    <w:p w14:paraId="2B56E477" w14:textId="7EAE37D3" w:rsidR="643FE3F8" w:rsidRDefault="643FE3F8" w:rsidP="48B9D1FD">
      <w:pPr>
        <w:pStyle w:val="ListParagraph"/>
        <w:numPr>
          <w:ilvl w:val="0"/>
          <w:numId w:val="2"/>
        </w:numPr>
        <w:spacing w:line="240" w:lineRule="auto"/>
        <w:contextualSpacing/>
        <w:rPr>
          <w:szCs w:val="20"/>
        </w:rPr>
      </w:pPr>
      <w:r w:rsidRPr="48B9D1FD">
        <w:rPr>
          <w:szCs w:val="20"/>
        </w:rPr>
        <w:t xml:space="preserve">in any other case, the place nominated by the applicant for registration as the place where the vehicle is normally </w:t>
      </w:r>
      <w:proofErr w:type="gramStart"/>
      <w:r w:rsidRPr="48B9D1FD">
        <w:rPr>
          <w:szCs w:val="20"/>
        </w:rPr>
        <w:t>kept;</w:t>
      </w:r>
      <w:proofErr w:type="gramEnd"/>
    </w:p>
    <w:p w14:paraId="17F72D03" w14:textId="77777777" w:rsidR="00F27222" w:rsidRPr="00614109" w:rsidRDefault="00F27222" w:rsidP="00F27222">
      <w:pPr>
        <w:ind w:left="737"/>
        <w:rPr>
          <w:sz w:val="20"/>
          <w:szCs w:val="20"/>
        </w:rPr>
      </w:pPr>
      <w:r w:rsidRPr="00614109">
        <w:rPr>
          <w:b/>
          <w:sz w:val="20"/>
          <w:szCs w:val="20"/>
        </w:rPr>
        <w:t>Grant</w:t>
      </w:r>
      <w:r w:rsidRPr="00614109">
        <w:rPr>
          <w:sz w:val="20"/>
          <w:szCs w:val="20"/>
        </w:rPr>
        <w:t xml:space="preserve"> means any funds paid or to be paid by the Department to the Recipient, in accordance with the terms of this </w:t>
      </w:r>
      <w:proofErr w:type="gramStart"/>
      <w:r w:rsidRPr="00614109">
        <w:rPr>
          <w:sz w:val="20"/>
          <w:szCs w:val="20"/>
        </w:rPr>
        <w:t>Agreement;</w:t>
      </w:r>
      <w:proofErr w:type="gramEnd"/>
    </w:p>
    <w:p w14:paraId="0086789A" w14:textId="77777777" w:rsidR="00F27222" w:rsidRPr="00614109" w:rsidRDefault="00F27222" w:rsidP="00F27222">
      <w:pPr>
        <w:ind w:left="737"/>
        <w:rPr>
          <w:sz w:val="20"/>
          <w:szCs w:val="20"/>
        </w:rPr>
      </w:pPr>
      <w:r w:rsidRPr="00614109">
        <w:rPr>
          <w:b/>
          <w:sz w:val="20"/>
          <w:szCs w:val="20"/>
        </w:rPr>
        <w:t>Grant Amount</w:t>
      </w:r>
      <w:r w:rsidRPr="00614109">
        <w:rPr>
          <w:sz w:val="20"/>
          <w:szCs w:val="20"/>
        </w:rPr>
        <w:t xml:space="preserve"> means the amount set out in the Grant </w:t>
      </w:r>
      <w:proofErr w:type="gramStart"/>
      <w:r w:rsidRPr="00614109">
        <w:rPr>
          <w:sz w:val="20"/>
          <w:szCs w:val="20"/>
        </w:rPr>
        <w:t>Details;</w:t>
      </w:r>
      <w:proofErr w:type="gramEnd"/>
    </w:p>
    <w:p w14:paraId="41CD5B60" w14:textId="77777777" w:rsidR="00F27222" w:rsidRPr="00614109" w:rsidRDefault="00F27222" w:rsidP="00F27222">
      <w:pPr>
        <w:ind w:left="737"/>
        <w:rPr>
          <w:sz w:val="20"/>
          <w:szCs w:val="20"/>
        </w:rPr>
      </w:pPr>
      <w:r w:rsidRPr="00614109">
        <w:rPr>
          <w:b/>
          <w:sz w:val="20"/>
          <w:szCs w:val="20"/>
        </w:rPr>
        <w:t>Grant Details</w:t>
      </w:r>
      <w:r w:rsidRPr="00614109">
        <w:rPr>
          <w:sz w:val="20"/>
          <w:szCs w:val="20"/>
        </w:rPr>
        <w:t xml:space="preserve"> means the details of the Grant and the Project attaching to and forming part of this </w:t>
      </w:r>
      <w:proofErr w:type="gramStart"/>
      <w:r w:rsidRPr="00614109">
        <w:rPr>
          <w:sz w:val="20"/>
          <w:szCs w:val="20"/>
        </w:rPr>
        <w:t>Agreement;</w:t>
      </w:r>
      <w:proofErr w:type="gramEnd"/>
    </w:p>
    <w:p w14:paraId="7E374AE3" w14:textId="77777777" w:rsidR="00F27222" w:rsidRPr="00614109" w:rsidRDefault="00F27222" w:rsidP="00F27222">
      <w:pPr>
        <w:ind w:left="737"/>
        <w:rPr>
          <w:sz w:val="20"/>
          <w:szCs w:val="20"/>
        </w:rPr>
      </w:pPr>
      <w:r w:rsidRPr="00614109">
        <w:rPr>
          <w:b/>
          <w:sz w:val="20"/>
          <w:szCs w:val="20"/>
        </w:rPr>
        <w:t>GST</w:t>
      </w:r>
      <w:r w:rsidRPr="00614109">
        <w:rPr>
          <w:sz w:val="20"/>
          <w:szCs w:val="20"/>
        </w:rPr>
        <w:t xml:space="preserve"> has the meaning given in the GST </w:t>
      </w:r>
      <w:proofErr w:type="gramStart"/>
      <w:r w:rsidRPr="00614109">
        <w:rPr>
          <w:sz w:val="20"/>
          <w:szCs w:val="20"/>
        </w:rPr>
        <w:t>Law;</w:t>
      </w:r>
      <w:proofErr w:type="gramEnd"/>
    </w:p>
    <w:p w14:paraId="2A40EA0A" w14:textId="77777777" w:rsidR="00F27222" w:rsidRPr="00614109" w:rsidRDefault="00F27222" w:rsidP="00F27222">
      <w:pPr>
        <w:ind w:left="737"/>
        <w:rPr>
          <w:sz w:val="20"/>
          <w:szCs w:val="20"/>
        </w:rPr>
      </w:pPr>
      <w:r w:rsidRPr="00614109">
        <w:rPr>
          <w:b/>
          <w:sz w:val="20"/>
          <w:szCs w:val="20"/>
        </w:rPr>
        <w:t>GST Law</w:t>
      </w:r>
      <w:r w:rsidRPr="00614109">
        <w:rPr>
          <w:sz w:val="20"/>
          <w:szCs w:val="20"/>
        </w:rPr>
        <w:t xml:space="preserve"> means </w:t>
      </w:r>
      <w:r w:rsidRPr="00614109">
        <w:rPr>
          <w:i/>
          <w:iCs/>
          <w:sz w:val="20"/>
          <w:szCs w:val="20"/>
        </w:rPr>
        <w:t>A New Tax System (Goods and Services Tax) Act 1999</w:t>
      </w:r>
      <w:r w:rsidRPr="00614109">
        <w:rPr>
          <w:sz w:val="20"/>
          <w:szCs w:val="20"/>
        </w:rPr>
        <w:t xml:space="preserve"> </w:t>
      </w:r>
      <w:r w:rsidRPr="00614109">
        <w:rPr>
          <w:iCs/>
          <w:sz w:val="20"/>
          <w:szCs w:val="20"/>
        </w:rPr>
        <w:t>(</w:t>
      </w:r>
      <w:proofErr w:type="spellStart"/>
      <w:r w:rsidRPr="00614109">
        <w:rPr>
          <w:iCs/>
          <w:sz w:val="20"/>
          <w:szCs w:val="20"/>
        </w:rPr>
        <w:t>Cth</w:t>
      </w:r>
      <w:proofErr w:type="spellEnd"/>
      <w:proofErr w:type="gramStart"/>
      <w:r w:rsidRPr="00614109">
        <w:rPr>
          <w:iCs/>
          <w:sz w:val="20"/>
          <w:szCs w:val="20"/>
        </w:rPr>
        <w:t>)</w:t>
      </w:r>
      <w:r w:rsidRPr="00614109">
        <w:rPr>
          <w:sz w:val="20"/>
          <w:szCs w:val="20"/>
        </w:rPr>
        <w:t>;</w:t>
      </w:r>
      <w:proofErr w:type="gramEnd"/>
    </w:p>
    <w:p w14:paraId="400B8537" w14:textId="77777777" w:rsidR="00F27222" w:rsidRPr="00614109" w:rsidRDefault="00F27222" w:rsidP="00F27222">
      <w:pPr>
        <w:ind w:left="737"/>
        <w:rPr>
          <w:sz w:val="20"/>
          <w:szCs w:val="20"/>
        </w:rPr>
      </w:pPr>
      <w:r w:rsidRPr="00614109">
        <w:rPr>
          <w:b/>
          <w:sz w:val="20"/>
          <w:szCs w:val="20"/>
        </w:rPr>
        <w:t>Insolvency</w:t>
      </w:r>
      <w:r w:rsidRPr="00614109">
        <w:rPr>
          <w:sz w:val="20"/>
          <w:szCs w:val="20"/>
        </w:rPr>
        <w:t xml:space="preserve"> </w:t>
      </w:r>
      <w:r w:rsidRPr="00614109">
        <w:rPr>
          <w:b/>
          <w:sz w:val="20"/>
          <w:szCs w:val="20"/>
        </w:rPr>
        <w:t>Event</w:t>
      </w:r>
      <w:r w:rsidRPr="00614109">
        <w:rPr>
          <w:sz w:val="20"/>
          <w:szCs w:val="20"/>
        </w:rPr>
        <w:t xml:space="preserve"> means the occurrence of any of the following:</w:t>
      </w:r>
    </w:p>
    <w:p w14:paraId="15026E11" w14:textId="77777777" w:rsidR="00F27222" w:rsidRPr="00614109" w:rsidRDefault="00F27222" w:rsidP="00CF3BFD">
      <w:pPr>
        <w:pStyle w:val="ListParagraph"/>
        <w:numPr>
          <w:ilvl w:val="0"/>
          <w:numId w:val="30"/>
        </w:numPr>
        <w:rPr>
          <w:szCs w:val="20"/>
        </w:rPr>
      </w:pPr>
      <w:r w:rsidRPr="00614109">
        <w:rPr>
          <w:szCs w:val="20"/>
        </w:rPr>
        <w:t xml:space="preserve">a liquidator, provisional liquidator, administrator, trustee in bankruptcy, receiver or receiver and manager or similar officer is appointed in respect of the Recipient or any asset of the </w:t>
      </w:r>
      <w:proofErr w:type="gramStart"/>
      <w:r w:rsidRPr="00614109">
        <w:rPr>
          <w:szCs w:val="20"/>
        </w:rPr>
        <w:t>Recipient;</w:t>
      </w:r>
      <w:proofErr w:type="gramEnd"/>
    </w:p>
    <w:p w14:paraId="194548E9" w14:textId="77777777" w:rsidR="00F27222" w:rsidRPr="00614109" w:rsidRDefault="00F27222" w:rsidP="00CF3BFD">
      <w:pPr>
        <w:pStyle w:val="ListParagraph"/>
        <w:numPr>
          <w:ilvl w:val="0"/>
          <w:numId w:val="30"/>
        </w:numPr>
        <w:rPr>
          <w:szCs w:val="20"/>
        </w:rPr>
      </w:pPr>
      <w:r w:rsidRPr="00614109">
        <w:rPr>
          <w:szCs w:val="20"/>
        </w:rPr>
        <w:t xml:space="preserve">a distress, attachment or other execution is levied or enforced upon or against any assets of the Recipient and in the case of a writ of execution or other order or process requiring payment, it is not withdrawn or dismissed within ten (10) Business </w:t>
      </w:r>
      <w:proofErr w:type="gramStart"/>
      <w:r w:rsidRPr="00614109">
        <w:rPr>
          <w:szCs w:val="20"/>
        </w:rPr>
        <w:t>Days;</w:t>
      </w:r>
      <w:proofErr w:type="gramEnd"/>
    </w:p>
    <w:p w14:paraId="120AD81B" w14:textId="77777777" w:rsidR="00F27222" w:rsidRPr="00614109" w:rsidRDefault="00F27222" w:rsidP="00CF3BFD">
      <w:pPr>
        <w:pStyle w:val="ListParagraph"/>
        <w:numPr>
          <w:ilvl w:val="0"/>
          <w:numId w:val="30"/>
        </w:numPr>
        <w:rPr>
          <w:szCs w:val="20"/>
        </w:rPr>
      </w:pPr>
      <w:r w:rsidRPr="00614109">
        <w:rPr>
          <w:szCs w:val="20"/>
        </w:rPr>
        <w:t>an order is made for the administration, dissolution or winding up of the Recipient, or an application to the courts is made (and is not stayed or dismissed within twenty (20) Business Days after being made), or a resolution is passed for the administration, dissolution or winding up of the Recipient other than for the purposes of a Solvent reconstruction or amalgamation on terms approved by the Department;</w:t>
      </w:r>
    </w:p>
    <w:p w14:paraId="451145E5" w14:textId="77777777" w:rsidR="00F27222" w:rsidRPr="00614109" w:rsidRDefault="00F27222" w:rsidP="00CF3BFD">
      <w:pPr>
        <w:pStyle w:val="ListParagraph"/>
        <w:numPr>
          <w:ilvl w:val="0"/>
          <w:numId w:val="30"/>
        </w:numPr>
        <w:rPr>
          <w:szCs w:val="20"/>
        </w:rPr>
      </w:pPr>
      <w:r w:rsidRPr="00614109">
        <w:rPr>
          <w:szCs w:val="20"/>
        </w:rPr>
        <w:t xml:space="preserve">the Recipient ceases or threatens to cease, to carry on its business or payment of its debts generally, other than for the purposes of a Solvent reconstruction or amalgamation on terms approved by the </w:t>
      </w:r>
      <w:proofErr w:type="gramStart"/>
      <w:r w:rsidRPr="00614109">
        <w:rPr>
          <w:szCs w:val="20"/>
        </w:rPr>
        <w:t>Department;</w:t>
      </w:r>
      <w:proofErr w:type="gramEnd"/>
    </w:p>
    <w:p w14:paraId="42B343F9" w14:textId="77777777" w:rsidR="00F27222" w:rsidRPr="00614109" w:rsidRDefault="00F27222" w:rsidP="00CF3BFD">
      <w:pPr>
        <w:pStyle w:val="ListParagraph"/>
        <w:numPr>
          <w:ilvl w:val="0"/>
          <w:numId w:val="30"/>
        </w:numPr>
        <w:rPr>
          <w:szCs w:val="20"/>
        </w:rPr>
      </w:pPr>
      <w:r w:rsidRPr="00614109">
        <w:rPr>
          <w:szCs w:val="20"/>
        </w:rPr>
        <w:t xml:space="preserve">the Recipient enters, or resolves to </w:t>
      </w:r>
      <w:proofErr w:type="gramStart"/>
      <w:r w:rsidRPr="00614109">
        <w:rPr>
          <w:szCs w:val="20"/>
        </w:rPr>
        <w:t>enter into</w:t>
      </w:r>
      <w:proofErr w:type="gramEnd"/>
      <w:r w:rsidRPr="00614109">
        <w:rPr>
          <w:szCs w:val="20"/>
        </w:rPr>
        <w:t xml:space="preserve"> any scheme of arrangement or composition with its creditors generally, or any class of its creditors, other than for the purposes of a Solvent reconstruction or amalgamation on terms approved by the </w:t>
      </w:r>
      <w:proofErr w:type="gramStart"/>
      <w:r w:rsidRPr="00614109">
        <w:rPr>
          <w:szCs w:val="20"/>
        </w:rPr>
        <w:t>Department;</w:t>
      </w:r>
      <w:proofErr w:type="gramEnd"/>
    </w:p>
    <w:p w14:paraId="724382DE" w14:textId="77777777" w:rsidR="00F27222" w:rsidRPr="00614109" w:rsidRDefault="00F27222" w:rsidP="00CF3BFD">
      <w:pPr>
        <w:pStyle w:val="ListParagraph"/>
        <w:numPr>
          <w:ilvl w:val="0"/>
          <w:numId w:val="30"/>
        </w:numPr>
        <w:rPr>
          <w:szCs w:val="20"/>
        </w:rPr>
      </w:pPr>
      <w:r w:rsidRPr="00614109">
        <w:rPr>
          <w:szCs w:val="20"/>
        </w:rPr>
        <w:t>an inspector is appointed under any Law related to companies to investigate all or any part of the affairs of the Recipient in relation to a possible contravention by the Recipient of that Law and the appointment:</w:t>
      </w:r>
    </w:p>
    <w:p w14:paraId="23006F91" w14:textId="77777777" w:rsidR="00F27222" w:rsidRPr="00614109" w:rsidRDefault="00F27222" w:rsidP="00CF3BFD">
      <w:pPr>
        <w:pStyle w:val="ListParagraph"/>
        <w:numPr>
          <w:ilvl w:val="1"/>
          <w:numId w:val="31"/>
        </w:numPr>
        <w:rPr>
          <w:szCs w:val="20"/>
        </w:rPr>
      </w:pPr>
      <w:r w:rsidRPr="00614109">
        <w:rPr>
          <w:szCs w:val="20"/>
        </w:rPr>
        <w:t>is not withdrawn within ten (10) Business Days; and</w:t>
      </w:r>
    </w:p>
    <w:p w14:paraId="62C4DD53" w14:textId="77777777" w:rsidR="00F27222" w:rsidRPr="00614109" w:rsidRDefault="00F27222" w:rsidP="00CF3BFD">
      <w:pPr>
        <w:pStyle w:val="ListParagraph"/>
        <w:numPr>
          <w:ilvl w:val="1"/>
          <w:numId w:val="31"/>
        </w:numPr>
        <w:rPr>
          <w:szCs w:val="20"/>
        </w:rPr>
      </w:pPr>
      <w:r w:rsidRPr="00614109">
        <w:rPr>
          <w:szCs w:val="20"/>
        </w:rPr>
        <w:t xml:space="preserve">in the reasonable opinion of the Department, may have a material adverse </w:t>
      </w:r>
      <w:proofErr w:type="gramStart"/>
      <w:r w:rsidRPr="00614109">
        <w:rPr>
          <w:szCs w:val="20"/>
        </w:rPr>
        <w:t>effect;</w:t>
      </w:r>
      <w:proofErr w:type="gramEnd"/>
    </w:p>
    <w:p w14:paraId="356B9637" w14:textId="77777777" w:rsidR="00F27222" w:rsidRPr="00614109" w:rsidRDefault="00F27222" w:rsidP="00CF3BFD">
      <w:pPr>
        <w:pStyle w:val="ListParagraph"/>
        <w:numPr>
          <w:ilvl w:val="0"/>
          <w:numId w:val="30"/>
        </w:numPr>
        <w:rPr>
          <w:szCs w:val="20"/>
        </w:rPr>
      </w:pPr>
      <w:r w:rsidRPr="00614109">
        <w:rPr>
          <w:szCs w:val="20"/>
        </w:rPr>
        <w:lastRenderedPageBreak/>
        <w:t xml:space="preserve">the Recipient is unable to pay its debts when they fall due, or is deemed unable to pay its debts under any applicable Law (other than </w:t>
      </w:r>
      <w:proofErr w:type="gramStart"/>
      <w:r w:rsidRPr="00614109">
        <w:rPr>
          <w:szCs w:val="20"/>
        </w:rPr>
        <w:t>as a result of</w:t>
      </w:r>
      <w:proofErr w:type="gramEnd"/>
      <w:r w:rsidRPr="00614109">
        <w:rPr>
          <w:szCs w:val="20"/>
        </w:rPr>
        <w:t xml:space="preserve"> a failure to pay a debt or claim which is the subject of a good faith dispute</w:t>
      </w:r>
      <w:proofErr w:type="gramStart"/>
      <w:r w:rsidRPr="00614109">
        <w:rPr>
          <w:szCs w:val="20"/>
        </w:rPr>
        <w:t>);</w:t>
      </w:r>
      <w:proofErr w:type="gramEnd"/>
    </w:p>
    <w:p w14:paraId="7B6E8662" w14:textId="77777777" w:rsidR="00F27222" w:rsidRPr="00614109" w:rsidRDefault="00F27222" w:rsidP="00CF3BFD">
      <w:pPr>
        <w:pStyle w:val="ListParagraph"/>
        <w:numPr>
          <w:ilvl w:val="0"/>
          <w:numId w:val="30"/>
        </w:numPr>
        <w:rPr>
          <w:szCs w:val="20"/>
        </w:rPr>
      </w:pPr>
      <w:r w:rsidRPr="00614109">
        <w:rPr>
          <w:szCs w:val="20"/>
        </w:rPr>
        <w:t xml:space="preserve">for a registered corporation under the </w:t>
      </w:r>
      <w:r w:rsidRPr="00614109">
        <w:rPr>
          <w:i/>
          <w:iCs/>
          <w:szCs w:val="20"/>
        </w:rPr>
        <w:t xml:space="preserve">Corporations Act 2001 </w:t>
      </w:r>
      <w:r w:rsidRPr="00614109">
        <w:rPr>
          <w:szCs w:val="20"/>
        </w:rPr>
        <w:t>(</w:t>
      </w:r>
      <w:proofErr w:type="spellStart"/>
      <w:r w:rsidRPr="00614109">
        <w:rPr>
          <w:szCs w:val="20"/>
        </w:rPr>
        <w:t>Cth</w:t>
      </w:r>
      <w:proofErr w:type="spellEnd"/>
      <w:r w:rsidRPr="00614109">
        <w:rPr>
          <w:szCs w:val="20"/>
        </w:rPr>
        <w:t xml:space="preserve">), a step taken under section 601AA, 601AB or 601AC of the </w:t>
      </w:r>
      <w:r w:rsidRPr="00614109">
        <w:rPr>
          <w:i/>
          <w:iCs/>
          <w:szCs w:val="20"/>
        </w:rPr>
        <w:t xml:space="preserve">Corporations Act 2001 </w:t>
      </w:r>
      <w:r w:rsidRPr="00614109">
        <w:rPr>
          <w:szCs w:val="20"/>
        </w:rPr>
        <w:t>(</w:t>
      </w:r>
      <w:proofErr w:type="spellStart"/>
      <w:r w:rsidRPr="00614109">
        <w:rPr>
          <w:szCs w:val="20"/>
        </w:rPr>
        <w:t>Cth</w:t>
      </w:r>
      <w:proofErr w:type="spellEnd"/>
      <w:r w:rsidRPr="00614109">
        <w:rPr>
          <w:szCs w:val="20"/>
        </w:rPr>
        <w:t>) to cancel its registration; or</w:t>
      </w:r>
    </w:p>
    <w:p w14:paraId="5A26459A" w14:textId="77777777" w:rsidR="00F27222" w:rsidRPr="00614109" w:rsidRDefault="00F27222" w:rsidP="00CF3BFD">
      <w:pPr>
        <w:pStyle w:val="ListParagraph"/>
        <w:numPr>
          <w:ilvl w:val="0"/>
          <w:numId w:val="30"/>
        </w:numPr>
        <w:rPr>
          <w:szCs w:val="20"/>
        </w:rPr>
      </w:pPr>
      <w:r w:rsidRPr="00614109">
        <w:rPr>
          <w:szCs w:val="20"/>
        </w:rPr>
        <w:t xml:space="preserve">in relation to an entity subject to the laws of any jurisdiction other than a jurisdiction in Australia, something having substantially similar effect to any of the things described in paragraphs (a) to (h) occurs in connection with that entity under the laws of that </w:t>
      </w:r>
      <w:proofErr w:type="gramStart"/>
      <w:r w:rsidRPr="00614109">
        <w:rPr>
          <w:szCs w:val="20"/>
        </w:rPr>
        <w:t>jurisdiction;</w:t>
      </w:r>
      <w:proofErr w:type="gramEnd"/>
    </w:p>
    <w:p w14:paraId="6626709A" w14:textId="77777777" w:rsidR="00427FFC" w:rsidRPr="007514BD" w:rsidRDefault="00427FFC" w:rsidP="00427FFC">
      <w:pPr>
        <w:ind w:left="737"/>
        <w:rPr>
          <w:b/>
          <w:color w:val="auto"/>
          <w:sz w:val="20"/>
          <w:szCs w:val="20"/>
        </w:rPr>
      </w:pPr>
      <w:r w:rsidRPr="007514BD">
        <w:rPr>
          <w:b/>
          <w:color w:val="auto"/>
          <w:sz w:val="20"/>
          <w:szCs w:val="20"/>
        </w:rPr>
        <w:t xml:space="preserve">Intellectual Property </w:t>
      </w:r>
      <w:r w:rsidRPr="007514BD">
        <w:rPr>
          <w:bCs/>
          <w:color w:val="auto"/>
          <w:sz w:val="20"/>
          <w:szCs w:val="20"/>
        </w:rPr>
        <w:t xml:space="preserve">includes business names, copyrights, and all rights in relation to inventions, patents, registered or unregistered </w:t>
      </w:r>
      <w:proofErr w:type="gramStart"/>
      <w:r w:rsidRPr="007514BD">
        <w:rPr>
          <w:bCs/>
          <w:color w:val="auto"/>
          <w:sz w:val="20"/>
          <w:szCs w:val="20"/>
        </w:rPr>
        <w:t>trade marks</w:t>
      </w:r>
      <w:proofErr w:type="gramEnd"/>
      <w:r w:rsidRPr="007514BD">
        <w:rPr>
          <w:bCs/>
          <w:color w:val="auto"/>
          <w:sz w:val="20"/>
          <w:szCs w:val="20"/>
        </w:rPr>
        <w:t xml:space="preserve"> (including service marks), registered designs, and semi-conductor and circuit layouts, and all other rights resulting from intellectual activity in the industrial, scientific, literary or artistic </w:t>
      </w:r>
      <w:proofErr w:type="gramStart"/>
      <w:r w:rsidRPr="007514BD">
        <w:rPr>
          <w:bCs/>
          <w:color w:val="auto"/>
          <w:sz w:val="20"/>
          <w:szCs w:val="20"/>
        </w:rPr>
        <w:t>fields;</w:t>
      </w:r>
      <w:proofErr w:type="gramEnd"/>
    </w:p>
    <w:p w14:paraId="09490349" w14:textId="790B7D2D" w:rsidR="00F27222" w:rsidRPr="00614109" w:rsidRDefault="00F27222" w:rsidP="00F27222">
      <w:pPr>
        <w:ind w:left="737"/>
        <w:rPr>
          <w:sz w:val="20"/>
          <w:szCs w:val="20"/>
        </w:rPr>
      </w:pPr>
      <w:r w:rsidRPr="00614109">
        <w:rPr>
          <w:b/>
          <w:sz w:val="20"/>
          <w:szCs w:val="20"/>
        </w:rPr>
        <w:t xml:space="preserve">Law </w:t>
      </w:r>
      <w:r w:rsidRPr="00614109">
        <w:rPr>
          <w:sz w:val="20"/>
          <w:szCs w:val="20"/>
        </w:rPr>
        <w:t xml:space="preserve">means any law operating in Victoria under common law, equity or statute and including any applicable exchange listing rules, all regulations, by-laws, approvals and relevant requirements of any Commonwealth, State or local </w:t>
      </w:r>
      <w:proofErr w:type="gramStart"/>
      <w:r w:rsidRPr="00614109">
        <w:rPr>
          <w:sz w:val="20"/>
          <w:szCs w:val="20"/>
        </w:rPr>
        <w:t>authority;</w:t>
      </w:r>
      <w:proofErr w:type="gramEnd"/>
    </w:p>
    <w:p w14:paraId="510FAEEE" w14:textId="77777777" w:rsidR="00F27222" w:rsidRPr="00614109" w:rsidRDefault="00F27222" w:rsidP="00F27222">
      <w:pPr>
        <w:ind w:left="737"/>
        <w:rPr>
          <w:sz w:val="20"/>
          <w:szCs w:val="20"/>
        </w:rPr>
      </w:pPr>
      <w:r w:rsidRPr="00614109">
        <w:rPr>
          <w:b/>
          <w:sz w:val="20"/>
          <w:szCs w:val="20"/>
        </w:rPr>
        <w:t xml:space="preserve">Payment Deliverables </w:t>
      </w:r>
      <w:r w:rsidRPr="00614109">
        <w:rPr>
          <w:sz w:val="20"/>
          <w:szCs w:val="20"/>
        </w:rPr>
        <w:t xml:space="preserve">means each of the documents and other deliverables set out in the Grant Details, required to be delivered to the Department prior to payment of any Grant </w:t>
      </w:r>
      <w:proofErr w:type="gramStart"/>
      <w:r w:rsidRPr="00614109">
        <w:rPr>
          <w:sz w:val="20"/>
          <w:szCs w:val="20"/>
        </w:rPr>
        <w:t>instalment;</w:t>
      </w:r>
      <w:proofErr w:type="gramEnd"/>
    </w:p>
    <w:p w14:paraId="61B6CF21" w14:textId="77777777" w:rsidR="00F27222" w:rsidRPr="00614109" w:rsidRDefault="00F27222" w:rsidP="00F27222">
      <w:pPr>
        <w:ind w:left="737"/>
        <w:rPr>
          <w:sz w:val="20"/>
          <w:szCs w:val="20"/>
        </w:rPr>
      </w:pPr>
      <w:r w:rsidRPr="00614109">
        <w:rPr>
          <w:b/>
          <w:sz w:val="20"/>
          <w:szCs w:val="20"/>
        </w:rPr>
        <w:t>Payment Terms</w:t>
      </w:r>
      <w:r w:rsidRPr="00614109">
        <w:rPr>
          <w:sz w:val="20"/>
          <w:szCs w:val="20"/>
        </w:rPr>
        <w:t xml:space="preserve"> means the schedule of Grant instalments set out in the Grant </w:t>
      </w:r>
      <w:proofErr w:type="gramStart"/>
      <w:r w:rsidRPr="00614109">
        <w:rPr>
          <w:sz w:val="20"/>
          <w:szCs w:val="20"/>
        </w:rPr>
        <w:t>Details;</w:t>
      </w:r>
      <w:proofErr w:type="gramEnd"/>
    </w:p>
    <w:p w14:paraId="3D3509B1" w14:textId="77777777" w:rsidR="00F27222" w:rsidRPr="00614109" w:rsidRDefault="00F27222" w:rsidP="00F27222">
      <w:pPr>
        <w:ind w:left="737"/>
        <w:rPr>
          <w:sz w:val="20"/>
          <w:szCs w:val="20"/>
        </w:rPr>
      </w:pPr>
      <w:r w:rsidRPr="00614109">
        <w:rPr>
          <w:b/>
          <w:sz w:val="20"/>
          <w:szCs w:val="20"/>
        </w:rPr>
        <w:t>Project</w:t>
      </w:r>
      <w:r w:rsidRPr="00614109">
        <w:rPr>
          <w:sz w:val="20"/>
          <w:szCs w:val="20"/>
        </w:rPr>
        <w:t xml:space="preserve"> means the project described in the Grant </w:t>
      </w:r>
      <w:proofErr w:type="gramStart"/>
      <w:r w:rsidRPr="00614109">
        <w:rPr>
          <w:sz w:val="20"/>
          <w:szCs w:val="20"/>
        </w:rPr>
        <w:t>Details;</w:t>
      </w:r>
      <w:proofErr w:type="gramEnd"/>
    </w:p>
    <w:p w14:paraId="36C1A9F0" w14:textId="77777777" w:rsidR="00F27222" w:rsidRPr="00C34E2E" w:rsidRDefault="00F27222" w:rsidP="00F27222">
      <w:pPr>
        <w:ind w:left="737"/>
        <w:rPr>
          <w:bCs/>
          <w:color w:val="auto"/>
          <w:sz w:val="20"/>
          <w:szCs w:val="20"/>
        </w:rPr>
      </w:pPr>
      <w:r w:rsidRPr="00C34E2E">
        <w:rPr>
          <w:b/>
          <w:color w:val="auto"/>
          <w:sz w:val="20"/>
          <w:szCs w:val="20"/>
        </w:rPr>
        <w:t>Project Assets</w:t>
      </w:r>
      <w:r w:rsidRPr="00C34E2E">
        <w:rPr>
          <w:bCs/>
          <w:color w:val="auto"/>
          <w:sz w:val="20"/>
          <w:szCs w:val="20"/>
        </w:rPr>
        <w:t xml:space="preserve"> means plant, equipment, tools and other equipment of a capital nature which in whole or in part have been or will be acquired or created </w:t>
      </w:r>
      <w:proofErr w:type="gramStart"/>
      <w:r w:rsidRPr="00C34E2E">
        <w:rPr>
          <w:bCs/>
          <w:color w:val="auto"/>
          <w:sz w:val="20"/>
          <w:szCs w:val="20"/>
        </w:rPr>
        <w:t>as a result of</w:t>
      </w:r>
      <w:proofErr w:type="gramEnd"/>
      <w:r w:rsidRPr="00C34E2E">
        <w:rPr>
          <w:bCs/>
          <w:color w:val="auto"/>
          <w:sz w:val="20"/>
          <w:szCs w:val="20"/>
        </w:rPr>
        <w:t xml:space="preserve"> the </w:t>
      </w:r>
      <w:proofErr w:type="gramStart"/>
      <w:r w:rsidRPr="00C34E2E">
        <w:rPr>
          <w:bCs/>
          <w:color w:val="auto"/>
          <w:sz w:val="20"/>
          <w:szCs w:val="20"/>
        </w:rPr>
        <w:t>Project;</w:t>
      </w:r>
      <w:proofErr w:type="gramEnd"/>
    </w:p>
    <w:p w14:paraId="7C9374B3" w14:textId="77777777" w:rsidR="00F27222" w:rsidRPr="00C34E2E" w:rsidRDefault="00F27222" w:rsidP="00F27222">
      <w:pPr>
        <w:ind w:left="737"/>
        <w:rPr>
          <w:color w:val="auto"/>
          <w:sz w:val="20"/>
          <w:szCs w:val="20"/>
        </w:rPr>
      </w:pPr>
      <w:r w:rsidRPr="00C34E2E">
        <w:rPr>
          <w:b/>
          <w:color w:val="auto"/>
          <w:sz w:val="20"/>
          <w:szCs w:val="20"/>
        </w:rPr>
        <w:t>Project Expenditure</w:t>
      </w:r>
      <w:r w:rsidRPr="00C34E2E">
        <w:rPr>
          <w:color w:val="auto"/>
          <w:sz w:val="20"/>
          <w:szCs w:val="20"/>
        </w:rPr>
        <w:t xml:space="preserve"> means the sum of Capital Expenditure and other Project related non-capitalised expenditure incurred or to be incurred by the Recipient on the Project but does not include internal costs, resources or </w:t>
      </w:r>
      <w:proofErr w:type="gramStart"/>
      <w:r w:rsidRPr="00C34E2E">
        <w:rPr>
          <w:color w:val="auto"/>
          <w:sz w:val="20"/>
          <w:szCs w:val="20"/>
        </w:rPr>
        <w:t>salaries;</w:t>
      </w:r>
      <w:proofErr w:type="gramEnd"/>
    </w:p>
    <w:p w14:paraId="3FF10158" w14:textId="77777777" w:rsidR="00F27222" w:rsidRPr="00614109" w:rsidRDefault="00F27222" w:rsidP="00F27222">
      <w:pPr>
        <w:ind w:left="737"/>
        <w:rPr>
          <w:sz w:val="20"/>
          <w:szCs w:val="20"/>
        </w:rPr>
      </w:pPr>
      <w:r w:rsidRPr="00614109">
        <w:rPr>
          <w:b/>
          <w:sz w:val="20"/>
          <w:szCs w:val="20"/>
        </w:rPr>
        <w:t xml:space="preserve">Project Outcomes </w:t>
      </w:r>
      <w:r w:rsidRPr="00614109">
        <w:rPr>
          <w:sz w:val="20"/>
          <w:szCs w:val="20"/>
        </w:rPr>
        <w:t xml:space="preserve">means the expected outcomes of the Project, as specified in the Grant </w:t>
      </w:r>
      <w:proofErr w:type="gramStart"/>
      <w:r w:rsidRPr="00614109">
        <w:rPr>
          <w:sz w:val="20"/>
          <w:szCs w:val="20"/>
        </w:rPr>
        <w:t>Details;</w:t>
      </w:r>
      <w:proofErr w:type="gramEnd"/>
    </w:p>
    <w:p w14:paraId="1BCD72CD" w14:textId="77777777" w:rsidR="00F27222" w:rsidRPr="00614109" w:rsidRDefault="00F27222" w:rsidP="00F27222">
      <w:pPr>
        <w:ind w:left="737"/>
        <w:rPr>
          <w:sz w:val="20"/>
          <w:szCs w:val="20"/>
        </w:rPr>
      </w:pPr>
      <w:r w:rsidRPr="00614109">
        <w:rPr>
          <w:b/>
          <w:sz w:val="20"/>
          <w:szCs w:val="20"/>
        </w:rPr>
        <w:t xml:space="preserve">Project Site </w:t>
      </w:r>
      <w:r w:rsidRPr="00614109">
        <w:rPr>
          <w:sz w:val="20"/>
          <w:szCs w:val="20"/>
        </w:rPr>
        <w:t xml:space="preserve">means the site or sites in Victoria where the Project is to be </w:t>
      </w:r>
      <w:proofErr w:type="gramStart"/>
      <w:r w:rsidRPr="00614109">
        <w:rPr>
          <w:sz w:val="20"/>
          <w:szCs w:val="20"/>
        </w:rPr>
        <w:t>undertaken;</w:t>
      </w:r>
      <w:proofErr w:type="gramEnd"/>
    </w:p>
    <w:p w14:paraId="4E2AEFC6" w14:textId="77777777" w:rsidR="003E24A6" w:rsidRPr="00D928D3" w:rsidRDefault="00F27222" w:rsidP="00F27222">
      <w:pPr>
        <w:ind w:left="737"/>
        <w:rPr>
          <w:color w:val="auto"/>
          <w:sz w:val="20"/>
          <w:szCs w:val="20"/>
        </w:rPr>
      </w:pPr>
      <w:r w:rsidRPr="00D928D3">
        <w:rPr>
          <w:b/>
          <w:color w:val="auto"/>
          <w:sz w:val="20"/>
          <w:szCs w:val="20"/>
        </w:rPr>
        <w:t>Recipient Commitments</w:t>
      </w:r>
      <w:r w:rsidRPr="00D928D3">
        <w:rPr>
          <w:color w:val="auto"/>
          <w:sz w:val="20"/>
          <w:szCs w:val="20"/>
        </w:rPr>
        <w:t xml:space="preserve"> means</w:t>
      </w:r>
      <w:r w:rsidR="003E24A6" w:rsidRPr="00D928D3">
        <w:rPr>
          <w:color w:val="auto"/>
          <w:sz w:val="20"/>
          <w:szCs w:val="20"/>
        </w:rPr>
        <w:t>:</w:t>
      </w:r>
    </w:p>
    <w:p w14:paraId="33B9D02E" w14:textId="05AA92FE" w:rsidR="00F27222" w:rsidRPr="00D928D3" w:rsidRDefault="00F27222" w:rsidP="00803057">
      <w:pPr>
        <w:pStyle w:val="ListParagraph"/>
        <w:numPr>
          <w:ilvl w:val="0"/>
          <w:numId w:val="45"/>
        </w:numPr>
        <w:rPr>
          <w:szCs w:val="20"/>
        </w:rPr>
      </w:pPr>
      <w:r w:rsidRPr="00D928D3">
        <w:rPr>
          <w:szCs w:val="20"/>
        </w:rPr>
        <w:t>each of the commitments, if any, given by the Recipient in respect of the Project and/or this Agreement set out in the Grant Details;</w:t>
      </w:r>
      <w:r w:rsidR="003E24A6" w:rsidRPr="00D928D3">
        <w:rPr>
          <w:szCs w:val="20"/>
        </w:rPr>
        <w:t xml:space="preserve"> and</w:t>
      </w:r>
    </w:p>
    <w:p w14:paraId="56D73A55" w14:textId="5975D983" w:rsidR="005C623A" w:rsidRPr="00D928D3" w:rsidRDefault="005C623A" w:rsidP="00803057">
      <w:pPr>
        <w:pStyle w:val="ListParagraph"/>
        <w:numPr>
          <w:ilvl w:val="1"/>
          <w:numId w:val="45"/>
        </w:numPr>
        <w:rPr>
          <w:szCs w:val="20"/>
        </w:rPr>
      </w:pPr>
      <w:r w:rsidRPr="00D928D3">
        <w:rPr>
          <w:szCs w:val="20"/>
        </w:rPr>
        <w:t>if indicated in Part A (Project Particulars) of the Grant Details that:</w:t>
      </w:r>
    </w:p>
    <w:p w14:paraId="19E5A220" w14:textId="6CE0CD50" w:rsidR="005C623A" w:rsidRPr="00D928D3" w:rsidRDefault="005C623A" w:rsidP="00803057">
      <w:pPr>
        <w:pStyle w:val="ListParagraph"/>
        <w:numPr>
          <w:ilvl w:val="1"/>
          <w:numId w:val="45"/>
        </w:numPr>
        <w:rPr>
          <w:szCs w:val="20"/>
        </w:rPr>
      </w:pPr>
      <w:r w:rsidRPr="00D928D3">
        <w:rPr>
          <w:szCs w:val="20"/>
        </w:rPr>
        <w:t xml:space="preserve">the Local Jobs First Policy applies to this Agreement, the terms and conditions set out in Schedule 1 form part of this </w:t>
      </w:r>
      <w:proofErr w:type="gramStart"/>
      <w:r w:rsidRPr="00D928D3">
        <w:rPr>
          <w:szCs w:val="20"/>
        </w:rPr>
        <w:t>Agreement;</w:t>
      </w:r>
      <w:proofErr w:type="gramEnd"/>
    </w:p>
    <w:p w14:paraId="198977E6" w14:textId="4BCE4958" w:rsidR="005C623A" w:rsidRPr="00D928D3" w:rsidRDefault="005C623A" w:rsidP="00803057">
      <w:pPr>
        <w:pStyle w:val="ListParagraph"/>
        <w:numPr>
          <w:ilvl w:val="1"/>
          <w:numId w:val="45"/>
        </w:numPr>
        <w:rPr>
          <w:szCs w:val="20"/>
        </w:rPr>
      </w:pPr>
      <w:r w:rsidRPr="00D928D3">
        <w:rPr>
          <w:szCs w:val="20"/>
        </w:rPr>
        <w:lastRenderedPageBreak/>
        <w:t xml:space="preserve">the Fair Jobs Code applies to this Agreement, the terms and conditions set out in Schedule 2 form part of this </w:t>
      </w:r>
      <w:proofErr w:type="gramStart"/>
      <w:r w:rsidRPr="00D928D3">
        <w:rPr>
          <w:szCs w:val="20"/>
        </w:rPr>
        <w:t>Agreement;</w:t>
      </w:r>
      <w:proofErr w:type="gramEnd"/>
    </w:p>
    <w:p w14:paraId="49C976F7" w14:textId="5CCC1C7E" w:rsidR="005C623A" w:rsidRPr="00D928D3" w:rsidRDefault="005C623A" w:rsidP="00803057">
      <w:pPr>
        <w:pStyle w:val="ListParagraph"/>
        <w:numPr>
          <w:ilvl w:val="1"/>
          <w:numId w:val="45"/>
        </w:numPr>
        <w:rPr>
          <w:szCs w:val="20"/>
        </w:rPr>
      </w:pPr>
      <w:r w:rsidRPr="00D928D3">
        <w:rPr>
          <w:szCs w:val="20"/>
        </w:rPr>
        <w:t>Employment Commitments are applicable to this Agreement, the terms and conditions set out in Schedule 3 form part of this Agreement; and/or</w:t>
      </w:r>
    </w:p>
    <w:p w14:paraId="4D5EFE46" w14:textId="5D295B21" w:rsidR="005C623A" w:rsidRPr="00D928D3" w:rsidRDefault="005C623A" w:rsidP="00803057">
      <w:pPr>
        <w:pStyle w:val="ListParagraph"/>
        <w:numPr>
          <w:ilvl w:val="1"/>
          <w:numId w:val="45"/>
        </w:numPr>
        <w:rPr>
          <w:szCs w:val="20"/>
        </w:rPr>
      </w:pPr>
      <w:r w:rsidRPr="00D928D3">
        <w:rPr>
          <w:szCs w:val="20"/>
        </w:rPr>
        <w:t xml:space="preserve">Capital Expenditure is applicable to this Agreement, the terms and conditions set out in Schedule 4 form part of this </w:t>
      </w:r>
      <w:proofErr w:type="gramStart"/>
      <w:r w:rsidRPr="00D928D3">
        <w:rPr>
          <w:szCs w:val="20"/>
        </w:rPr>
        <w:t>Agreement;</w:t>
      </w:r>
      <w:proofErr w:type="gramEnd"/>
    </w:p>
    <w:p w14:paraId="7A7446E7" w14:textId="77777777" w:rsidR="00F27222" w:rsidRPr="00614109" w:rsidRDefault="00F27222" w:rsidP="00F27222">
      <w:pPr>
        <w:ind w:left="737"/>
        <w:rPr>
          <w:sz w:val="20"/>
          <w:szCs w:val="20"/>
        </w:rPr>
      </w:pPr>
      <w:r w:rsidRPr="00614109">
        <w:rPr>
          <w:b/>
          <w:sz w:val="20"/>
          <w:szCs w:val="20"/>
        </w:rPr>
        <w:t>Refund Event</w:t>
      </w:r>
      <w:r w:rsidRPr="00614109">
        <w:rPr>
          <w:sz w:val="20"/>
          <w:szCs w:val="20"/>
        </w:rPr>
        <w:t xml:space="preserve"> means each of the events, if any, set out in the Grant </w:t>
      </w:r>
      <w:proofErr w:type="gramStart"/>
      <w:r w:rsidRPr="00614109">
        <w:rPr>
          <w:sz w:val="20"/>
          <w:szCs w:val="20"/>
        </w:rPr>
        <w:t>Details;</w:t>
      </w:r>
      <w:proofErr w:type="gramEnd"/>
    </w:p>
    <w:p w14:paraId="59D11616" w14:textId="77777777" w:rsidR="00F27222" w:rsidRPr="00614109" w:rsidRDefault="00F27222" w:rsidP="00F27222">
      <w:pPr>
        <w:ind w:left="737"/>
        <w:rPr>
          <w:sz w:val="20"/>
          <w:szCs w:val="20"/>
        </w:rPr>
      </w:pPr>
      <w:r w:rsidRPr="00614109">
        <w:rPr>
          <w:b/>
          <w:sz w:val="20"/>
          <w:szCs w:val="20"/>
        </w:rPr>
        <w:t>Report</w:t>
      </w:r>
      <w:r w:rsidRPr="00614109">
        <w:rPr>
          <w:sz w:val="20"/>
          <w:szCs w:val="20"/>
        </w:rPr>
        <w:t xml:space="preserve"> means each report to be provided by the Recipient as set out in the Grant </w:t>
      </w:r>
      <w:proofErr w:type="gramStart"/>
      <w:r w:rsidRPr="00614109">
        <w:rPr>
          <w:sz w:val="20"/>
          <w:szCs w:val="20"/>
        </w:rPr>
        <w:t>Details;</w:t>
      </w:r>
      <w:proofErr w:type="gramEnd"/>
    </w:p>
    <w:p w14:paraId="454921BC" w14:textId="77777777" w:rsidR="00F27222" w:rsidRPr="00614109" w:rsidRDefault="00F27222" w:rsidP="00F27222">
      <w:pPr>
        <w:ind w:left="737"/>
        <w:rPr>
          <w:sz w:val="20"/>
          <w:szCs w:val="20"/>
        </w:rPr>
      </w:pPr>
      <w:r w:rsidRPr="00614109">
        <w:rPr>
          <w:b/>
          <w:sz w:val="20"/>
          <w:szCs w:val="20"/>
        </w:rPr>
        <w:t>Required Insurances</w:t>
      </w:r>
      <w:r w:rsidRPr="00614109">
        <w:rPr>
          <w:sz w:val="20"/>
          <w:szCs w:val="20"/>
        </w:rPr>
        <w:t xml:space="preserve"> means each of the insurances, if any, set out in the Grant </w:t>
      </w:r>
      <w:proofErr w:type="gramStart"/>
      <w:r w:rsidRPr="00614109">
        <w:rPr>
          <w:sz w:val="20"/>
          <w:szCs w:val="20"/>
        </w:rPr>
        <w:t>Details;</w:t>
      </w:r>
      <w:proofErr w:type="gramEnd"/>
    </w:p>
    <w:p w14:paraId="219FF7AD" w14:textId="77777777" w:rsidR="00F27222" w:rsidRPr="00614109" w:rsidRDefault="00F27222" w:rsidP="00F27222">
      <w:pPr>
        <w:ind w:left="737"/>
        <w:rPr>
          <w:sz w:val="20"/>
          <w:szCs w:val="20"/>
        </w:rPr>
      </w:pPr>
      <w:r w:rsidRPr="00614109">
        <w:rPr>
          <w:b/>
          <w:sz w:val="20"/>
          <w:szCs w:val="20"/>
        </w:rPr>
        <w:t xml:space="preserve">Solvent </w:t>
      </w:r>
      <w:r w:rsidRPr="00614109">
        <w:rPr>
          <w:sz w:val="20"/>
          <w:szCs w:val="20"/>
        </w:rPr>
        <w:t xml:space="preserve">has the meaning given in the </w:t>
      </w:r>
      <w:r w:rsidRPr="00614109">
        <w:rPr>
          <w:i/>
          <w:sz w:val="20"/>
          <w:szCs w:val="20"/>
        </w:rPr>
        <w:t xml:space="preserve">Corporations Act 2001 </w:t>
      </w:r>
      <w:r w:rsidRPr="00614109">
        <w:rPr>
          <w:sz w:val="20"/>
          <w:szCs w:val="20"/>
        </w:rPr>
        <w:t>(</w:t>
      </w:r>
      <w:proofErr w:type="spellStart"/>
      <w:r w:rsidRPr="00614109">
        <w:rPr>
          <w:sz w:val="20"/>
          <w:szCs w:val="20"/>
        </w:rPr>
        <w:t>Cth</w:t>
      </w:r>
      <w:proofErr w:type="spellEnd"/>
      <w:proofErr w:type="gramStart"/>
      <w:r w:rsidRPr="00614109">
        <w:rPr>
          <w:sz w:val="20"/>
          <w:szCs w:val="20"/>
        </w:rPr>
        <w:t>);</w:t>
      </w:r>
      <w:proofErr w:type="gramEnd"/>
    </w:p>
    <w:p w14:paraId="7CCF9114" w14:textId="77777777" w:rsidR="00F27222" w:rsidRPr="00614109" w:rsidRDefault="00F27222" w:rsidP="00F27222">
      <w:pPr>
        <w:ind w:left="737"/>
        <w:rPr>
          <w:sz w:val="20"/>
          <w:szCs w:val="20"/>
        </w:rPr>
      </w:pPr>
      <w:r w:rsidRPr="00614109">
        <w:rPr>
          <w:b/>
          <w:sz w:val="20"/>
          <w:szCs w:val="20"/>
        </w:rPr>
        <w:t>Tax Invoice</w:t>
      </w:r>
      <w:r w:rsidRPr="00614109">
        <w:rPr>
          <w:sz w:val="20"/>
          <w:szCs w:val="20"/>
        </w:rPr>
        <w:t xml:space="preserve"> has the same meaning as specified in the GST Law.</w:t>
      </w:r>
    </w:p>
    <w:p w14:paraId="41FDB443" w14:textId="39F169BF" w:rsidR="00F27222" w:rsidRPr="00FE3A82" w:rsidRDefault="00F27222" w:rsidP="00FE3A82">
      <w:pPr>
        <w:pStyle w:val="Heading4"/>
        <w:numPr>
          <w:ilvl w:val="1"/>
          <w:numId w:val="26"/>
        </w:numPr>
      </w:pPr>
      <w:r w:rsidRPr="00FE3A82">
        <w:t>Interpretation</w:t>
      </w:r>
    </w:p>
    <w:p w14:paraId="3CF93BE4" w14:textId="77777777" w:rsidR="00F27222" w:rsidRPr="00E41E6D" w:rsidRDefault="00F27222" w:rsidP="00803057">
      <w:pPr>
        <w:pStyle w:val="ListParagraph"/>
        <w:ind w:left="792"/>
      </w:pPr>
      <w:r w:rsidRPr="00E41E6D">
        <w:t>In this Agreement, unless the context requires otherwise:</w:t>
      </w:r>
    </w:p>
    <w:p w14:paraId="407B7398" w14:textId="77777777" w:rsidR="00F27222" w:rsidRPr="00614109" w:rsidRDefault="00F27222" w:rsidP="00CF3BFD">
      <w:pPr>
        <w:pStyle w:val="ListParagraph"/>
        <w:numPr>
          <w:ilvl w:val="0"/>
          <w:numId w:val="33"/>
        </w:numPr>
        <w:rPr>
          <w:szCs w:val="20"/>
        </w:rPr>
      </w:pPr>
      <w:r w:rsidRPr="00614109">
        <w:rPr>
          <w:szCs w:val="20"/>
        </w:rPr>
        <w:t xml:space="preserve">monetary references are references to Australian </w:t>
      </w:r>
      <w:proofErr w:type="gramStart"/>
      <w:r w:rsidRPr="00614109">
        <w:rPr>
          <w:szCs w:val="20"/>
        </w:rPr>
        <w:t>currency;</w:t>
      </w:r>
      <w:proofErr w:type="gramEnd"/>
    </w:p>
    <w:p w14:paraId="5B0E58EC" w14:textId="77777777" w:rsidR="00F27222" w:rsidRPr="00614109" w:rsidRDefault="00F27222" w:rsidP="00CF3BFD">
      <w:pPr>
        <w:pStyle w:val="ListParagraph"/>
        <w:numPr>
          <w:ilvl w:val="0"/>
          <w:numId w:val="33"/>
        </w:numPr>
        <w:rPr>
          <w:szCs w:val="20"/>
        </w:rPr>
      </w:pPr>
      <w:r w:rsidRPr="00614109">
        <w:rPr>
          <w:szCs w:val="20"/>
        </w:rPr>
        <w:t xml:space="preserve">the clause and sub-clause headings are for convenient reference only and have no effect in limiting or extending the language of the provisions to which they </w:t>
      </w:r>
      <w:proofErr w:type="gramStart"/>
      <w:r w:rsidRPr="00614109">
        <w:rPr>
          <w:szCs w:val="20"/>
        </w:rPr>
        <w:t>refer;</w:t>
      </w:r>
      <w:proofErr w:type="gramEnd"/>
    </w:p>
    <w:p w14:paraId="5076333F" w14:textId="77777777" w:rsidR="00F27222" w:rsidRPr="00614109" w:rsidRDefault="00F27222" w:rsidP="00CF3BFD">
      <w:pPr>
        <w:pStyle w:val="ListParagraph"/>
        <w:numPr>
          <w:ilvl w:val="0"/>
          <w:numId w:val="33"/>
        </w:numPr>
        <w:rPr>
          <w:szCs w:val="20"/>
        </w:rPr>
      </w:pPr>
      <w:proofErr w:type="spellStart"/>
      <w:r w:rsidRPr="00614109">
        <w:rPr>
          <w:szCs w:val="20"/>
        </w:rPr>
        <w:t>a cross</w:t>
      </w:r>
      <w:proofErr w:type="spellEnd"/>
      <w:r w:rsidRPr="00614109">
        <w:rPr>
          <w:szCs w:val="20"/>
        </w:rPr>
        <w:t xml:space="preserve"> reference to a clause number is a reference to all its sub-</w:t>
      </w:r>
      <w:proofErr w:type="gramStart"/>
      <w:r w:rsidRPr="00614109">
        <w:rPr>
          <w:szCs w:val="20"/>
        </w:rPr>
        <w:t>clauses;</w:t>
      </w:r>
      <w:proofErr w:type="gramEnd"/>
    </w:p>
    <w:p w14:paraId="6198C5BC" w14:textId="77777777" w:rsidR="00F27222" w:rsidRPr="00614109" w:rsidRDefault="00F27222" w:rsidP="00CF3BFD">
      <w:pPr>
        <w:pStyle w:val="ListParagraph"/>
        <w:numPr>
          <w:ilvl w:val="0"/>
          <w:numId w:val="33"/>
        </w:numPr>
        <w:rPr>
          <w:szCs w:val="20"/>
        </w:rPr>
      </w:pPr>
      <w:r w:rsidRPr="00614109">
        <w:rPr>
          <w:szCs w:val="20"/>
        </w:rPr>
        <w:t xml:space="preserve">words in the singular number include the plural and </w:t>
      </w:r>
      <w:proofErr w:type="gramStart"/>
      <w:r w:rsidRPr="00614109">
        <w:rPr>
          <w:szCs w:val="20"/>
        </w:rPr>
        <w:t>vice versa;</w:t>
      </w:r>
      <w:proofErr w:type="gramEnd"/>
    </w:p>
    <w:p w14:paraId="3CE6B2EF" w14:textId="77777777" w:rsidR="00F27222" w:rsidRPr="00614109" w:rsidRDefault="00F27222" w:rsidP="00CF3BFD">
      <w:pPr>
        <w:pStyle w:val="ListParagraph"/>
        <w:numPr>
          <w:ilvl w:val="0"/>
          <w:numId w:val="33"/>
        </w:numPr>
        <w:rPr>
          <w:szCs w:val="20"/>
        </w:rPr>
      </w:pPr>
      <w:r w:rsidRPr="00614109">
        <w:rPr>
          <w:szCs w:val="20"/>
        </w:rPr>
        <w:t xml:space="preserve">words importing a gender (including neutral pronouns) include any other </w:t>
      </w:r>
      <w:proofErr w:type="gramStart"/>
      <w:r w:rsidRPr="00614109">
        <w:rPr>
          <w:szCs w:val="20"/>
        </w:rPr>
        <w:t>gender;</w:t>
      </w:r>
      <w:proofErr w:type="gramEnd"/>
    </w:p>
    <w:p w14:paraId="796B5B67" w14:textId="77777777" w:rsidR="00F27222" w:rsidRPr="00614109" w:rsidRDefault="00F27222" w:rsidP="00CF3BFD">
      <w:pPr>
        <w:pStyle w:val="ListParagraph"/>
        <w:numPr>
          <w:ilvl w:val="0"/>
          <w:numId w:val="33"/>
        </w:numPr>
        <w:rPr>
          <w:szCs w:val="20"/>
        </w:rPr>
      </w:pPr>
      <w:r w:rsidRPr="00614109">
        <w:rPr>
          <w:szCs w:val="20"/>
        </w:rPr>
        <w:t>a reference to the word “</w:t>
      </w:r>
      <w:proofErr w:type="gramStart"/>
      <w:r w:rsidRPr="00614109">
        <w:rPr>
          <w:szCs w:val="20"/>
        </w:rPr>
        <w:t>include</w:t>
      </w:r>
      <w:proofErr w:type="gramEnd"/>
      <w:r w:rsidRPr="00614109">
        <w:rPr>
          <w:szCs w:val="20"/>
        </w:rPr>
        <w:t xml:space="preserve">” or “including” is to be interpreted without </w:t>
      </w:r>
      <w:proofErr w:type="gramStart"/>
      <w:r w:rsidRPr="00614109">
        <w:rPr>
          <w:szCs w:val="20"/>
        </w:rPr>
        <w:t>limitation;</w:t>
      </w:r>
      <w:proofErr w:type="gramEnd"/>
    </w:p>
    <w:p w14:paraId="269E83CB" w14:textId="77777777" w:rsidR="00F27222" w:rsidRPr="00614109" w:rsidRDefault="00F27222" w:rsidP="00CF3BFD">
      <w:pPr>
        <w:pStyle w:val="ListParagraph"/>
        <w:numPr>
          <w:ilvl w:val="0"/>
          <w:numId w:val="33"/>
        </w:numPr>
        <w:rPr>
          <w:szCs w:val="20"/>
        </w:rPr>
      </w:pPr>
      <w:r w:rsidRPr="00614109">
        <w:rPr>
          <w:szCs w:val="20"/>
        </w:rPr>
        <w:t xml:space="preserve">where a word or phrase is given a particular meaning, other parts of speech and grammatical forms of that word or phrase have corresponding </w:t>
      </w:r>
      <w:proofErr w:type="gramStart"/>
      <w:r w:rsidRPr="00614109">
        <w:rPr>
          <w:szCs w:val="20"/>
        </w:rPr>
        <w:t>meanings;</w:t>
      </w:r>
      <w:proofErr w:type="gramEnd"/>
    </w:p>
    <w:p w14:paraId="2A32C283" w14:textId="77777777" w:rsidR="00F27222" w:rsidRPr="00614109" w:rsidRDefault="00F27222" w:rsidP="00CF3BFD">
      <w:pPr>
        <w:pStyle w:val="ListParagraph"/>
        <w:numPr>
          <w:ilvl w:val="0"/>
          <w:numId w:val="33"/>
        </w:numPr>
        <w:rPr>
          <w:szCs w:val="20"/>
        </w:rPr>
      </w:pPr>
      <w:r w:rsidRPr="00614109">
        <w:rPr>
          <w:szCs w:val="20"/>
        </w:rPr>
        <w:t xml:space="preserve">a reference to a person includes a partnership and a body whether corporate or </w:t>
      </w:r>
      <w:proofErr w:type="gramStart"/>
      <w:r w:rsidRPr="00614109">
        <w:rPr>
          <w:szCs w:val="20"/>
        </w:rPr>
        <w:t>otherwise;</w:t>
      </w:r>
      <w:proofErr w:type="gramEnd"/>
    </w:p>
    <w:p w14:paraId="785CE52B" w14:textId="77777777" w:rsidR="00F27222" w:rsidRPr="00614109" w:rsidRDefault="00F27222" w:rsidP="00CF3BFD">
      <w:pPr>
        <w:pStyle w:val="ListParagraph"/>
        <w:numPr>
          <w:ilvl w:val="0"/>
          <w:numId w:val="33"/>
        </w:numPr>
        <w:rPr>
          <w:szCs w:val="20"/>
        </w:rPr>
      </w:pPr>
      <w:r w:rsidRPr="00614109">
        <w:rPr>
          <w:szCs w:val="20"/>
        </w:rPr>
        <w:t xml:space="preserve">if the Recipient consists of more than one person those persons shall be jointly and severally bound under this </w:t>
      </w:r>
      <w:proofErr w:type="gramStart"/>
      <w:r w:rsidRPr="00614109">
        <w:rPr>
          <w:szCs w:val="20"/>
        </w:rPr>
        <w:t>Agreement;</w:t>
      </w:r>
      <w:proofErr w:type="gramEnd"/>
    </w:p>
    <w:p w14:paraId="1ED08AB3" w14:textId="77777777" w:rsidR="00F27222" w:rsidRPr="00614109" w:rsidRDefault="00F27222" w:rsidP="00CF3BFD">
      <w:pPr>
        <w:pStyle w:val="ListParagraph"/>
        <w:numPr>
          <w:ilvl w:val="0"/>
          <w:numId w:val="33"/>
        </w:numPr>
        <w:rPr>
          <w:szCs w:val="20"/>
        </w:rPr>
      </w:pPr>
      <w:r w:rsidRPr="00614109">
        <w:rPr>
          <w:szCs w:val="20"/>
        </w:rPr>
        <w:t xml:space="preserve">a reference to the Department includes any duly authorised officer or agent and its successor Government department and all references to the Department will be read and construed as references to the </w:t>
      </w:r>
      <w:proofErr w:type="gramStart"/>
      <w:r w:rsidRPr="00614109">
        <w:rPr>
          <w:szCs w:val="20"/>
        </w:rPr>
        <w:t>State;</w:t>
      </w:r>
      <w:proofErr w:type="gramEnd"/>
    </w:p>
    <w:p w14:paraId="4165B40B" w14:textId="77777777" w:rsidR="00F27222" w:rsidRPr="00614109" w:rsidRDefault="00F27222" w:rsidP="00CF3BFD">
      <w:pPr>
        <w:pStyle w:val="ListParagraph"/>
        <w:numPr>
          <w:ilvl w:val="0"/>
          <w:numId w:val="33"/>
        </w:numPr>
        <w:rPr>
          <w:szCs w:val="20"/>
        </w:rPr>
      </w:pPr>
      <w:r w:rsidRPr="00614109">
        <w:rPr>
          <w:szCs w:val="20"/>
        </w:rPr>
        <w:t xml:space="preserve">a reference to a clause or sub-clause is a reference to a clause or sub-clause of this </w:t>
      </w:r>
      <w:proofErr w:type="gramStart"/>
      <w:r w:rsidRPr="00614109">
        <w:rPr>
          <w:szCs w:val="20"/>
        </w:rPr>
        <w:t>Agreement;</w:t>
      </w:r>
      <w:proofErr w:type="gramEnd"/>
    </w:p>
    <w:p w14:paraId="75B8DA9E" w14:textId="77777777" w:rsidR="00F27222" w:rsidRPr="00614109" w:rsidRDefault="00F27222" w:rsidP="00CF3BFD">
      <w:pPr>
        <w:pStyle w:val="ListParagraph"/>
        <w:numPr>
          <w:ilvl w:val="0"/>
          <w:numId w:val="33"/>
        </w:numPr>
        <w:rPr>
          <w:szCs w:val="20"/>
        </w:rPr>
      </w:pPr>
      <w:r w:rsidRPr="00614109">
        <w:rPr>
          <w:szCs w:val="20"/>
        </w:rPr>
        <w:lastRenderedPageBreak/>
        <w:t>any uncertainty or ambiguity in the meaning of a provision of this Agreement will not be construed to the disadvantage of a party solely on the basis that it proposed that provision; and</w:t>
      </w:r>
    </w:p>
    <w:p w14:paraId="4FA7CA52" w14:textId="77777777" w:rsidR="00F27222" w:rsidRPr="00614109" w:rsidRDefault="00F27222" w:rsidP="00CF3BFD">
      <w:pPr>
        <w:pStyle w:val="ListParagraph"/>
        <w:numPr>
          <w:ilvl w:val="0"/>
          <w:numId w:val="33"/>
        </w:numPr>
        <w:rPr>
          <w:szCs w:val="20"/>
        </w:rPr>
      </w:pPr>
      <w:r w:rsidRPr="00614109">
        <w:rPr>
          <w:szCs w:val="20"/>
        </w:rPr>
        <w:t>where this Agreement refers to a matter being to the ‘satisfaction’ of a party, this means to the satisfaction of that party in its absolute discretion.</w:t>
      </w:r>
    </w:p>
    <w:p w14:paraId="73098D6B" w14:textId="77777777" w:rsidR="00F27222" w:rsidRDefault="00F27222" w:rsidP="00CF3BFD">
      <w:pPr>
        <w:pStyle w:val="Heading2"/>
        <w:numPr>
          <w:ilvl w:val="0"/>
          <w:numId w:val="26"/>
        </w:numPr>
      </w:pPr>
      <w:bookmarkStart w:id="4" w:name="_Toc230697243"/>
      <w:r>
        <w:t>TERM OF AGREEMENT</w:t>
      </w:r>
      <w:bookmarkEnd w:id="4"/>
    </w:p>
    <w:p w14:paraId="508335B6" w14:textId="77777777" w:rsidR="00F27222" w:rsidRPr="00C23B81" w:rsidRDefault="00F27222" w:rsidP="00803057">
      <w:pPr>
        <w:pStyle w:val="ListParagraph"/>
        <w:numPr>
          <w:ilvl w:val="1"/>
          <w:numId w:val="26"/>
        </w:numPr>
      </w:pPr>
      <w:r w:rsidRPr="00C23B81">
        <w:t>This Agreement will commence on the date of this Agreement and continue until the Recipient has completed all its obligations under this Agreement to the satisfaction of the Department unless terminated earlier by the Department.</w:t>
      </w:r>
    </w:p>
    <w:p w14:paraId="54B05A10" w14:textId="77777777" w:rsidR="00F27222" w:rsidRDefault="00F27222" w:rsidP="00CF3BFD">
      <w:pPr>
        <w:pStyle w:val="Heading2"/>
        <w:numPr>
          <w:ilvl w:val="0"/>
          <w:numId w:val="26"/>
        </w:numPr>
      </w:pPr>
      <w:bookmarkStart w:id="5" w:name="_Toc230697244"/>
      <w:r>
        <w:t>PAYMENT OF GRANT</w:t>
      </w:r>
      <w:bookmarkEnd w:id="5"/>
    </w:p>
    <w:p w14:paraId="0C7BF494" w14:textId="77777777" w:rsidR="00F27222" w:rsidRPr="00796212" w:rsidRDefault="00F27222" w:rsidP="00803057">
      <w:pPr>
        <w:pStyle w:val="ListParagraph"/>
        <w:numPr>
          <w:ilvl w:val="1"/>
          <w:numId w:val="26"/>
        </w:numPr>
      </w:pPr>
      <w:r w:rsidRPr="00796212">
        <w:t>Subject to and in accordance with the terms of this Agreement, the Department will advance to the Recipient the Grant Amount in the instalments specified in the Payment Terms.</w:t>
      </w:r>
    </w:p>
    <w:p w14:paraId="0A62804D" w14:textId="77777777" w:rsidR="00F27222" w:rsidRPr="00796212" w:rsidRDefault="00F27222" w:rsidP="00803057">
      <w:pPr>
        <w:pStyle w:val="ListParagraph"/>
        <w:numPr>
          <w:ilvl w:val="1"/>
          <w:numId w:val="26"/>
        </w:numPr>
      </w:pPr>
      <w:r w:rsidRPr="00796212">
        <w:t>Each Grant instalment is conditional upon the Recipient having provided to the Department each relevant Payment Deliverable including all Payment Deliverables applicable to any previous Grant instalment.</w:t>
      </w:r>
    </w:p>
    <w:p w14:paraId="7FE0B5BA" w14:textId="77777777" w:rsidR="00F27222" w:rsidRPr="00796212" w:rsidRDefault="00F27222" w:rsidP="00803057">
      <w:pPr>
        <w:pStyle w:val="ListParagraph"/>
        <w:numPr>
          <w:ilvl w:val="1"/>
          <w:numId w:val="26"/>
        </w:numPr>
      </w:pPr>
      <w:r w:rsidRPr="00796212">
        <w:t>The Recipient must apply the Grant and any interest derived by the Recipient from Grant monies paid to the Recipient solely for the purposes of the Project.</w:t>
      </w:r>
    </w:p>
    <w:p w14:paraId="6AA8A3C4" w14:textId="77777777" w:rsidR="00F27222" w:rsidRPr="00796212" w:rsidRDefault="00F27222" w:rsidP="00803057">
      <w:pPr>
        <w:pStyle w:val="ListParagraph"/>
        <w:numPr>
          <w:ilvl w:val="1"/>
          <w:numId w:val="26"/>
        </w:numPr>
      </w:pPr>
      <w:r w:rsidRPr="00796212">
        <w:t>If the Recipient fails to achieve any of the Payment Deliverables as specified in the Grant Details the Department is not obliged to advance any Grant instalment but may, in its absolute discretion, at the request of the Recipient, agree to a variation of this Agreement to enable an adjusted Grant instalment to be advanced having regard to:</w:t>
      </w:r>
    </w:p>
    <w:p w14:paraId="6371A90A" w14:textId="77777777" w:rsidR="00F27222" w:rsidRPr="00D928D3" w:rsidRDefault="00F27222" w:rsidP="00CF3BFD">
      <w:pPr>
        <w:pStyle w:val="ListParagraph"/>
        <w:numPr>
          <w:ilvl w:val="0"/>
          <w:numId w:val="34"/>
        </w:numPr>
        <w:rPr>
          <w:szCs w:val="20"/>
        </w:rPr>
      </w:pPr>
      <w:r w:rsidRPr="00D928D3">
        <w:rPr>
          <w:szCs w:val="20"/>
        </w:rPr>
        <w:t xml:space="preserve">the amount of Capital Expenditure and/or Project Expenditure incurred by the Recipient on the </w:t>
      </w:r>
      <w:proofErr w:type="gramStart"/>
      <w:r w:rsidRPr="00D928D3">
        <w:rPr>
          <w:szCs w:val="20"/>
        </w:rPr>
        <w:t>Project;</w:t>
      </w:r>
      <w:proofErr w:type="gramEnd"/>
    </w:p>
    <w:p w14:paraId="66780177" w14:textId="77777777" w:rsidR="00F27222" w:rsidRPr="00614109" w:rsidRDefault="00F27222" w:rsidP="00CF3BFD">
      <w:pPr>
        <w:pStyle w:val="ListParagraph"/>
        <w:numPr>
          <w:ilvl w:val="0"/>
          <w:numId w:val="34"/>
        </w:numPr>
        <w:rPr>
          <w:szCs w:val="20"/>
        </w:rPr>
      </w:pPr>
      <w:r w:rsidRPr="00EA6970">
        <w:rPr>
          <w:szCs w:val="20"/>
        </w:rPr>
        <w:t xml:space="preserve">any other factors the Department deems </w:t>
      </w:r>
      <w:r w:rsidRPr="00614109">
        <w:rPr>
          <w:szCs w:val="20"/>
        </w:rPr>
        <w:t>appropriate.</w:t>
      </w:r>
    </w:p>
    <w:p w14:paraId="24DD3150" w14:textId="0D65E7B1" w:rsidR="00F27222" w:rsidRPr="00796212" w:rsidRDefault="00F27222" w:rsidP="00803057">
      <w:pPr>
        <w:pStyle w:val="ListParagraph"/>
        <w:numPr>
          <w:ilvl w:val="1"/>
          <w:numId w:val="26"/>
        </w:numPr>
      </w:pPr>
      <w:r w:rsidRPr="00796212">
        <w:t xml:space="preserve">Any amount advanced by the Department under clause </w:t>
      </w:r>
      <w:r w:rsidRPr="00796212">
        <w:fldChar w:fldCharType="begin"/>
      </w:r>
      <w:r w:rsidRPr="00796212">
        <w:instrText xml:space="preserve"> REF _Ref257272074 \w \h </w:instrText>
      </w:r>
      <w:r w:rsidR="00353CB2" w:rsidRPr="00796212">
        <w:instrText xml:space="preserve"> \* MERGEFORMAT </w:instrText>
      </w:r>
      <w:r w:rsidRPr="00796212">
        <w:fldChar w:fldCharType="separate"/>
      </w:r>
      <w:r w:rsidRPr="00796212">
        <w:t>3.4</w:t>
      </w:r>
      <w:r w:rsidRPr="00796212">
        <w:fldChar w:fldCharType="end"/>
      </w:r>
      <w:r w:rsidRPr="00796212">
        <w:t xml:space="preserve"> may be calculated as the Department deems appropriate in its absolute discretion.</w:t>
      </w:r>
    </w:p>
    <w:p w14:paraId="54B97FEF" w14:textId="77777777" w:rsidR="00F27222" w:rsidRPr="00796212" w:rsidRDefault="00F27222" w:rsidP="00803057">
      <w:pPr>
        <w:pStyle w:val="ListParagraph"/>
        <w:numPr>
          <w:ilvl w:val="1"/>
          <w:numId w:val="26"/>
        </w:numPr>
      </w:pPr>
      <w:r w:rsidRPr="00796212">
        <w:t>The Department may, in its absolute discretion, extend any of the dates for the provision of the Payment Deliverables.</w:t>
      </w:r>
    </w:p>
    <w:p w14:paraId="6B6DE4AA" w14:textId="77777777" w:rsidR="00F27222" w:rsidRDefault="00F27222" w:rsidP="00CF3BFD">
      <w:pPr>
        <w:pStyle w:val="Heading2"/>
        <w:numPr>
          <w:ilvl w:val="0"/>
          <w:numId w:val="26"/>
        </w:numPr>
      </w:pPr>
      <w:bookmarkStart w:id="6" w:name="_Toc230697245"/>
      <w:r>
        <w:t>PROJECT</w:t>
      </w:r>
      <w:bookmarkEnd w:id="6"/>
    </w:p>
    <w:p w14:paraId="71EA3CB9" w14:textId="77777777" w:rsidR="00F27222" w:rsidRPr="00796212" w:rsidRDefault="00F27222" w:rsidP="00803057">
      <w:pPr>
        <w:pStyle w:val="ListParagraph"/>
        <w:numPr>
          <w:ilvl w:val="1"/>
          <w:numId w:val="26"/>
        </w:numPr>
      </w:pPr>
      <w:r w:rsidRPr="00796212">
        <w:t>The Recipient must commence the Project by the Commencement Date and must complete the Project by the Completion Date.  The Department may in its absolute discretion extend the Commencement Date or the Completion Date.</w:t>
      </w:r>
    </w:p>
    <w:p w14:paraId="422885DC" w14:textId="77777777" w:rsidR="00F27222" w:rsidRPr="00796212" w:rsidRDefault="00F27222" w:rsidP="00803057">
      <w:pPr>
        <w:pStyle w:val="ListParagraph"/>
        <w:numPr>
          <w:ilvl w:val="1"/>
          <w:numId w:val="26"/>
        </w:numPr>
      </w:pPr>
      <w:r w:rsidRPr="00796212">
        <w:lastRenderedPageBreak/>
        <w:t>If the Recipient has not commenced the Project by the Commencement Date, the Department may by written notice immediately terminate this Agreement.</w:t>
      </w:r>
    </w:p>
    <w:p w14:paraId="27A41E1E" w14:textId="77777777" w:rsidR="00F27222" w:rsidRPr="00796212" w:rsidRDefault="00F27222" w:rsidP="00803057">
      <w:pPr>
        <w:pStyle w:val="ListParagraph"/>
        <w:numPr>
          <w:ilvl w:val="1"/>
          <w:numId w:val="26"/>
        </w:numPr>
      </w:pPr>
      <w:r w:rsidRPr="00796212">
        <w:t>The Recipient must:</w:t>
      </w:r>
    </w:p>
    <w:p w14:paraId="5E242C87" w14:textId="77777777" w:rsidR="00F27222" w:rsidRPr="00614109" w:rsidRDefault="00F27222" w:rsidP="00CF3BFD">
      <w:pPr>
        <w:pStyle w:val="ListParagraph"/>
        <w:numPr>
          <w:ilvl w:val="0"/>
          <w:numId w:val="35"/>
        </w:numPr>
        <w:rPr>
          <w:szCs w:val="20"/>
        </w:rPr>
      </w:pPr>
      <w:r w:rsidRPr="00614109">
        <w:rPr>
          <w:szCs w:val="20"/>
        </w:rPr>
        <w:t xml:space="preserve">exercise due care, skill and judgment in performing the </w:t>
      </w:r>
      <w:proofErr w:type="gramStart"/>
      <w:r w:rsidRPr="00614109">
        <w:rPr>
          <w:szCs w:val="20"/>
        </w:rPr>
        <w:t>Project;</w:t>
      </w:r>
      <w:proofErr w:type="gramEnd"/>
    </w:p>
    <w:p w14:paraId="2CCD29C2" w14:textId="77777777" w:rsidR="00F27222" w:rsidRPr="00614109" w:rsidRDefault="00F27222" w:rsidP="00CF3BFD">
      <w:pPr>
        <w:pStyle w:val="ListParagraph"/>
        <w:numPr>
          <w:ilvl w:val="0"/>
          <w:numId w:val="35"/>
        </w:numPr>
        <w:rPr>
          <w:szCs w:val="20"/>
        </w:rPr>
      </w:pPr>
      <w:r w:rsidRPr="00614109">
        <w:rPr>
          <w:szCs w:val="20"/>
        </w:rPr>
        <w:t xml:space="preserve">perform the Project in a timely manner in accordance with the Payment Deliverables and other Project milestones, if </w:t>
      </w:r>
      <w:proofErr w:type="gramStart"/>
      <w:r w:rsidRPr="00614109">
        <w:rPr>
          <w:szCs w:val="20"/>
        </w:rPr>
        <w:t>any;</w:t>
      </w:r>
      <w:proofErr w:type="gramEnd"/>
    </w:p>
    <w:p w14:paraId="55C7D4D6" w14:textId="77777777" w:rsidR="00F27222" w:rsidRPr="00614109" w:rsidRDefault="00F27222" w:rsidP="00CF3BFD">
      <w:pPr>
        <w:pStyle w:val="ListParagraph"/>
        <w:numPr>
          <w:ilvl w:val="0"/>
          <w:numId w:val="35"/>
        </w:numPr>
        <w:rPr>
          <w:szCs w:val="20"/>
        </w:rPr>
      </w:pPr>
      <w:r w:rsidRPr="00614109">
        <w:rPr>
          <w:szCs w:val="20"/>
        </w:rPr>
        <w:t xml:space="preserve">ensure that it has sufficient funds in addition to the Grant to complete the Project on the scope </w:t>
      </w:r>
      <w:proofErr w:type="gramStart"/>
      <w:r w:rsidRPr="00614109">
        <w:rPr>
          <w:szCs w:val="20"/>
        </w:rPr>
        <w:t>proposed;</w:t>
      </w:r>
      <w:proofErr w:type="gramEnd"/>
    </w:p>
    <w:p w14:paraId="6E3CFC04" w14:textId="77777777" w:rsidR="00F27222" w:rsidRPr="00614109" w:rsidRDefault="00F27222" w:rsidP="00CF3BFD">
      <w:pPr>
        <w:pStyle w:val="ListParagraph"/>
        <w:numPr>
          <w:ilvl w:val="0"/>
          <w:numId w:val="35"/>
        </w:numPr>
        <w:rPr>
          <w:szCs w:val="20"/>
        </w:rPr>
      </w:pPr>
      <w:r w:rsidRPr="00614109">
        <w:rPr>
          <w:szCs w:val="20"/>
        </w:rPr>
        <w:t>remain responsible for all Project cost over-</w:t>
      </w:r>
      <w:proofErr w:type="gramStart"/>
      <w:r w:rsidRPr="00614109">
        <w:rPr>
          <w:szCs w:val="20"/>
        </w:rPr>
        <w:t>runs;</w:t>
      </w:r>
      <w:proofErr w:type="gramEnd"/>
    </w:p>
    <w:p w14:paraId="349D2355" w14:textId="77777777" w:rsidR="00F27222" w:rsidRPr="00614109" w:rsidRDefault="00F27222" w:rsidP="00CF3BFD">
      <w:pPr>
        <w:pStyle w:val="ListParagraph"/>
        <w:numPr>
          <w:ilvl w:val="0"/>
          <w:numId w:val="35"/>
        </w:numPr>
        <w:rPr>
          <w:szCs w:val="20"/>
        </w:rPr>
      </w:pPr>
      <w:r w:rsidRPr="00614109">
        <w:rPr>
          <w:szCs w:val="20"/>
        </w:rPr>
        <w:t xml:space="preserve">cooperate with the Department at all </w:t>
      </w:r>
      <w:proofErr w:type="gramStart"/>
      <w:r w:rsidRPr="00614109">
        <w:rPr>
          <w:szCs w:val="20"/>
        </w:rPr>
        <w:t>times;</w:t>
      </w:r>
      <w:proofErr w:type="gramEnd"/>
    </w:p>
    <w:p w14:paraId="0B6153B7" w14:textId="77777777" w:rsidR="00F27222" w:rsidRPr="00614109" w:rsidRDefault="00F27222" w:rsidP="00CF3BFD">
      <w:pPr>
        <w:pStyle w:val="ListParagraph"/>
        <w:numPr>
          <w:ilvl w:val="0"/>
          <w:numId w:val="35"/>
        </w:numPr>
        <w:rPr>
          <w:szCs w:val="20"/>
        </w:rPr>
      </w:pPr>
      <w:r w:rsidRPr="00614109">
        <w:rPr>
          <w:szCs w:val="20"/>
        </w:rPr>
        <w:t>fulfil each of the Recipient Commitments; and</w:t>
      </w:r>
    </w:p>
    <w:p w14:paraId="2FD5532C" w14:textId="77777777" w:rsidR="00F27222" w:rsidRPr="00614109" w:rsidRDefault="00F27222" w:rsidP="00CF3BFD">
      <w:pPr>
        <w:pStyle w:val="ListParagraph"/>
        <w:numPr>
          <w:ilvl w:val="0"/>
          <w:numId w:val="35"/>
        </w:numPr>
        <w:rPr>
          <w:szCs w:val="20"/>
        </w:rPr>
      </w:pPr>
      <w:r w:rsidRPr="00614109">
        <w:rPr>
          <w:szCs w:val="20"/>
        </w:rPr>
        <w:t>achieve the Project Outcomes.</w:t>
      </w:r>
    </w:p>
    <w:p w14:paraId="25E48199" w14:textId="77777777" w:rsidR="00F27222" w:rsidRPr="00796212" w:rsidRDefault="00F27222" w:rsidP="00803057">
      <w:pPr>
        <w:pStyle w:val="ListParagraph"/>
        <w:numPr>
          <w:ilvl w:val="1"/>
          <w:numId w:val="26"/>
        </w:numPr>
      </w:pPr>
      <w:r w:rsidRPr="00796212">
        <w:t>The Recipient must promptly advise the Department if:</w:t>
      </w:r>
    </w:p>
    <w:p w14:paraId="4A4C906A" w14:textId="77777777" w:rsidR="00F27222" w:rsidRPr="00614109" w:rsidRDefault="00F27222" w:rsidP="00CF3BFD">
      <w:pPr>
        <w:pStyle w:val="ListParagraph"/>
        <w:numPr>
          <w:ilvl w:val="0"/>
          <w:numId w:val="36"/>
        </w:numPr>
        <w:rPr>
          <w:szCs w:val="20"/>
        </w:rPr>
      </w:pPr>
      <w:r w:rsidRPr="00614109">
        <w:rPr>
          <w:szCs w:val="20"/>
        </w:rPr>
        <w:t>there is or may be a delay to the Project; or</w:t>
      </w:r>
    </w:p>
    <w:p w14:paraId="764D176F" w14:textId="77777777" w:rsidR="00F27222" w:rsidRPr="00614109" w:rsidRDefault="00F27222" w:rsidP="00CF3BFD">
      <w:pPr>
        <w:pStyle w:val="ListParagraph"/>
        <w:numPr>
          <w:ilvl w:val="0"/>
          <w:numId w:val="36"/>
        </w:numPr>
        <w:rPr>
          <w:szCs w:val="20"/>
        </w:rPr>
      </w:pPr>
      <w:r w:rsidRPr="00614109">
        <w:rPr>
          <w:szCs w:val="20"/>
        </w:rPr>
        <w:t>there is any change to the scope, estimated cost or other aspect of the delivery of the Project.</w:t>
      </w:r>
    </w:p>
    <w:p w14:paraId="0688F0DE" w14:textId="77777777" w:rsidR="00F27222" w:rsidRDefault="00F27222" w:rsidP="00CF3BFD">
      <w:pPr>
        <w:pStyle w:val="Heading2"/>
        <w:numPr>
          <w:ilvl w:val="0"/>
          <w:numId w:val="26"/>
        </w:numPr>
      </w:pPr>
      <w:bookmarkStart w:id="7" w:name="_Toc230697246"/>
      <w:r>
        <w:t>WITHHOLDING OR REFUND OF GRANT</w:t>
      </w:r>
      <w:bookmarkEnd w:id="7"/>
    </w:p>
    <w:p w14:paraId="4E8D2BB8" w14:textId="77777777" w:rsidR="00F27222" w:rsidRPr="00796212" w:rsidRDefault="00F27222" w:rsidP="00803057">
      <w:pPr>
        <w:pStyle w:val="ListParagraph"/>
        <w:numPr>
          <w:ilvl w:val="1"/>
          <w:numId w:val="26"/>
        </w:numPr>
      </w:pPr>
      <w:r w:rsidRPr="00796212">
        <w:t>Where the Department is of the opinion that the Recipient:</w:t>
      </w:r>
    </w:p>
    <w:p w14:paraId="18D31F18" w14:textId="77777777" w:rsidR="00F27222" w:rsidRPr="00614109" w:rsidRDefault="00F27222" w:rsidP="00CF3BFD">
      <w:pPr>
        <w:pStyle w:val="ListParagraph"/>
        <w:numPr>
          <w:ilvl w:val="0"/>
          <w:numId w:val="37"/>
        </w:numPr>
        <w:rPr>
          <w:szCs w:val="20"/>
        </w:rPr>
      </w:pPr>
      <w:r w:rsidRPr="00614109">
        <w:rPr>
          <w:szCs w:val="20"/>
        </w:rPr>
        <w:t xml:space="preserve">has failed to fulfil or has breached any of its obligations under this </w:t>
      </w:r>
      <w:proofErr w:type="gramStart"/>
      <w:r w:rsidRPr="00614109">
        <w:rPr>
          <w:szCs w:val="20"/>
        </w:rPr>
        <w:t>Agreement;</w:t>
      </w:r>
      <w:proofErr w:type="gramEnd"/>
    </w:p>
    <w:p w14:paraId="765C88BF" w14:textId="77777777" w:rsidR="00F27222" w:rsidRPr="00614109" w:rsidRDefault="00F27222" w:rsidP="00CF3BFD">
      <w:pPr>
        <w:pStyle w:val="ListParagraph"/>
        <w:numPr>
          <w:ilvl w:val="0"/>
          <w:numId w:val="37"/>
        </w:numPr>
        <w:rPr>
          <w:szCs w:val="20"/>
        </w:rPr>
      </w:pPr>
      <w:r w:rsidRPr="00614109">
        <w:rPr>
          <w:szCs w:val="20"/>
        </w:rPr>
        <w:t xml:space="preserve">has not or is unlikely to perform or complete the Project in the manner contemplated in this </w:t>
      </w:r>
      <w:proofErr w:type="gramStart"/>
      <w:r w:rsidRPr="00614109">
        <w:rPr>
          <w:szCs w:val="20"/>
        </w:rPr>
        <w:t>Agreement;</w:t>
      </w:r>
      <w:proofErr w:type="gramEnd"/>
    </w:p>
    <w:p w14:paraId="56F70DF5" w14:textId="77777777" w:rsidR="00F27222" w:rsidRPr="00614109" w:rsidRDefault="00F27222" w:rsidP="00CF3BFD">
      <w:pPr>
        <w:pStyle w:val="ListParagraph"/>
        <w:numPr>
          <w:ilvl w:val="0"/>
          <w:numId w:val="37"/>
        </w:numPr>
        <w:rPr>
          <w:szCs w:val="20"/>
        </w:rPr>
      </w:pPr>
      <w:r w:rsidRPr="00614109">
        <w:rPr>
          <w:szCs w:val="20"/>
        </w:rPr>
        <w:t>has engaged or may engage in any conduct which affects or may adversely affect the goodwill or reputation of the Recipient, the Project, the Department, a Minister, or the State; or</w:t>
      </w:r>
    </w:p>
    <w:p w14:paraId="5EDF5288" w14:textId="77777777" w:rsidR="00F27222" w:rsidRPr="00614109" w:rsidRDefault="00F27222" w:rsidP="00CF3BFD">
      <w:pPr>
        <w:pStyle w:val="ListParagraph"/>
        <w:numPr>
          <w:ilvl w:val="0"/>
          <w:numId w:val="37"/>
        </w:numPr>
        <w:rPr>
          <w:szCs w:val="20"/>
        </w:rPr>
      </w:pPr>
      <w:r w:rsidRPr="00614109">
        <w:rPr>
          <w:szCs w:val="20"/>
        </w:rPr>
        <w:t>is subject to an Insolvency Event,</w:t>
      </w:r>
    </w:p>
    <w:p w14:paraId="386E2624" w14:textId="77777777" w:rsidR="00F27222" w:rsidRPr="00614109" w:rsidRDefault="00F27222" w:rsidP="00F27222">
      <w:pPr>
        <w:ind w:left="737"/>
        <w:rPr>
          <w:sz w:val="20"/>
          <w:szCs w:val="20"/>
        </w:rPr>
      </w:pPr>
      <w:r w:rsidRPr="00614109">
        <w:rPr>
          <w:sz w:val="20"/>
          <w:szCs w:val="20"/>
        </w:rPr>
        <w:t>the Department may, in its absolute discretion:</w:t>
      </w:r>
    </w:p>
    <w:p w14:paraId="74B9FAC8" w14:textId="77777777" w:rsidR="00F27222" w:rsidRPr="00614109" w:rsidRDefault="00F27222" w:rsidP="00CF3BFD">
      <w:pPr>
        <w:pStyle w:val="ListParagraph"/>
        <w:numPr>
          <w:ilvl w:val="0"/>
          <w:numId w:val="37"/>
        </w:numPr>
        <w:rPr>
          <w:szCs w:val="20"/>
        </w:rPr>
      </w:pPr>
      <w:r w:rsidRPr="00614109">
        <w:rPr>
          <w:szCs w:val="20"/>
        </w:rPr>
        <w:t xml:space="preserve">withhold, suspend or cancel payment of the </w:t>
      </w:r>
      <w:proofErr w:type="gramStart"/>
      <w:r w:rsidRPr="00614109">
        <w:rPr>
          <w:szCs w:val="20"/>
        </w:rPr>
        <w:t>Grant;</w:t>
      </w:r>
      <w:proofErr w:type="gramEnd"/>
    </w:p>
    <w:p w14:paraId="1DD6C458" w14:textId="77777777" w:rsidR="00F27222" w:rsidRPr="00614109" w:rsidRDefault="00F27222" w:rsidP="00CF3BFD">
      <w:pPr>
        <w:pStyle w:val="ListParagraph"/>
        <w:numPr>
          <w:ilvl w:val="0"/>
          <w:numId w:val="37"/>
        </w:numPr>
        <w:rPr>
          <w:szCs w:val="20"/>
        </w:rPr>
      </w:pPr>
      <w:r w:rsidRPr="00614109">
        <w:rPr>
          <w:szCs w:val="20"/>
        </w:rPr>
        <w:t>seek a refund of the whole or part of the Grant previously paid; and/or</w:t>
      </w:r>
    </w:p>
    <w:p w14:paraId="533716D8" w14:textId="77777777" w:rsidR="00F27222" w:rsidRPr="00614109" w:rsidRDefault="00F27222" w:rsidP="00CF3BFD">
      <w:pPr>
        <w:pStyle w:val="ListParagraph"/>
        <w:numPr>
          <w:ilvl w:val="0"/>
          <w:numId w:val="37"/>
        </w:numPr>
        <w:rPr>
          <w:szCs w:val="20"/>
        </w:rPr>
      </w:pPr>
      <w:r w:rsidRPr="00614109">
        <w:rPr>
          <w:szCs w:val="20"/>
        </w:rPr>
        <w:t>by written notice immediately terminate this Agreement.</w:t>
      </w:r>
    </w:p>
    <w:p w14:paraId="03744320" w14:textId="77777777" w:rsidR="00F27222" w:rsidRPr="00796212" w:rsidRDefault="00F27222" w:rsidP="00803057">
      <w:pPr>
        <w:pStyle w:val="ListParagraph"/>
        <w:numPr>
          <w:ilvl w:val="1"/>
          <w:numId w:val="26"/>
        </w:numPr>
      </w:pPr>
      <w:r w:rsidRPr="00796212">
        <w:t>Where the Department is of the opinion that continued association with the Project, or the Recipient may bring a Minister, the Department or the State into disrepute the Department may in its absolute discretion:</w:t>
      </w:r>
    </w:p>
    <w:p w14:paraId="1E3FD042" w14:textId="77777777" w:rsidR="00F27222" w:rsidRPr="00614109" w:rsidRDefault="00F27222" w:rsidP="00CF3BFD">
      <w:pPr>
        <w:pStyle w:val="ListParagraph"/>
        <w:numPr>
          <w:ilvl w:val="0"/>
          <w:numId w:val="38"/>
        </w:numPr>
        <w:rPr>
          <w:szCs w:val="20"/>
        </w:rPr>
      </w:pPr>
      <w:r w:rsidRPr="00614109">
        <w:rPr>
          <w:szCs w:val="20"/>
        </w:rPr>
        <w:t>withhold, suspend or cancel payment of the Grant; and/or</w:t>
      </w:r>
    </w:p>
    <w:p w14:paraId="11253F35" w14:textId="77777777" w:rsidR="00F27222" w:rsidRPr="00614109" w:rsidRDefault="00F27222" w:rsidP="00CF3BFD">
      <w:pPr>
        <w:pStyle w:val="ListParagraph"/>
        <w:numPr>
          <w:ilvl w:val="0"/>
          <w:numId w:val="38"/>
        </w:numPr>
        <w:rPr>
          <w:szCs w:val="20"/>
        </w:rPr>
      </w:pPr>
      <w:r w:rsidRPr="00614109">
        <w:rPr>
          <w:szCs w:val="20"/>
        </w:rPr>
        <w:t>by written notice immediately terminate this Agreement.</w:t>
      </w:r>
    </w:p>
    <w:p w14:paraId="5CF695D1" w14:textId="77777777" w:rsidR="00F27222" w:rsidRPr="00796212" w:rsidRDefault="00F27222" w:rsidP="00803057">
      <w:pPr>
        <w:pStyle w:val="ListParagraph"/>
        <w:numPr>
          <w:ilvl w:val="1"/>
          <w:numId w:val="26"/>
        </w:numPr>
      </w:pPr>
      <w:r w:rsidRPr="00796212">
        <w:t>If, without the prior written consent of the Department, the Recipient:</w:t>
      </w:r>
    </w:p>
    <w:p w14:paraId="7ADE4A4A" w14:textId="77777777" w:rsidR="00F27222" w:rsidRPr="00614109" w:rsidRDefault="00F27222" w:rsidP="00CF3BFD">
      <w:pPr>
        <w:pStyle w:val="ListParagraph"/>
        <w:numPr>
          <w:ilvl w:val="0"/>
          <w:numId w:val="39"/>
        </w:numPr>
        <w:rPr>
          <w:szCs w:val="20"/>
        </w:rPr>
      </w:pPr>
      <w:r w:rsidRPr="00614109">
        <w:rPr>
          <w:szCs w:val="20"/>
        </w:rPr>
        <w:lastRenderedPageBreak/>
        <w:t>is subject to a Change of Control; or</w:t>
      </w:r>
    </w:p>
    <w:p w14:paraId="3CD4F125" w14:textId="77777777" w:rsidR="00F27222" w:rsidRPr="00614109" w:rsidRDefault="00F27222" w:rsidP="00CF3BFD">
      <w:pPr>
        <w:pStyle w:val="ListParagraph"/>
        <w:numPr>
          <w:ilvl w:val="0"/>
          <w:numId w:val="39"/>
        </w:numPr>
        <w:rPr>
          <w:szCs w:val="20"/>
        </w:rPr>
      </w:pPr>
      <w:r w:rsidRPr="00614109">
        <w:rPr>
          <w:szCs w:val="20"/>
        </w:rPr>
        <w:t>has undertaken a restructuring of its business or change to its legal status which has or may in the reasonable opinion of the Department adversely affect its ability to carry out its obligations under this Agreement,</w:t>
      </w:r>
    </w:p>
    <w:p w14:paraId="5033E072" w14:textId="77777777" w:rsidR="00F27222" w:rsidRPr="00614109" w:rsidRDefault="00F27222" w:rsidP="00F27222">
      <w:pPr>
        <w:ind w:left="737"/>
        <w:rPr>
          <w:sz w:val="20"/>
          <w:szCs w:val="20"/>
        </w:rPr>
      </w:pPr>
      <w:r w:rsidRPr="00614109">
        <w:rPr>
          <w:sz w:val="20"/>
          <w:szCs w:val="20"/>
        </w:rPr>
        <w:t>the Department may, in its absolute discretion:</w:t>
      </w:r>
    </w:p>
    <w:p w14:paraId="7136649B" w14:textId="77777777" w:rsidR="00F27222" w:rsidRPr="00614109" w:rsidRDefault="00F27222" w:rsidP="00CF3BFD">
      <w:pPr>
        <w:pStyle w:val="ListParagraph"/>
        <w:numPr>
          <w:ilvl w:val="0"/>
          <w:numId w:val="39"/>
        </w:numPr>
        <w:rPr>
          <w:szCs w:val="20"/>
        </w:rPr>
      </w:pPr>
      <w:r w:rsidRPr="00614109">
        <w:rPr>
          <w:szCs w:val="20"/>
        </w:rPr>
        <w:t>withhold, suspend or cancel payment of the Grant; and/or</w:t>
      </w:r>
    </w:p>
    <w:p w14:paraId="4EBE7D6D" w14:textId="77777777" w:rsidR="00F27222" w:rsidRPr="00614109" w:rsidRDefault="00F27222" w:rsidP="00CF3BFD">
      <w:pPr>
        <w:pStyle w:val="ListParagraph"/>
        <w:numPr>
          <w:ilvl w:val="0"/>
          <w:numId w:val="39"/>
        </w:numPr>
        <w:rPr>
          <w:szCs w:val="20"/>
        </w:rPr>
      </w:pPr>
      <w:r w:rsidRPr="00614109">
        <w:rPr>
          <w:szCs w:val="20"/>
        </w:rPr>
        <w:t>by written notice immediately terminate this Agreement.</w:t>
      </w:r>
    </w:p>
    <w:p w14:paraId="7CDEA6D2" w14:textId="77777777" w:rsidR="00F27222" w:rsidRPr="00796212" w:rsidRDefault="00F27222" w:rsidP="00803057">
      <w:pPr>
        <w:pStyle w:val="ListParagraph"/>
        <w:numPr>
          <w:ilvl w:val="1"/>
          <w:numId w:val="26"/>
        </w:numPr>
      </w:pPr>
      <w:r w:rsidRPr="00796212">
        <w:t>Where the Department is of the opinion that a Refund Event has occurred, the Department may, in its absolute discretion:</w:t>
      </w:r>
    </w:p>
    <w:p w14:paraId="04B2B988" w14:textId="77777777" w:rsidR="00F27222" w:rsidRPr="00614109" w:rsidRDefault="00F27222" w:rsidP="00B91743">
      <w:pPr>
        <w:pStyle w:val="ListParagraph"/>
        <w:numPr>
          <w:ilvl w:val="0"/>
          <w:numId w:val="48"/>
        </w:numPr>
        <w:rPr>
          <w:szCs w:val="20"/>
        </w:rPr>
      </w:pPr>
      <w:r w:rsidRPr="00614109">
        <w:rPr>
          <w:szCs w:val="20"/>
        </w:rPr>
        <w:t>by written notice immediately terminate this Agreement; and/or</w:t>
      </w:r>
    </w:p>
    <w:p w14:paraId="578457F8" w14:textId="77777777" w:rsidR="00F27222" w:rsidRPr="00614109" w:rsidRDefault="00F27222" w:rsidP="00B91743">
      <w:pPr>
        <w:pStyle w:val="ListParagraph"/>
        <w:numPr>
          <w:ilvl w:val="0"/>
          <w:numId w:val="48"/>
        </w:numPr>
        <w:rPr>
          <w:szCs w:val="20"/>
        </w:rPr>
      </w:pPr>
      <w:r w:rsidRPr="00614109">
        <w:rPr>
          <w:szCs w:val="20"/>
        </w:rPr>
        <w:t xml:space="preserve">by written notice require the refund in whole or in part of any amount of the Grant previously advanced together with interest at a rate of 2% per annum above the rate fixed from time to time under section 2 of the </w:t>
      </w:r>
      <w:r w:rsidRPr="00614109">
        <w:rPr>
          <w:i/>
          <w:iCs/>
          <w:szCs w:val="20"/>
        </w:rPr>
        <w:t xml:space="preserve">Penalty Interest Rates Act 1983 </w:t>
      </w:r>
      <w:r w:rsidRPr="00614109">
        <w:rPr>
          <w:szCs w:val="20"/>
        </w:rPr>
        <w:t>(Vic)</w:t>
      </w:r>
      <w:r w:rsidRPr="00614109">
        <w:rPr>
          <w:i/>
          <w:iCs/>
          <w:szCs w:val="20"/>
        </w:rPr>
        <w:t xml:space="preserve"> </w:t>
      </w:r>
      <w:r w:rsidRPr="00614109">
        <w:rPr>
          <w:szCs w:val="20"/>
        </w:rPr>
        <w:t>calculated from the date of the payment of the Grant to the date of refund.</w:t>
      </w:r>
    </w:p>
    <w:p w14:paraId="0B2F9C77" w14:textId="77777777" w:rsidR="00F27222" w:rsidRDefault="00F27222" w:rsidP="00803057">
      <w:pPr>
        <w:pStyle w:val="ListParagraph"/>
        <w:numPr>
          <w:ilvl w:val="1"/>
          <w:numId w:val="26"/>
        </w:numPr>
      </w:pPr>
      <w:r w:rsidRPr="00DE2006">
        <w:t>Any amount of the Grant not expended or legally committed for expenditure by the Recipient in accordance with this Agreement, must be refunded to the Department within thirty (30) days of the Completion Date or, in the event of termination, within seven (7) days of the date of termination, unless otherwise approved in writing by the Department.</w:t>
      </w:r>
    </w:p>
    <w:p w14:paraId="186B726C" w14:textId="77777777" w:rsidR="00B83BCD" w:rsidRPr="00B83BCD" w:rsidRDefault="00B83BCD" w:rsidP="00B83BCD">
      <w:pPr>
        <w:pStyle w:val="Heading2"/>
        <w:numPr>
          <w:ilvl w:val="0"/>
          <w:numId w:val="26"/>
        </w:numPr>
      </w:pPr>
      <w:bookmarkStart w:id="8" w:name="_Toc230697247"/>
      <w:r w:rsidRPr="00B83BCD">
        <w:t>LOCAL JOBS FIRST POLICY</w:t>
      </w:r>
      <w:bookmarkEnd w:id="8"/>
    </w:p>
    <w:p w14:paraId="6D115CBE" w14:textId="77777777" w:rsidR="00B83BCD" w:rsidRPr="00B83BCD" w:rsidRDefault="00B83BCD" w:rsidP="00B83BCD">
      <w:pPr>
        <w:pStyle w:val="ListParagraph"/>
        <w:numPr>
          <w:ilvl w:val="1"/>
          <w:numId w:val="26"/>
        </w:numPr>
      </w:pPr>
      <w:r w:rsidRPr="00B83BCD">
        <w:t>If the Local Jobs First Policy applies to this Agreement as indicated in Part A (Project Particulars) of the Grant Details, the terms and conditions set out in Schedule 1 form part of this Agreement.</w:t>
      </w:r>
    </w:p>
    <w:p w14:paraId="4E1FD81D" w14:textId="77777777" w:rsidR="00B83BCD" w:rsidRPr="00B83BCD" w:rsidRDefault="00B83BCD" w:rsidP="00B83BCD">
      <w:pPr>
        <w:pStyle w:val="Heading2"/>
        <w:numPr>
          <w:ilvl w:val="0"/>
          <w:numId w:val="26"/>
        </w:numPr>
      </w:pPr>
      <w:bookmarkStart w:id="9" w:name="_Toc230697248"/>
      <w:r w:rsidRPr="00B83BCD">
        <w:t>FAIR JOBS CODE</w:t>
      </w:r>
      <w:bookmarkEnd w:id="9"/>
    </w:p>
    <w:p w14:paraId="36B2AA60" w14:textId="77777777" w:rsidR="00B83BCD" w:rsidRPr="00B83BCD" w:rsidRDefault="00B83BCD" w:rsidP="00B83BCD">
      <w:pPr>
        <w:pStyle w:val="ListParagraph"/>
        <w:numPr>
          <w:ilvl w:val="1"/>
          <w:numId w:val="26"/>
        </w:numPr>
      </w:pPr>
      <w:r w:rsidRPr="00B83BCD">
        <w:t>If the Fair Jobs Code applies to this Agreement as indicated in Part A (Project Particulars) of the Grant Details, the terms and conditions set out in Schedule 2 form part of this Agreement.</w:t>
      </w:r>
    </w:p>
    <w:p w14:paraId="116CFC5B" w14:textId="77777777" w:rsidR="00F27222" w:rsidRDefault="00F27222" w:rsidP="00CF3BFD">
      <w:pPr>
        <w:pStyle w:val="Heading2"/>
        <w:numPr>
          <w:ilvl w:val="0"/>
          <w:numId w:val="26"/>
        </w:numPr>
      </w:pPr>
      <w:bookmarkStart w:id="10" w:name="_Toc230697249"/>
      <w:r>
        <w:t>REPORTS</w:t>
      </w:r>
      <w:bookmarkEnd w:id="10"/>
    </w:p>
    <w:p w14:paraId="1D19F87E" w14:textId="77777777" w:rsidR="00F27222" w:rsidRPr="00796212" w:rsidRDefault="00F27222" w:rsidP="00803057">
      <w:pPr>
        <w:pStyle w:val="ListParagraph"/>
        <w:numPr>
          <w:ilvl w:val="1"/>
          <w:numId w:val="26"/>
        </w:numPr>
      </w:pPr>
      <w:r w:rsidRPr="00796212">
        <w:t>The Recipient must provide to the Department:</w:t>
      </w:r>
    </w:p>
    <w:p w14:paraId="085EAD8D" w14:textId="77777777" w:rsidR="00F27222" w:rsidRPr="00614109" w:rsidRDefault="00F27222" w:rsidP="00CF3BFD">
      <w:pPr>
        <w:pStyle w:val="ListParagraph"/>
        <w:numPr>
          <w:ilvl w:val="0"/>
          <w:numId w:val="40"/>
        </w:numPr>
        <w:rPr>
          <w:szCs w:val="20"/>
        </w:rPr>
      </w:pPr>
      <w:r w:rsidRPr="00614109">
        <w:rPr>
          <w:szCs w:val="20"/>
        </w:rPr>
        <w:t>each of the Reports at the times specified in the Grant Details; and</w:t>
      </w:r>
    </w:p>
    <w:p w14:paraId="3334C168" w14:textId="77777777" w:rsidR="00F27222" w:rsidRPr="00614109" w:rsidRDefault="00F27222" w:rsidP="00CF3BFD">
      <w:pPr>
        <w:pStyle w:val="ListParagraph"/>
        <w:numPr>
          <w:ilvl w:val="0"/>
          <w:numId w:val="40"/>
        </w:numPr>
        <w:rPr>
          <w:szCs w:val="20"/>
        </w:rPr>
      </w:pPr>
      <w:r w:rsidRPr="00614109">
        <w:rPr>
          <w:szCs w:val="20"/>
        </w:rPr>
        <w:t>such other information as the Department may request from time to time in relation to the Project, the Recipient’s activities and the expenditure of the Grant.</w:t>
      </w:r>
    </w:p>
    <w:p w14:paraId="3C61B56B" w14:textId="7D322EA5" w:rsidR="00704051" w:rsidRPr="00704051" w:rsidRDefault="004B3A7A" w:rsidP="00704051">
      <w:pPr>
        <w:pStyle w:val="Heading2"/>
        <w:numPr>
          <w:ilvl w:val="0"/>
          <w:numId w:val="26"/>
        </w:numPr>
      </w:pPr>
      <w:bookmarkStart w:id="11" w:name="_Toc230697250"/>
      <w:r>
        <w:lastRenderedPageBreak/>
        <w:t>INTELLECTUAL PROPERTY</w:t>
      </w:r>
      <w:bookmarkEnd w:id="11"/>
    </w:p>
    <w:p w14:paraId="6A1B355D" w14:textId="77777777" w:rsidR="00F27222" w:rsidRPr="00D928D3" w:rsidRDefault="00F27222" w:rsidP="00803057">
      <w:pPr>
        <w:pStyle w:val="ListParagraph"/>
        <w:numPr>
          <w:ilvl w:val="1"/>
          <w:numId w:val="26"/>
        </w:numPr>
      </w:pPr>
      <w:r w:rsidRPr="00D928D3">
        <w:t xml:space="preserve">All Intellectual Property created in relation to the Project or in any Reports, documents or other material created for the purposes of or </w:t>
      </w:r>
      <w:proofErr w:type="gramStart"/>
      <w:r w:rsidRPr="00D928D3">
        <w:t>as a consequence of</w:t>
      </w:r>
      <w:proofErr w:type="gramEnd"/>
      <w:r w:rsidRPr="00D928D3">
        <w:t xml:space="preserve"> the Recipient performing or complying with its obligations under this Agreement, vest in the Recipient on creation.</w:t>
      </w:r>
    </w:p>
    <w:p w14:paraId="1A6EC4B2" w14:textId="77777777" w:rsidR="00F27222" w:rsidRPr="00D928D3" w:rsidRDefault="00F27222" w:rsidP="00803057">
      <w:pPr>
        <w:pStyle w:val="ListParagraph"/>
        <w:numPr>
          <w:ilvl w:val="1"/>
          <w:numId w:val="26"/>
        </w:numPr>
      </w:pPr>
      <w:r w:rsidRPr="00D928D3">
        <w:t>The Recipient hereby grants to the Department a world-wide, non-exclusive, royalty free licence (including the right to sub-licence), to reproduce, publish, adapt, modify or otherwise use for non-commercial purposes the Reports and any documents and other materials provided by the Recipient under this Agreement.</w:t>
      </w:r>
    </w:p>
    <w:p w14:paraId="6FD7DD6C" w14:textId="1C844EF9" w:rsidR="00F27222" w:rsidRPr="00D928D3" w:rsidRDefault="00F27222" w:rsidP="00803057">
      <w:pPr>
        <w:pStyle w:val="ListParagraph"/>
        <w:numPr>
          <w:ilvl w:val="1"/>
          <w:numId w:val="26"/>
        </w:numPr>
      </w:pPr>
      <w:r w:rsidRPr="00D928D3">
        <w:t xml:space="preserve">The Recipient warrants that any Intellectual Property used by it in connection with the Project and this Agreement (including any documents and other materials prepared for the purposes of the Project and this Agreement) are the sole property of the Recipient or the Recipient is legally entitled to use such Intellectual Property and is able to grant the licence under clause </w:t>
      </w:r>
      <w:r w:rsidRPr="00D928D3">
        <w:fldChar w:fldCharType="begin"/>
      </w:r>
      <w:r w:rsidRPr="00D928D3">
        <w:instrText xml:space="preserve"> REF _Ref126153842 \w \h </w:instrText>
      </w:r>
      <w:r w:rsidR="000C0D6F" w:rsidRPr="00D928D3">
        <w:instrText xml:space="preserve"> \* MERGEFORMAT </w:instrText>
      </w:r>
      <w:r w:rsidRPr="00D928D3">
        <w:fldChar w:fldCharType="separate"/>
      </w:r>
      <w:r w:rsidRPr="00D928D3">
        <w:t>8.3</w:t>
      </w:r>
      <w:r w:rsidRPr="00D928D3">
        <w:fldChar w:fldCharType="end"/>
      </w:r>
      <w:r w:rsidRPr="00D928D3">
        <w:t>.</w:t>
      </w:r>
    </w:p>
    <w:p w14:paraId="475664E1" w14:textId="77777777" w:rsidR="00F27222" w:rsidRPr="00D222B9" w:rsidRDefault="00F27222" w:rsidP="00D222B9">
      <w:pPr>
        <w:pStyle w:val="Heading2"/>
        <w:numPr>
          <w:ilvl w:val="0"/>
          <w:numId w:val="26"/>
        </w:numPr>
      </w:pPr>
      <w:bookmarkStart w:id="12" w:name="_Toc230697251"/>
      <w:r w:rsidRPr="00D222B9">
        <w:t>ACCOUNTS AND AUDIT</w:t>
      </w:r>
      <w:bookmarkEnd w:id="12"/>
    </w:p>
    <w:p w14:paraId="5868F443" w14:textId="77777777" w:rsidR="00F27222" w:rsidRPr="00C23B81" w:rsidRDefault="00F27222" w:rsidP="00803057">
      <w:pPr>
        <w:pStyle w:val="ListParagraph"/>
        <w:numPr>
          <w:ilvl w:val="1"/>
          <w:numId w:val="26"/>
        </w:numPr>
      </w:pPr>
      <w:r w:rsidRPr="00C23B81">
        <w:t>The Recipient must, within its accounting systems, account for the Grant and all Project Expenditure separately from other funds of the Recipient.</w:t>
      </w:r>
    </w:p>
    <w:p w14:paraId="4D6F9717" w14:textId="77777777" w:rsidR="00F27222" w:rsidRPr="00C23B81" w:rsidRDefault="00F27222" w:rsidP="00803057">
      <w:pPr>
        <w:pStyle w:val="ListParagraph"/>
        <w:numPr>
          <w:ilvl w:val="1"/>
          <w:numId w:val="26"/>
        </w:numPr>
      </w:pPr>
      <w:r w:rsidRPr="00C23B81">
        <w:t>The Recipient must keep or cause to be kept proper Accounts in accordance with generally accepted accounting principles and as required by Law.</w:t>
      </w:r>
    </w:p>
    <w:p w14:paraId="4D0424A5" w14:textId="77777777" w:rsidR="00F27222" w:rsidRPr="00796212" w:rsidRDefault="00F27222" w:rsidP="00803057">
      <w:pPr>
        <w:pStyle w:val="ListParagraph"/>
        <w:numPr>
          <w:ilvl w:val="1"/>
          <w:numId w:val="26"/>
        </w:numPr>
      </w:pPr>
      <w:r w:rsidRPr="00796212">
        <w:t>The Department will be entitled to audit all Project Expenditure and for that purpose the Recipient must:</w:t>
      </w:r>
    </w:p>
    <w:p w14:paraId="32FEBF3C" w14:textId="77777777" w:rsidR="00F27222" w:rsidRPr="00614109" w:rsidRDefault="00F27222" w:rsidP="00CF3BFD">
      <w:pPr>
        <w:pStyle w:val="ListParagraph"/>
        <w:numPr>
          <w:ilvl w:val="0"/>
          <w:numId w:val="41"/>
        </w:numPr>
        <w:rPr>
          <w:szCs w:val="20"/>
        </w:rPr>
      </w:pPr>
      <w:r w:rsidRPr="00614109">
        <w:rPr>
          <w:szCs w:val="20"/>
        </w:rPr>
        <w:t xml:space="preserve">permit access to, inspection and copying of its Accounts by the Department or any person duly authorised by the </w:t>
      </w:r>
      <w:proofErr w:type="gramStart"/>
      <w:r w:rsidRPr="00614109">
        <w:rPr>
          <w:szCs w:val="20"/>
        </w:rPr>
        <w:t>Department;</w:t>
      </w:r>
      <w:proofErr w:type="gramEnd"/>
    </w:p>
    <w:p w14:paraId="71FB2CD9" w14:textId="77777777" w:rsidR="00F27222" w:rsidRPr="00614109" w:rsidRDefault="00F27222" w:rsidP="00CF3BFD">
      <w:pPr>
        <w:pStyle w:val="ListParagraph"/>
        <w:numPr>
          <w:ilvl w:val="0"/>
          <w:numId w:val="41"/>
        </w:numPr>
        <w:rPr>
          <w:szCs w:val="20"/>
        </w:rPr>
      </w:pPr>
      <w:r w:rsidRPr="00614109">
        <w:rPr>
          <w:szCs w:val="20"/>
        </w:rPr>
        <w:t>assist the Department in the conduct of the audit, including by answering any enquiries by the Department; and</w:t>
      </w:r>
    </w:p>
    <w:p w14:paraId="4BF468AF" w14:textId="77777777" w:rsidR="00F27222" w:rsidRPr="00614109" w:rsidRDefault="00F27222" w:rsidP="00CF3BFD">
      <w:pPr>
        <w:pStyle w:val="ListParagraph"/>
        <w:numPr>
          <w:ilvl w:val="0"/>
          <w:numId w:val="41"/>
        </w:numPr>
        <w:rPr>
          <w:szCs w:val="20"/>
        </w:rPr>
      </w:pPr>
      <w:r w:rsidRPr="00614109">
        <w:rPr>
          <w:szCs w:val="20"/>
        </w:rPr>
        <w:t>permit the Department to inspect the Project Site and Project Assets.</w:t>
      </w:r>
    </w:p>
    <w:p w14:paraId="7A60D21E" w14:textId="77777777" w:rsidR="00F27222" w:rsidRPr="00796212" w:rsidRDefault="00F27222" w:rsidP="00803057">
      <w:pPr>
        <w:pStyle w:val="ListParagraph"/>
        <w:numPr>
          <w:ilvl w:val="1"/>
          <w:numId w:val="26"/>
        </w:numPr>
      </w:pPr>
      <w:r w:rsidRPr="00796212">
        <w:t>The Recipient must, if required, provide the Auditor General of Victoria with access to its Accounts.</w:t>
      </w:r>
    </w:p>
    <w:p w14:paraId="6F69D337" w14:textId="77777777" w:rsidR="00F27222" w:rsidRDefault="00F27222" w:rsidP="00CF3BFD">
      <w:pPr>
        <w:pStyle w:val="Heading2"/>
        <w:numPr>
          <w:ilvl w:val="0"/>
          <w:numId w:val="26"/>
        </w:numPr>
      </w:pPr>
      <w:bookmarkStart w:id="13" w:name="_Toc230697252"/>
      <w:r>
        <w:t>GST</w:t>
      </w:r>
      <w:bookmarkEnd w:id="13"/>
    </w:p>
    <w:p w14:paraId="49D8CACF" w14:textId="7449DA13" w:rsidR="00F27222" w:rsidRPr="00D928D3" w:rsidRDefault="00791138" w:rsidP="00803057">
      <w:pPr>
        <w:pStyle w:val="ListParagraph"/>
        <w:numPr>
          <w:ilvl w:val="1"/>
          <w:numId w:val="26"/>
        </w:numPr>
      </w:pPr>
      <w:r w:rsidRPr="00D928D3">
        <w:t>Unless this Agreement expressly states otherwise, the Grant Amount is exclusive of GST.</w:t>
      </w:r>
    </w:p>
    <w:p w14:paraId="1CE93B59" w14:textId="77777777" w:rsidR="00F27222" w:rsidRPr="00C23B81" w:rsidRDefault="00F27222" w:rsidP="00803057">
      <w:pPr>
        <w:pStyle w:val="ListParagraph"/>
        <w:numPr>
          <w:ilvl w:val="1"/>
          <w:numId w:val="26"/>
        </w:numPr>
      </w:pPr>
      <w:r w:rsidRPr="00C23B81">
        <w:t>For the purposes of this Agreement, “Taxable Supply” means the obligations of the Recipient under the terms of this Agreement.</w:t>
      </w:r>
    </w:p>
    <w:p w14:paraId="3A967822" w14:textId="77777777" w:rsidR="00F27222" w:rsidRDefault="00F27222" w:rsidP="00CF3BFD">
      <w:pPr>
        <w:pStyle w:val="Heading2"/>
        <w:numPr>
          <w:ilvl w:val="0"/>
          <w:numId w:val="26"/>
        </w:numPr>
      </w:pPr>
      <w:bookmarkStart w:id="14" w:name="_Toc230697253"/>
      <w:r>
        <w:t>PUBLICITY</w:t>
      </w:r>
      <w:bookmarkEnd w:id="14"/>
    </w:p>
    <w:p w14:paraId="398B9009" w14:textId="77777777" w:rsidR="00F27222" w:rsidRPr="00C23B81" w:rsidRDefault="00F27222" w:rsidP="00803057">
      <w:pPr>
        <w:pStyle w:val="ListParagraph"/>
        <w:numPr>
          <w:ilvl w:val="1"/>
          <w:numId w:val="26"/>
        </w:numPr>
      </w:pPr>
      <w:r w:rsidRPr="00C23B81">
        <w:lastRenderedPageBreak/>
        <w:t>The Recipient must cooperate with the Department in relation to all publicity associated with the Grant.</w:t>
      </w:r>
    </w:p>
    <w:p w14:paraId="3A218163" w14:textId="77777777" w:rsidR="00F27222" w:rsidRPr="00C23B81" w:rsidRDefault="00F27222" w:rsidP="00803057">
      <w:pPr>
        <w:pStyle w:val="ListParagraph"/>
        <w:numPr>
          <w:ilvl w:val="1"/>
          <w:numId w:val="26"/>
        </w:numPr>
      </w:pPr>
      <w:r w:rsidRPr="00C23B81">
        <w:t>The Department may publicise the benefits accruing to the Recipient and/or the State associated with the provision of the Grant and the State’s support for the Project.  The Department may include the name of the Recipient and/or the Grant Amount in any publicity material and in the Department’s annual report.</w:t>
      </w:r>
    </w:p>
    <w:p w14:paraId="326D7DD2" w14:textId="0D6BB8CD" w:rsidR="00F27222" w:rsidRPr="00C23B81" w:rsidRDefault="00F27222" w:rsidP="00803057">
      <w:pPr>
        <w:pStyle w:val="ListParagraph"/>
        <w:numPr>
          <w:ilvl w:val="1"/>
          <w:numId w:val="26"/>
        </w:numPr>
      </w:pPr>
      <w:r w:rsidRPr="00C23B81">
        <w:t xml:space="preserve">If requested by the Department, the Recipient must ensure that the State’s support (except the Grant Amount) for the Project is acknowledged on all promotional materials and appropriate signage consistent with the Guidelines for Victorian Government Advertising and Communications (available at </w:t>
      </w:r>
      <w:hyperlink r:id="rId18" w:history="1">
        <w:r w:rsidRPr="00C23B81">
          <w:t>www.dpc.vic.gov.au</w:t>
        </w:r>
      </w:hyperlink>
      <w:r w:rsidRPr="00C23B81">
        <w:t>) or as otherwise specified by the Department.</w:t>
      </w:r>
    </w:p>
    <w:p w14:paraId="2D80A660" w14:textId="77777777" w:rsidR="00F27222" w:rsidRDefault="00F27222" w:rsidP="00CF3BFD">
      <w:pPr>
        <w:pStyle w:val="Heading2"/>
        <w:numPr>
          <w:ilvl w:val="0"/>
          <w:numId w:val="26"/>
        </w:numPr>
      </w:pPr>
      <w:bookmarkStart w:id="15" w:name="_Toc230697254"/>
      <w:r>
        <w:t>INDEMNITY</w:t>
      </w:r>
      <w:bookmarkEnd w:id="15"/>
    </w:p>
    <w:p w14:paraId="3B7B767C" w14:textId="77777777" w:rsidR="00F27222" w:rsidRPr="00992C35" w:rsidRDefault="00F27222" w:rsidP="00803057">
      <w:pPr>
        <w:pStyle w:val="ListParagraph"/>
        <w:numPr>
          <w:ilvl w:val="1"/>
          <w:numId w:val="26"/>
        </w:numPr>
      </w:pPr>
      <w:r w:rsidRPr="00992C35">
        <w:t>The Recipient indemnifies the Department, its officers, employees, and agents against any:</w:t>
      </w:r>
    </w:p>
    <w:p w14:paraId="0A7D4313" w14:textId="77777777" w:rsidR="00F27222" w:rsidRPr="00614109" w:rsidRDefault="00F27222" w:rsidP="00CF3BFD">
      <w:pPr>
        <w:pStyle w:val="ListParagraph"/>
        <w:numPr>
          <w:ilvl w:val="0"/>
          <w:numId w:val="42"/>
        </w:numPr>
        <w:rPr>
          <w:szCs w:val="20"/>
        </w:rPr>
      </w:pPr>
      <w:r w:rsidRPr="00614109">
        <w:rPr>
          <w:szCs w:val="20"/>
        </w:rPr>
        <w:t xml:space="preserve">cost or liability incurred by the </w:t>
      </w:r>
      <w:proofErr w:type="gramStart"/>
      <w:r w:rsidRPr="00614109">
        <w:rPr>
          <w:szCs w:val="20"/>
        </w:rPr>
        <w:t>Department;</w:t>
      </w:r>
      <w:proofErr w:type="gramEnd"/>
    </w:p>
    <w:p w14:paraId="0282E315" w14:textId="77777777" w:rsidR="00F27222" w:rsidRPr="00614109" w:rsidRDefault="00F27222" w:rsidP="00CF3BFD">
      <w:pPr>
        <w:pStyle w:val="ListParagraph"/>
        <w:numPr>
          <w:ilvl w:val="0"/>
          <w:numId w:val="42"/>
        </w:numPr>
        <w:rPr>
          <w:szCs w:val="20"/>
        </w:rPr>
      </w:pPr>
      <w:r w:rsidRPr="00614109">
        <w:rPr>
          <w:szCs w:val="20"/>
        </w:rPr>
        <w:t>loss of or damage to the Department’s property; or</w:t>
      </w:r>
    </w:p>
    <w:p w14:paraId="724E526D" w14:textId="77777777" w:rsidR="00F27222" w:rsidRPr="00614109" w:rsidRDefault="00F27222" w:rsidP="00CF3BFD">
      <w:pPr>
        <w:pStyle w:val="ListParagraph"/>
        <w:numPr>
          <w:ilvl w:val="0"/>
          <w:numId w:val="42"/>
        </w:numPr>
        <w:rPr>
          <w:szCs w:val="20"/>
        </w:rPr>
      </w:pPr>
      <w:r w:rsidRPr="00614109">
        <w:rPr>
          <w:szCs w:val="20"/>
        </w:rPr>
        <w:t>loss or expense incurred by the Department in dealing with any claim against the Department, including legal costs and expenses on an indemnity basis and the cost of time spent, resources used, or disbursements paid by the Department,</w:t>
      </w:r>
    </w:p>
    <w:p w14:paraId="41BD0979" w14:textId="77777777" w:rsidR="00F27222" w:rsidRPr="00D24384" w:rsidRDefault="00F27222" w:rsidP="00803057">
      <w:pPr>
        <w:pStyle w:val="ListParagraph"/>
        <w:ind w:left="792"/>
      </w:pPr>
      <w:r w:rsidRPr="00D24384">
        <w:t>arising from:</w:t>
      </w:r>
    </w:p>
    <w:p w14:paraId="0C214AB1" w14:textId="77777777" w:rsidR="00F27222" w:rsidRPr="00614109" w:rsidRDefault="00F27222" w:rsidP="00CF3BFD">
      <w:pPr>
        <w:pStyle w:val="ListParagraph"/>
        <w:numPr>
          <w:ilvl w:val="0"/>
          <w:numId w:val="42"/>
        </w:numPr>
        <w:rPr>
          <w:szCs w:val="20"/>
        </w:rPr>
      </w:pPr>
      <w:r w:rsidRPr="00614109">
        <w:rPr>
          <w:szCs w:val="20"/>
        </w:rPr>
        <w:t xml:space="preserve">any act or omission by the Recipient, or any of the Recipient’s employees, agents, volunteers, contractors or subcontractors in connection with the Project or this Agreement, where there was fault on the part of the person whose conduct gave rise to that liability, loss, damage, or </w:t>
      </w:r>
      <w:proofErr w:type="gramStart"/>
      <w:r w:rsidRPr="00614109">
        <w:rPr>
          <w:szCs w:val="20"/>
        </w:rPr>
        <w:t>expense;</w:t>
      </w:r>
      <w:proofErr w:type="gramEnd"/>
    </w:p>
    <w:p w14:paraId="743B12B5" w14:textId="77777777" w:rsidR="00F27222" w:rsidRPr="00614109" w:rsidRDefault="00F27222" w:rsidP="00CF3BFD">
      <w:pPr>
        <w:pStyle w:val="ListParagraph"/>
        <w:numPr>
          <w:ilvl w:val="0"/>
          <w:numId w:val="42"/>
        </w:numPr>
        <w:rPr>
          <w:szCs w:val="20"/>
        </w:rPr>
      </w:pPr>
      <w:r w:rsidRPr="00614109">
        <w:rPr>
          <w:szCs w:val="20"/>
        </w:rPr>
        <w:t>any breach by the Recipient of this Agreement; or</w:t>
      </w:r>
    </w:p>
    <w:p w14:paraId="1949A29E" w14:textId="77777777" w:rsidR="00F27222" w:rsidRPr="00614109" w:rsidRDefault="00F27222" w:rsidP="00CF3BFD">
      <w:pPr>
        <w:pStyle w:val="ListParagraph"/>
        <w:numPr>
          <w:ilvl w:val="0"/>
          <w:numId w:val="42"/>
        </w:numPr>
        <w:rPr>
          <w:szCs w:val="20"/>
        </w:rPr>
      </w:pPr>
      <w:r w:rsidRPr="00614109">
        <w:rPr>
          <w:szCs w:val="20"/>
        </w:rPr>
        <w:t>the use by the Department of the Reports or other material provided under this Agreement, including any claims by third parties about the ownership or right to use Intellectual Property in the Reports or material,</w:t>
      </w:r>
    </w:p>
    <w:p w14:paraId="38F03A6D" w14:textId="77777777" w:rsidR="00F27222" w:rsidRPr="00614109" w:rsidRDefault="00F27222" w:rsidP="00F27222">
      <w:pPr>
        <w:ind w:left="737"/>
        <w:rPr>
          <w:sz w:val="20"/>
          <w:szCs w:val="20"/>
        </w:rPr>
      </w:pPr>
      <w:r w:rsidRPr="00614109">
        <w:rPr>
          <w:sz w:val="20"/>
          <w:szCs w:val="20"/>
        </w:rPr>
        <w:t>except to the extent that the Department or its officers, agents or employees has caused or contributed to such cost, loss, damage, or liability.</w:t>
      </w:r>
    </w:p>
    <w:p w14:paraId="72FE35D2" w14:textId="77777777" w:rsidR="00F27222" w:rsidRDefault="00F27222" w:rsidP="00CF3BFD">
      <w:pPr>
        <w:pStyle w:val="Heading2"/>
        <w:numPr>
          <w:ilvl w:val="0"/>
          <w:numId w:val="26"/>
        </w:numPr>
      </w:pPr>
      <w:bookmarkStart w:id="16" w:name="_Toc230697255"/>
      <w:r>
        <w:t>INSURANCE</w:t>
      </w:r>
      <w:bookmarkEnd w:id="16"/>
    </w:p>
    <w:p w14:paraId="1D63AB68" w14:textId="77777777" w:rsidR="00F27222" w:rsidRPr="00C23B81" w:rsidRDefault="00F27222" w:rsidP="00803057">
      <w:pPr>
        <w:pStyle w:val="ListParagraph"/>
        <w:numPr>
          <w:ilvl w:val="1"/>
          <w:numId w:val="26"/>
        </w:numPr>
      </w:pPr>
      <w:r w:rsidRPr="00C23B81">
        <w:t>The Recipient must maintain each of the Required Insurances, if any, described in the Grant Details.</w:t>
      </w:r>
    </w:p>
    <w:p w14:paraId="13B380D6" w14:textId="77777777" w:rsidR="00F27222" w:rsidRDefault="00F27222" w:rsidP="00CF3BFD">
      <w:pPr>
        <w:pStyle w:val="Heading2"/>
        <w:numPr>
          <w:ilvl w:val="0"/>
          <w:numId w:val="26"/>
        </w:numPr>
      </w:pPr>
      <w:bookmarkStart w:id="17" w:name="_Toc230697256"/>
      <w:r>
        <w:t>CONFIDENTIALITY</w:t>
      </w:r>
      <w:bookmarkEnd w:id="17"/>
    </w:p>
    <w:p w14:paraId="6862533A" w14:textId="77777777" w:rsidR="00F27222" w:rsidRDefault="00F27222" w:rsidP="00803057">
      <w:pPr>
        <w:pStyle w:val="ListParagraph"/>
        <w:numPr>
          <w:ilvl w:val="1"/>
          <w:numId w:val="26"/>
        </w:numPr>
      </w:pPr>
      <w:r w:rsidRPr="0015154F">
        <w:lastRenderedPageBreak/>
        <w:t>The Recipient must not disclose or permit the disclosure of any of the Department’s Confidential Information without written permission from the Department, except:</w:t>
      </w:r>
    </w:p>
    <w:p w14:paraId="1F1FCED6" w14:textId="77777777" w:rsidR="00F27222" w:rsidRDefault="00F27222" w:rsidP="00CF3BFD">
      <w:pPr>
        <w:pStyle w:val="ListParagraph"/>
        <w:numPr>
          <w:ilvl w:val="0"/>
          <w:numId w:val="43"/>
        </w:numPr>
      </w:pPr>
      <w:r w:rsidRPr="00EB2AC4">
        <w:t xml:space="preserve">to the Department or the </w:t>
      </w:r>
      <w:proofErr w:type="gramStart"/>
      <w:r w:rsidRPr="00EB2AC4">
        <w:t>State;</w:t>
      </w:r>
      <w:proofErr w:type="gramEnd"/>
    </w:p>
    <w:p w14:paraId="224E9766" w14:textId="77777777" w:rsidR="00F27222" w:rsidRDefault="00F27222" w:rsidP="00CF3BFD">
      <w:pPr>
        <w:pStyle w:val="ListParagraph"/>
        <w:numPr>
          <w:ilvl w:val="0"/>
          <w:numId w:val="43"/>
        </w:numPr>
      </w:pPr>
      <w:r w:rsidRPr="004D583C">
        <w:t xml:space="preserve">where required under this Agreement including to the Recipient’s legal and financial advisers on a confidential </w:t>
      </w:r>
      <w:proofErr w:type="gramStart"/>
      <w:r w:rsidRPr="004D583C">
        <w:t>basis;</w:t>
      </w:r>
      <w:proofErr w:type="gramEnd"/>
    </w:p>
    <w:p w14:paraId="3C12EB9D" w14:textId="77777777" w:rsidR="00F27222" w:rsidRDefault="00F27222" w:rsidP="00CF3BFD">
      <w:pPr>
        <w:pStyle w:val="ListParagraph"/>
        <w:numPr>
          <w:ilvl w:val="0"/>
          <w:numId w:val="43"/>
        </w:numPr>
      </w:pPr>
      <w:r w:rsidRPr="007E0098">
        <w:t>where the information disclosed is already in the public domain other than due to a breach of this Agreement; or</w:t>
      </w:r>
    </w:p>
    <w:p w14:paraId="3CE5AB6B" w14:textId="77777777" w:rsidR="00F27222" w:rsidRDefault="00F27222" w:rsidP="00CF3BFD">
      <w:pPr>
        <w:pStyle w:val="ListParagraph"/>
        <w:numPr>
          <w:ilvl w:val="0"/>
          <w:numId w:val="43"/>
        </w:numPr>
      </w:pPr>
      <w:r w:rsidRPr="003A3B79">
        <w:t>where the disclosure is required by Law.</w:t>
      </w:r>
    </w:p>
    <w:p w14:paraId="51EE095A" w14:textId="77777777" w:rsidR="00F27222" w:rsidRDefault="00F27222" w:rsidP="00CF3BFD">
      <w:pPr>
        <w:pStyle w:val="Heading2"/>
        <w:numPr>
          <w:ilvl w:val="0"/>
          <w:numId w:val="26"/>
        </w:numPr>
      </w:pPr>
      <w:bookmarkStart w:id="18" w:name="_Toc230697257"/>
      <w:r w:rsidRPr="00776B0E">
        <w:t>COMPLIANCE WITH LAWS</w:t>
      </w:r>
      <w:bookmarkEnd w:id="18"/>
    </w:p>
    <w:p w14:paraId="2D69D394" w14:textId="6118D882" w:rsidR="00D24384" w:rsidRDefault="00D24384" w:rsidP="00D24384">
      <w:pPr>
        <w:pStyle w:val="ListParagraph"/>
        <w:numPr>
          <w:ilvl w:val="1"/>
          <w:numId w:val="26"/>
        </w:numPr>
      </w:pPr>
      <w:r w:rsidRPr="00D24384">
        <w:t>The Recipient must comply with all Laws including all applicable Commonwealth and Victorian equal opportunity, anti-discrimination, affirmative action and privacy legislation.</w:t>
      </w:r>
    </w:p>
    <w:p w14:paraId="4EACE2F0" w14:textId="3ECF1FAE" w:rsidR="003E5937" w:rsidRPr="00D24384" w:rsidRDefault="003E5937" w:rsidP="002373BB">
      <w:pPr>
        <w:pStyle w:val="Heading2"/>
        <w:numPr>
          <w:ilvl w:val="0"/>
          <w:numId w:val="26"/>
        </w:numPr>
        <w:tabs>
          <w:tab w:val="left" w:pos="142"/>
          <w:tab w:val="left" w:pos="709"/>
        </w:tabs>
        <w:ind w:left="709" w:hanging="709"/>
      </w:pPr>
      <w:bookmarkStart w:id="19" w:name="_Toc230697258"/>
      <w:r w:rsidRPr="003E5937">
        <w:t>NOTICES</w:t>
      </w:r>
      <w:bookmarkEnd w:id="19"/>
    </w:p>
    <w:p w14:paraId="229368D7" w14:textId="77777777" w:rsidR="00F27222" w:rsidRDefault="00F27222" w:rsidP="00803057">
      <w:pPr>
        <w:pStyle w:val="ListParagraph"/>
        <w:numPr>
          <w:ilvl w:val="1"/>
          <w:numId w:val="26"/>
        </w:numPr>
      </w:pPr>
      <w:bookmarkStart w:id="20" w:name="_Toc227231882"/>
      <w:bookmarkEnd w:id="20"/>
      <w:r w:rsidRPr="00E90DFA">
        <w:t>Any notice, approval, consent or other communication from one party to another under this Agreement, must be in writing addressed to the other party and signed by an authorised officer on behalf of the party giving it and must be delivered by hand, post, courier or email.</w:t>
      </w:r>
    </w:p>
    <w:p w14:paraId="0C29BDED" w14:textId="77777777" w:rsidR="00F27222" w:rsidRDefault="00F27222" w:rsidP="00803057">
      <w:pPr>
        <w:pStyle w:val="ListParagraph"/>
        <w:numPr>
          <w:ilvl w:val="1"/>
          <w:numId w:val="26"/>
        </w:numPr>
        <w:tabs>
          <w:tab w:val="left" w:pos="851"/>
        </w:tabs>
      </w:pPr>
      <w:r w:rsidRPr="00862371">
        <w:t>Notices will be deemed to have been given if:</w:t>
      </w:r>
    </w:p>
    <w:p w14:paraId="3867DAF4" w14:textId="77777777" w:rsidR="00F27222" w:rsidRDefault="00F27222" w:rsidP="00CF3BFD">
      <w:pPr>
        <w:pStyle w:val="ListParagraph"/>
        <w:numPr>
          <w:ilvl w:val="0"/>
          <w:numId w:val="44"/>
        </w:numPr>
      </w:pPr>
      <w:r w:rsidRPr="00D62027">
        <w:t xml:space="preserve">mailed, six (6) (or one, in the case of a next day delivery service) Business Days after </w:t>
      </w:r>
      <w:proofErr w:type="gramStart"/>
      <w:r w:rsidRPr="00D62027">
        <w:t>posting;</w:t>
      </w:r>
      <w:proofErr w:type="gramEnd"/>
    </w:p>
    <w:p w14:paraId="0347A2C7" w14:textId="77777777" w:rsidR="00F27222" w:rsidRDefault="00F27222" w:rsidP="00CF3BFD">
      <w:pPr>
        <w:pStyle w:val="ListParagraph"/>
        <w:numPr>
          <w:ilvl w:val="0"/>
          <w:numId w:val="44"/>
        </w:numPr>
      </w:pPr>
      <w:r w:rsidRPr="00150A4A">
        <w:t xml:space="preserve">delivered, on the date of </w:t>
      </w:r>
      <w:proofErr w:type="gramStart"/>
      <w:r w:rsidRPr="00150A4A">
        <w:t>delivery;</w:t>
      </w:r>
      <w:proofErr w:type="gramEnd"/>
    </w:p>
    <w:p w14:paraId="6E3C617D" w14:textId="77777777" w:rsidR="00F27222" w:rsidRDefault="00F27222" w:rsidP="00CF3BFD">
      <w:pPr>
        <w:pStyle w:val="ListParagraph"/>
        <w:numPr>
          <w:ilvl w:val="0"/>
          <w:numId w:val="44"/>
        </w:numPr>
      </w:pPr>
      <w:r w:rsidRPr="00C26E99">
        <w:t>emailed, on receipt by the send of confirmation of receipt, except that a notice that is delivered or emailed after 5:00</w:t>
      </w:r>
      <w:r>
        <w:t>PM</w:t>
      </w:r>
      <w:r w:rsidRPr="00C26E99">
        <w:t xml:space="preserve"> will be deemed to be received on the next Business Day.</w:t>
      </w:r>
    </w:p>
    <w:p w14:paraId="1D74F745" w14:textId="77777777" w:rsidR="00F27222" w:rsidRDefault="00F27222" w:rsidP="00CF3BFD">
      <w:pPr>
        <w:pStyle w:val="Heading2"/>
        <w:numPr>
          <w:ilvl w:val="0"/>
          <w:numId w:val="26"/>
        </w:numPr>
      </w:pPr>
      <w:bookmarkStart w:id="21" w:name="_Toc230697259"/>
      <w:r>
        <w:t>DUTIES AND TAXES</w:t>
      </w:r>
      <w:bookmarkEnd w:id="21"/>
    </w:p>
    <w:p w14:paraId="2B3ECA0A" w14:textId="77777777" w:rsidR="00F27222" w:rsidRDefault="00F27222" w:rsidP="00803057">
      <w:pPr>
        <w:pStyle w:val="ListParagraph"/>
        <w:numPr>
          <w:ilvl w:val="1"/>
          <w:numId w:val="26"/>
        </w:numPr>
      </w:pPr>
      <w:r w:rsidRPr="001D3BA5">
        <w:t>The Recipient must pay any stamp duty and any other taxes or imposts which may be payable in connection with this Agreement.</w:t>
      </w:r>
    </w:p>
    <w:p w14:paraId="22D9AF69" w14:textId="77777777" w:rsidR="00F27222" w:rsidRDefault="00F27222" w:rsidP="00CF3BFD">
      <w:pPr>
        <w:pStyle w:val="Heading2"/>
        <w:numPr>
          <w:ilvl w:val="0"/>
          <w:numId w:val="26"/>
        </w:numPr>
      </w:pPr>
      <w:bookmarkStart w:id="22" w:name="_Toc230697260"/>
      <w:r>
        <w:t>GENERAL</w:t>
      </w:r>
      <w:bookmarkEnd w:id="22"/>
    </w:p>
    <w:p w14:paraId="142B1774" w14:textId="77777777" w:rsidR="00F27222" w:rsidRDefault="00F27222" w:rsidP="00803057">
      <w:pPr>
        <w:pStyle w:val="ListParagraph"/>
        <w:numPr>
          <w:ilvl w:val="1"/>
          <w:numId w:val="26"/>
        </w:numPr>
      </w:pPr>
      <w:r w:rsidRPr="00E138CD">
        <w:t>(</w:t>
      </w:r>
      <w:r w:rsidRPr="00D24384">
        <w:rPr>
          <w:b/>
          <w:bCs/>
        </w:rPr>
        <w:t>Entire Agreement</w:t>
      </w:r>
      <w:r w:rsidRPr="00E138CD">
        <w:t xml:space="preserve">) This Agreement constitutes the entire agreement between the parties and supersedes all communications, negotiations, arrangements and </w:t>
      </w:r>
      <w:r w:rsidRPr="00E138CD">
        <w:lastRenderedPageBreak/>
        <w:t>agreements, whether oral or written, between the parties with respect to the subject matter of this Agreement.</w:t>
      </w:r>
    </w:p>
    <w:p w14:paraId="542F7B7B" w14:textId="77777777" w:rsidR="00F27222" w:rsidRDefault="00F27222" w:rsidP="00803057">
      <w:pPr>
        <w:pStyle w:val="ListParagraph"/>
        <w:numPr>
          <w:ilvl w:val="1"/>
          <w:numId w:val="26"/>
        </w:numPr>
      </w:pPr>
      <w:r w:rsidRPr="00F318C4">
        <w:t>(</w:t>
      </w:r>
      <w:r w:rsidRPr="00D24384">
        <w:rPr>
          <w:b/>
          <w:bCs/>
        </w:rPr>
        <w:t>Severance</w:t>
      </w:r>
      <w:r w:rsidRPr="00F318C4">
        <w:t>) Each provision of this Agreement (and each part thereof) will, unless the context requires otherwise, be read and construed as a separate or severable provision so that if any provision or part thereof is void or otherwise unenforceable for any reason then that provision or part thereof, will be severed and the remainder will be read and construed as if the severable provision or part thereof, had never existed.</w:t>
      </w:r>
    </w:p>
    <w:p w14:paraId="3CA0FC52" w14:textId="77777777" w:rsidR="00F27222" w:rsidRDefault="00F27222" w:rsidP="00803057">
      <w:pPr>
        <w:pStyle w:val="ListParagraph"/>
        <w:numPr>
          <w:ilvl w:val="1"/>
          <w:numId w:val="26"/>
        </w:numPr>
      </w:pPr>
      <w:r w:rsidRPr="00D13B2A">
        <w:t>(</w:t>
      </w:r>
      <w:r w:rsidRPr="00D24384">
        <w:rPr>
          <w:b/>
          <w:bCs/>
        </w:rPr>
        <w:t>Waiver</w:t>
      </w:r>
      <w:r w:rsidRPr="00D13B2A">
        <w:t>) A waiver by one party of a breach of this Agreement does not constitute a waiver in respect of any other breach of this Agreement, and a party's failure to enforce, or delay in enforcing, a provision of this Agreement must not be interpreted to mean that the party no longer regards that provision as binding. A power or right may only be waived in writing, signed by the party to be bound by the waiver, and a waiver of a breach will not be construed as a waiver of any subsequent breach whether of the same or a different nature.</w:t>
      </w:r>
    </w:p>
    <w:p w14:paraId="06FC9914" w14:textId="77777777" w:rsidR="00F27222" w:rsidRDefault="00F27222" w:rsidP="00803057">
      <w:pPr>
        <w:pStyle w:val="ListParagraph"/>
        <w:numPr>
          <w:ilvl w:val="1"/>
          <w:numId w:val="26"/>
        </w:numPr>
      </w:pPr>
      <w:r w:rsidRPr="00B25A21">
        <w:t>(</w:t>
      </w:r>
      <w:r w:rsidRPr="00D24384">
        <w:rPr>
          <w:b/>
          <w:bCs/>
        </w:rPr>
        <w:t>Variation</w:t>
      </w:r>
      <w:r w:rsidRPr="00B25A21">
        <w:t>) No agreement or understanding varying or extending this Agreement will be legally binding upon either party unless in writing signed by both parties.</w:t>
      </w:r>
    </w:p>
    <w:p w14:paraId="23894C17" w14:textId="77777777" w:rsidR="00F27222" w:rsidRDefault="00F27222" w:rsidP="00803057">
      <w:pPr>
        <w:pStyle w:val="ListParagraph"/>
        <w:numPr>
          <w:ilvl w:val="1"/>
          <w:numId w:val="26"/>
        </w:numPr>
      </w:pPr>
      <w:r w:rsidRPr="00950A9D">
        <w:t>(</w:t>
      </w:r>
      <w:r w:rsidRPr="00A44642">
        <w:rPr>
          <w:b/>
        </w:rPr>
        <w:t>Rights cumulative</w:t>
      </w:r>
      <w:r w:rsidRPr="00950A9D">
        <w:t>) The Department’s rights under this Agreement are in addition to and do not exclude any other rights or remedies provided by Law.</w:t>
      </w:r>
    </w:p>
    <w:p w14:paraId="6538CE31" w14:textId="77777777" w:rsidR="00F27222" w:rsidRDefault="00F27222" w:rsidP="00803057">
      <w:pPr>
        <w:pStyle w:val="ListParagraph"/>
        <w:numPr>
          <w:ilvl w:val="1"/>
          <w:numId w:val="26"/>
        </w:numPr>
      </w:pPr>
      <w:r w:rsidRPr="001741E3">
        <w:t>(</w:t>
      </w:r>
      <w:r w:rsidRPr="00D24384">
        <w:rPr>
          <w:b/>
          <w:bCs/>
        </w:rPr>
        <w:t>Assignment</w:t>
      </w:r>
      <w:r w:rsidRPr="001741E3">
        <w:t>) The Recipient must not transfer or assign its rights or novate its obligations under this Agreement without the prior written consent of the Department.</w:t>
      </w:r>
    </w:p>
    <w:p w14:paraId="4F4B24B6" w14:textId="77777777" w:rsidR="00F27222" w:rsidRDefault="00F27222" w:rsidP="00803057">
      <w:pPr>
        <w:pStyle w:val="ListParagraph"/>
        <w:numPr>
          <w:ilvl w:val="1"/>
          <w:numId w:val="26"/>
        </w:numPr>
      </w:pPr>
      <w:r w:rsidRPr="00356630">
        <w:t>(</w:t>
      </w:r>
      <w:r w:rsidRPr="00D24384">
        <w:rPr>
          <w:b/>
          <w:bCs/>
        </w:rPr>
        <w:t>Counterparts</w:t>
      </w:r>
      <w:r w:rsidRPr="00356630">
        <w:t>) This Agreement including any variations may be executed in counterparts.  All counterparts together will constitute one instrument.</w:t>
      </w:r>
    </w:p>
    <w:p w14:paraId="10CC3E13" w14:textId="77777777" w:rsidR="00F27222" w:rsidRDefault="00F27222" w:rsidP="00803057">
      <w:pPr>
        <w:pStyle w:val="ListParagraph"/>
        <w:numPr>
          <w:ilvl w:val="1"/>
          <w:numId w:val="26"/>
        </w:numPr>
      </w:pPr>
      <w:r w:rsidRPr="00C43D34">
        <w:t>(</w:t>
      </w:r>
      <w:r w:rsidRPr="00D24384">
        <w:rPr>
          <w:b/>
          <w:bCs/>
        </w:rPr>
        <w:t>Negation of Employment, Partnership &amp; Agency</w:t>
      </w:r>
      <w:r w:rsidRPr="00C43D34">
        <w:t>) The Recipient must not represent itself, and must ensure that its employees, partners, agents or sub-contractors do not represent themselves, as being the Department’s or the State’s employees, partners or agents.</w:t>
      </w:r>
    </w:p>
    <w:p w14:paraId="3BFD83B6" w14:textId="77D0A5AC" w:rsidR="003E5937" w:rsidRDefault="00F27222" w:rsidP="00FE0B2A">
      <w:pPr>
        <w:pStyle w:val="ListParagraph"/>
        <w:numPr>
          <w:ilvl w:val="1"/>
          <w:numId w:val="26"/>
        </w:numPr>
        <w:tabs>
          <w:tab w:val="left" w:pos="1418"/>
        </w:tabs>
      </w:pPr>
      <w:r w:rsidRPr="00A00666">
        <w:t>(</w:t>
      </w:r>
      <w:r w:rsidRPr="00D24384">
        <w:rPr>
          <w:b/>
          <w:bCs/>
        </w:rPr>
        <w:t>No Further Funding</w:t>
      </w:r>
      <w:r w:rsidRPr="00A00666">
        <w:t>) Nothing in this Agreement is to be construed as creating any obligation, commitment or undertaking by the State or the Department to provide additional funding or assistance beyond that provided in this Agreement.</w:t>
      </w:r>
    </w:p>
    <w:p w14:paraId="7C721079" w14:textId="19ED3456" w:rsidR="00F27222" w:rsidRDefault="00F27222" w:rsidP="00694702">
      <w:pPr>
        <w:pStyle w:val="ListParagraph"/>
        <w:numPr>
          <w:ilvl w:val="1"/>
          <w:numId w:val="26"/>
        </w:numPr>
        <w:tabs>
          <w:tab w:val="left" w:pos="851"/>
        </w:tabs>
      </w:pPr>
      <w:r w:rsidRPr="001A4A74">
        <w:t>(</w:t>
      </w:r>
      <w:r w:rsidRPr="003E5937">
        <w:rPr>
          <w:b/>
          <w:bCs/>
        </w:rPr>
        <w:t>Survival</w:t>
      </w:r>
      <w:r w:rsidRPr="001A4A74">
        <w:t xml:space="preserve">) Each of </w:t>
      </w:r>
      <w:r w:rsidRPr="00743465">
        <w:t xml:space="preserve">clauses </w:t>
      </w:r>
      <w:r w:rsidRPr="00743465">
        <w:fldChar w:fldCharType="begin"/>
      </w:r>
      <w:r w:rsidRPr="00743465">
        <w:instrText xml:space="preserve"> REF _Ref138859312 \w \h </w:instrText>
      </w:r>
      <w:r>
        <w:instrText xml:space="preserve"> \* MERGEFORMAT </w:instrText>
      </w:r>
      <w:r w:rsidRPr="00743465">
        <w:fldChar w:fldCharType="separate"/>
      </w:r>
      <w:r>
        <w:t>5</w:t>
      </w:r>
      <w:r w:rsidRPr="00743465">
        <w:fldChar w:fldCharType="end"/>
      </w:r>
      <w:r w:rsidRPr="00743465">
        <w:t xml:space="preserve">, </w:t>
      </w:r>
      <w:r w:rsidRPr="00743465">
        <w:fldChar w:fldCharType="begin"/>
      </w:r>
      <w:r w:rsidRPr="00743465">
        <w:instrText xml:space="preserve"> REF _Ref138859324 \w \h </w:instrText>
      </w:r>
      <w:r>
        <w:instrText xml:space="preserve"> \* MERGEFORMAT </w:instrText>
      </w:r>
      <w:r w:rsidRPr="00743465">
        <w:fldChar w:fldCharType="separate"/>
      </w:r>
      <w:r>
        <w:t>6</w:t>
      </w:r>
      <w:r w:rsidRPr="00743465">
        <w:fldChar w:fldCharType="end"/>
      </w:r>
      <w:r w:rsidRPr="00743465">
        <w:t xml:space="preserve">, </w:t>
      </w:r>
      <w:r w:rsidRPr="00743465">
        <w:fldChar w:fldCharType="begin"/>
      </w:r>
      <w:r w:rsidRPr="00743465">
        <w:instrText xml:space="preserve"> REF _Ref138859330 \w \h </w:instrText>
      </w:r>
      <w:r>
        <w:instrText xml:space="preserve"> \* MERGEFORMAT </w:instrText>
      </w:r>
      <w:r w:rsidRPr="00743465">
        <w:fldChar w:fldCharType="separate"/>
      </w:r>
      <w:r>
        <w:t>7</w:t>
      </w:r>
      <w:r w:rsidRPr="00743465">
        <w:fldChar w:fldCharType="end"/>
      </w:r>
      <w:r w:rsidRPr="00743465">
        <w:t>,</w:t>
      </w:r>
      <w:r>
        <w:t xml:space="preserve"> </w:t>
      </w:r>
      <w:r>
        <w:fldChar w:fldCharType="begin"/>
      </w:r>
      <w:r>
        <w:instrText xml:space="preserve"> REF _Ref139961973 \r \h </w:instrText>
      </w:r>
      <w:r w:rsidR="00D24384">
        <w:instrText xml:space="preserve"> \* MERGEFORMAT </w:instrText>
      </w:r>
      <w:r>
        <w:fldChar w:fldCharType="separate"/>
      </w:r>
      <w:r>
        <w:t>8</w:t>
      </w:r>
      <w:r>
        <w:fldChar w:fldCharType="end"/>
      </w:r>
      <w:r>
        <w:t>,</w:t>
      </w:r>
      <w:r w:rsidRPr="00743465">
        <w:t xml:space="preserve"> </w:t>
      </w:r>
      <w:r w:rsidRPr="00743465">
        <w:fldChar w:fldCharType="begin"/>
      </w:r>
      <w:r w:rsidRPr="00743465">
        <w:instrText xml:space="preserve"> REF _Ref138859333 \w \h </w:instrText>
      </w:r>
      <w:r>
        <w:instrText xml:space="preserve"> \* MERGEFORMAT </w:instrText>
      </w:r>
      <w:r w:rsidRPr="00743465">
        <w:fldChar w:fldCharType="separate"/>
      </w:r>
      <w:r>
        <w:t>9</w:t>
      </w:r>
      <w:r w:rsidRPr="00743465">
        <w:fldChar w:fldCharType="end"/>
      </w:r>
      <w:r w:rsidRPr="00743465">
        <w:t xml:space="preserve">, </w:t>
      </w:r>
      <w:r w:rsidRPr="00743465">
        <w:fldChar w:fldCharType="begin"/>
      </w:r>
      <w:r w:rsidRPr="00743465">
        <w:instrText xml:space="preserve"> REF _Ref138859336 \w \h </w:instrText>
      </w:r>
      <w:r>
        <w:instrText xml:space="preserve"> \* MERGEFORMAT </w:instrText>
      </w:r>
      <w:r w:rsidRPr="00743465">
        <w:fldChar w:fldCharType="separate"/>
      </w:r>
      <w:r>
        <w:t>12</w:t>
      </w:r>
      <w:r w:rsidRPr="00743465">
        <w:fldChar w:fldCharType="end"/>
      </w:r>
      <w:r w:rsidRPr="00743465">
        <w:t xml:space="preserve"> and </w:t>
      </w:r>
      <w:r w:rsidRPr="00743465">
        <w:fldChar w:fldCharType="begin"/>
      </w:r>
      <w:r w:rsidRPr="00743465">
        <w:instrText xml:space="preserve"> REF _Ref138859339 \w \h </w:instrText>
      </w:r>
      <w:r>
        <w:instrText xml:space="preserve"> \* MERGEFORMAT </w:instrText>
      </w:r>
      <w:r w:rsidRPr="00743465">
        <w:fldChar w:fldCharType="separate"/>
      </w:r>
      <w:r>
        <w:t>14</w:t>
      </w:r>
      <w:r w:rsidRPr="00743465">
        <w:fldChar w:fldCharType="end"/>
      </w:r>
      <w:r w:rsidRPr="00743465">
        <w:t xml:space="preserve"> will survive the expiration or earlier termination of this Agreement.</w:t>
      </w:r>
    </w:p>
    <w:p w14:paraId="3EEEF2C2" w14:textId="77777777" w:rsidR="00F27222" w:rsidRDefault="00F27222" w:rsidP="0003534E">
      <w:pPr>
        <w:pStyle w:val="ListParagraph"/>
        <w:numPr>
          <w:ilvl w:val="1"/>
          <w:numId w:val="26"/>
        </w:numPr>
      </w:pPr>
      <w:r w:rsidRPr="009B41AE">
        <w:t>(</w:t>
      </w:r>
      <w:r w:rsidRPr="00A44642">
        <w:rPr>
          <w:b/>
          <w:bCs/>
        </w:rPr>
        <w:t>Governing Law &amp; Jurisdiction</w:t>
      </w:r>
      <w:r w:rsidRPr="009B41AE">
        <w:t xml:space="preserve">) This Agreement will be governed by the laws of the State of </w:t>
      </w:r>
      <w:proofErr w:type="gramStart"/>
      <w:r w:rsidRPr="009B41AE">
        <w:t>Victoria</w:t>
      </w:r>
      <w:proofErr w:type="gramEnd"/>
      <w:r w:rsidRPr="009B41AE">
        <w:t xml:space="preserve"> and the parties submit themselves to the jurisdiction of the courts in the State of Victoria.</w:t>
      </w:r>
    </w:p>
    <w:p w14:paraId="6FE3DF9B" w14:textId="77777777" w:rsidR="00F27222" w:rsidRDefault="00F27222" w:rsidP="00F27222">
      <w:pPr>
        <w:sectPr w:rsidR="00F27222" w:rsidSect="00F27222">
          <w:headerReference w:type="even" r:id="rId19"/>
          <w:headerReference w:type="default" r:id="rId20"/>
          <w:footerReference w:type="even" r:id="rId21"/>
          <w:footerReference w:type="default" r:id="rId22"/>
          <w:headerReference w:type="first" r:id="rId23"/>
          <w:footerReference w:type="first" r:id="rId24"/>
          <w:pgSz w:w="11906" w:h="16838"/>
          <w:pgMar w:top="1440" w:right="1440" w:bottom="1440" w:left="1440" w:header="708" w:footer="708" w:gutter="0"/>
          <w:cols w:space="708"/>
          <w:docGrid w:linePitch="360"/>
        </w:sectPr>
      </w:pPr>
    </w:p>
    <w:p w14:paraId="14062310" w14:textId="77777777" w:rsidR="00F27222" w:rsidRDefault="00F27222" w:rsidP="00F27222">
      <w:pPr>
        <w:rPr>
          <w:rFonts w:asciiTheme="majorHAnsi" w:eastAsiaTheme="majorEastAsia" w:hAnsiTheme="majorHAnsi" w:cstheme="majorBidi"/>
          <w:b/>
          <w:szCs w:val="26"/>
        </w:rPr>
      </w:pPr>
    </w:p>
    <w:p w14:paraId="4A7BEA10" w14:textId="77777777" w:rsidR="00F27222" w:rsidRPr="00301E69" w:rsidRDefault="00F27222" w:rsidP="00F27222">
      <w:pPr>
        <w:rPr>
          <w:szCs w:val="24"/>
        </w:rPr>
      </w:pPr>
      <w:r w:rsidRPr="00301E69">
        <w:rPr>
          <w:b/>
          <w:bCs/>
          <w:szCs w:val="24"/>
        </w:rPr>
        <w:t>Executed as an Agreement.</w:t>
      </w:r>
    </w:p>
    <w:p w14:paraId="0ECF4C12" w14:textId="77777777" w:rsidR="00F27222" w:rsidRDefault="00F27222" w:rsidP="00F27222"/>
    <w:tbl>
      <w:tblPr>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395"/>
        <w:gridCol w:w="708"/>
        <w:gridCol w:w="4111"/>
        <w:gridCol w:w="704"/>
      </w:tblGrid>
      <w:tr w:rsidR="005948EF" w:rsidRPr="006A366B" w14:paraId="6F8DB06E" w14:textId="77777777" w:rsidTr="005948EF">
        <w:trPr>
          <w:trHeight w:val="586"/>
        </w:trPr>
        <w:tc>
          <w:tcPr>
            <w:tcW w:w="4395" w:type="dxa"/>
            <w:tcBorders>
              <w:top w:val="nil"/>
              <w:left w:val="nil"/>
              <w:bottom w:val="nil"/>
              <w:right w:val="nil"/>
            </w:tcBorders>
          </w:tcPr>
          <w:p w14:paraId="1E325658" w14:textId="701C0E51" w:rsidR="005948EF" w:rsidRPr="006A366B" w:rsidRDefault="005948EF" w:rsidP="005948EF">
            <w:pPr>
              <w:tabs>
                <w:tab w:val="left" w:pos="1"/>
              </w:tabs>
              <w:rPr>
                <w:rFonts w:ascii="Arial" w:hAnsi="Arial"/>
                <w:szCs w:val="20"/>
              </w:rPr>
            </w:pPr>
            <w:r w:rsidRPr="006A366B">
              <w:rPr>
                <w:rFonts w:ascii="Arial" w:hAnsi="Arial"/>
                <w:b/>
                <w:szCs w:val="20"/>
              </w:rPr>
              <w:t>SIGNED</w:t>
            </w:r>
            <w:r w:rsidRPr="006A366B">
              <w:rPr>
                <w:rFonts w:ascii="Arial" w:hAnsi="Arial"/>
                <w:szCs w:val="20"/>
              </w:rPr>
              <w:t xml:space="preserve"> by </w:t>
            </w:r>
            <w:r w:rsidRPr="006A366B">
              <w:rPr>
                <w:rFonts w:ascii="Arial" w:hAnsi="Arial"/>
                <w:i/>
                <w:color w:val="59206B" w:themeColor="accent6" w:themeShade="BF"/>
                <w:szCs w:val="20"/>
              </w:rPr>
              <w:t>[insert name and title of person signing on behalf of the Department]</w:t>
            </w:r>
            <w:r w:rsidRPr="006A366B">
              <w:rPr>
                <w:rFonts w:ascii="Arial" w:hAnsi="Arial"/>
                <w:i/>
                <w:szCs w:val="20"/>
              </w:rPr>
              <w:t xml:space="preserve"> </w:t>
            </w:r>
            <w:r w:rsidRPr="006A366B">
              <w:rPr>
                <w:rFonts w:ascii="Arial" w:hAnsi="Arial"/>
                <w:szCs w:val="20"/>
              </w:rPr>
              <w:t xml:space="preserve">Department of </w:t>
            </w:r>
            <w:r w:rsidR="008C2A82">
              <w:rPr>
                <w:rFonts w:ascii="Arial" w:hAnsi="Arial"/>
                <w:szCs w:val="20"/>
              </w:rPr>
              <w:t xml:space="preserve">Transport and Planning </w:t>
            </w:r>
            <w:r w:rsidRPr="006A366B">
              <w:rPr>
                <w:rFonts w:ascii="Arial" w:hAnsi="Arial"/>
                <w:szCs w:val="20"/>
              </w:rPr>
              <w:t xml:space="preserve">for and on behalf of the </w:t>
            </w:r>
            <w:r w:rsidRPr="006A366B">
              <w:rPr>
                <w:rFonts w:ascii="Arial" w:hAnsi="Arial"/>
                <w:b/>
                <w:szCs w:val="20"/>
              </w:rPr>
              <w:t>State of Victoria</w:t>
            </w:r>
            <w:r w:rsidRPr="006A366B">
              <w:rPr>
                <w:rFonts w:ascii="Arial" w:hAnsi="Arial"/>
                <w:szCs w:val="20"/>
              </w:rPr>
              <w:t xml:space="preserve"> in the presence of:</w:t>
            </w:r>
          </w:p>
        </w:tc>
        <w:tc>
          <w:tcPr>
            <w:tcW w:w="708" w:type="dxa"/>
            <w:tcBorders>
              <w:top w:val="nil"/>
              <w:left w:val="nil"/>
              <w:bottom w:val="nil"/>
              <w:right w:val="nil"/>
            </w:tcBorders>
          </w:tcPr>
          <w:p w14:paraId="6B7A548A" w14:textId="77777777" w:rsidR="005948EF" w:rsidRPr="006A366B" w:rsidRDefault="005948EF" w:rsidP="005948EF">
            <w:pPr>
              <w:keepNext/>
              <w:tabs>
                <w:tab w:val="left" w:pos="1"/>
              </w:tabs>
              <w:spacing w:after="0"/>
              <w:ind w:hanging="108"/>
              <w:rPr>
                <w:rFonts w:ascii="Arial" w:hAnsi="Arial"/>
                <w:szCs w:val="20"/>
              </w:rPr>
            </w:pPr>
            <w:r w:rsidRPr="006A366B">
              <w:rPr>
                <w:rFonts w:ascii="Arial" w:hAnsi="Arial"/>
                <w:szCs w:val="20"/>
              </w:rPr>
              <w:t>)</w:t>
            </w:r>
          </w:p>
          <w:p w14:paraId="4F0A25BF" w14:textId="77777777" w:rsidR="005948EF" w:rsidRPr="006A366B" w:rsidRDefault="005948EF" w:rsidP="005948EF">
            <w:pPr>
              <w:keepNext/>
              <w:tabs>
                <w:tab w:val="left" w:pos="1"/>
              </w:tabs>
              <w:spacing w:after="0"/>
              <w:ind w:hanging="108"/>
              <w:rPr>
                <w:rFonts w:ascii="Arial" w:hAnsi="Arial"/>
                <w:szCs w:val="20"/>
              </w:rPr>
            </w:pPr>
            <w:r w:rsidRPr="006A366B">
              <w:rPr>
                <w:rFonts w:ascii="Arial" w:hAnsi="Arial"/>
                <w:szCs w:val="20"/>
              </w:rPr>
              <w:t>)</w:t>
            </w:r>
          </w:p>
          <w:p w14:paraId="5356F4B7" w14:textId="77777777" w:rsidR="005948EF" w:rsidRPr="006A366B" w:rsidRDefault="005948EF" w:rsidP="005948EF">
            <w:pPr>
              <w:keepNext/>
              <w:tabs>
                <w:tab w:val="left" w:pos="1"/>
              </w:tabs>
              <w:spacing w:after="0"/>
              <w:ind w:hanging="108"/>
              <w:rPr>
                <w:rFonts w:ascii="Arial" w:hAnsi="Arial"/>
                <w:szCs w:val="20"/>
              </w:rPr>
            </w:pPr>
            <w:r w:rsidRPr="006A366B">
              <w:rPr>
                <w:rFonts w:ascii="Arial" w:hAnsi="Arial"/>
                <w:szCs w:val="20"/>
              </w:rPr>
              <w:t>)</w:t>
            </w:r>
          </w:p>
          <w:p w14:paraId="49F6F2A3" w14:textId="77777777" w:rsidR="005948EF" w:rsidRDefault="005948EF" w:rsidP="005948EF">
            <w:pPr>
              <w:keepNext/>
              <w:tabs>
                <w:tab w:val="left" w:pos="1"/>
              </w:tabs>
              <w:spacing w:after="0"/>
              <w:ind w:hanging="108"/>
              <w:rPr>
                <w:rFonts w:ascii="Arial" w:hAnsi="Arial"/>
                <w:szCs w:val="20"/>
              </w:rPr>
            </w:pPr>
            <w:r w:rsidRPr="006A366B">
              <w:rPr>
                <w:rFonts w:ascii="Arial" w:hAnsi="Arial"/>
                <w:szCs w:val="20"/>
              </w:rPr>
              <w:t>)</w:t>
            </w:r>
          </w:p>
          <w:p w14:paraId="0C272C63" w14:textId="21C72F1C" w:rsidR="005948EF" w:rsidRDefault="005948EF" w:rsidP="005948EF">
            <w:pPr>
              <w:keepNext/>
              <w:tabs>
                <w:tab w:val="left" w:pos="1"/>
              </w:tabs>
              <w:spacing w:after="0"/>
              <w:ind w:hanging="108"/>
              <w:rPr>
                <w:rFonts w:ascii="Arial" w:hAnsi="Arial"/>
                <w:szCs w:val="20"/>
              </w:rPr>
            </w:pPr>
            <w:r w:rsidRPr="006A366B">
              <w:rPr>
                <w:rFonts w:ascii="Arial" w:hAnsi="Arial"/>
                <w:szCs w:val="20"/>
              </w:rPr>
              <w:t>)</w:t>
            </w:r>
          </w:p>
        </w:tc>
        <w:tc>
          <w:tcPr>
            <w:tcW w:w="4111" w:type="dxa"/>
            <w:tcBorders>
              <w:top w:val="nil"/>
              <w:left w:val="nil"/>
              <w:right w:val="nil"/>
            </w:tcBorders>
          </w:tcPr>
          <w:p w14:paraId="55DE9134" w14:textId="2163E233" w:rsidR="005948EF" w:rsidRPr="006A366B" w:rsidRDefault="005948EF" w:rsidP="005948EF">
            <w:pPr>
              <w:tabs>
                <w:tab w:val="left" w:pos="1"/>
              </w:tabs>
              <w:spacing w:after="0"/>
              <w:rPr>
                <w:rFonts w:ascii="Arial" w:hAnsi="Arial"/>
                <w:szCs w:val="20"/>
              </w:rPr>
            </w:pPr>
          </w:p>
        </w:tc>
        <w:tc>
          <w:tcPr>
            <w:tcW w:w="704" w:type="dxa"/>
            <w:tcBorders>
              <w:top w:val="nil"/>
              <w:left w:val="nil"/>
              <w:bottom w:val="nil"/>
              <w:right w:val="nil"/>
            </w:tcBorders>
          </w:tcPr>
          <w:p w14:paraId="7AFEC1B9" w14:textId="77777777" w:rsidR="005948EF" w:rsidRDefault="005948EF" w:rsidP="005948EF">
            <w:pPr>
              <w:tabs>
                <w:tab w:val="left" w:pos="1"/>
              </w:tabs>
              <w:rPr>
                <w:rFonts w:ascii="Arial" w:hAnsi="Arial"/>
                <w:szCs w:val="20"/>
              </w:rPr>
            </w:pPr>
          </w:p>
          <w:p w14:paraId="085011A3" w14:textId="77777777" w:rsidR="005948EF" w:rsidRDefault="005948EF" w:rsidP="005948EF">
            <w:pPr>
              <w:tabs>
                <w:tab w:val="left" w:pos="1"/>
              </w:tabs>
              <w:spacing w:after="0"/>
              <w:rPr>
                <w:rFonts w:ascii="Arial" w:hAnsi="Arial"/>
                <w:szCs w:val="20"/>
              </w:rPr>
            </w:pPr>
          </w:p>
          <w:p w14:paraId="0CC3E26D" w14:textId="77777777" w:rsidR="005948EF" w:rsidRDefault="005948EF" w:rsidP="005948EF">
            <w:pPr>
              <w:tabs>
                <w:tab w:val="left" w:pos="1"/>
              </w:tabs>
              <w:spacing w:after="0"/>
              <w:rPr>
                <w:rFonts w:ascii="Arial" w:hAnsi="Arial"/>
                <w:szCs w:val="20"/>
              </w:rPr>
            </w:pPr>
          </w:p>
          <w:p w14:paraId="7110FE58" w14:textId="77777777" w:rsidR="005948EF" w:rsidRDefault="005948EF" w:rsidP="005948EF">
            <w:pPr>
              <w:tabs>
                <w:tab w:val="left" w:pos="1"/>
              </w:tabs>
              <w:spacing w:after="0"/>
              <w:rPr>
                <w:rFonts w:ascii="Arial" w:hAnsi="Arial"/>
                <w:szCs w:val="20"/>
              </w:rPr>
            </w:pPr>
          </w:p>
          <w:p w14:paraId="56755D6B" w14:textId="218E7451" w:rsidR="005948EF" w:rsidRPr="006A366B" w:rsidRDefault="005948EF" w:rsidP="005948EF">
            <w:pPr>
              <w:tabs>
                <w:tab w:val="left" w:pos="1"/>
              </w:tabs>
              <w:spacing w:after="0"/>
              <w:rPr>
                <w:rFonts w:ascii="Arial" w:hAnsi="Arial"/>
                <w:szCs w:val="20"/>
              </w:rPr>
            </w:pPr>
            <w:r w:rsidRPr="006A366B">
              <w:rPr>
                <w:rFonts w:ascii="Symbol" w:eastAsia="Symbol" w:hAnsi="Symbol" w:cs="Symbol"/>
                <w:szCs w:val="20"/>
              </w:rPr>
              <w:t>¬</w:t>
            </w:r>
          </w:p>
        </w:tc>
      </w:tr>
      <w:tr w:rsidR="005948EF" w:rsidRPr="006A366B" w14:paraId="68C34B85" w14:textId="77777777" w:rsidTr="005948EF">
        <w:trPr>
          <w:trHeight w:val="1047"/>
        </w:trPr>
        <w:tc>
          <w:tcPr>
            <w:tcW w:w="4395" w:type="dxa"/>
            <w:tcBorders>
              <w:top w:val="nil"/>
              <w:left w:val="nil"/>
              <w:bottom w:val="single" w:sz="4" w:space="0" w:color="auto"/>
              <w:right w:val="nil"/>
            </w:tcBorders>
          </w:tcPr>
          <w:p w14:paraId="212673F9" w14:textId="77777777" w:rsidR="005948EF" w:rsidRPr="006A366B" w:rsidRDefault="005948EF" w:rsidP="005948EF">
            <w:pPr>
              <w:tabs>
                <w:tab w:val="left" w:pos="1"/>
              </w:tabs>
              <w:rPr>
                <w:rFonts w:ascii="Arial" w:hAnsi="Arial"/>
                <w:szCs w:val="20"/>
              </w:rPr>
            </w:pPr>
          </w:p>
        </w:tc>
        <w:tc>
          <w:tcPr>
            <w:tcW w:w="708" w:type="dxa"/>
            <w:tcBorders>
              <w:top w:val="nil"/>
              <w:left w:val="nil"/>
              <w:bottom w:val="nil"/>
              <w:right w:val="nil"/>
            </w:tcBorders>
          </w:tcPr>
          <w:p w14:paraId="006F1C7D" w14:textId="77777777" w:rsidR="005948EF" w:rsidRDefault="005948EF" w:rsidP="005948EF">
            <w:pPr>
              <w:tabs>
                <w:tab w:val="left" w:pos="1"/>
              </w:tabs>
              <w:rPr>
                <w:rFonts w:ascii="Arial" w:hAnsi="Arial"/>
                <w:szCs w:val="20"/>
              </w:rPr>
            </w:pPr>
          </w:p>
          <w:p w14:paraId="3DB387EC" w14:textId="77777777" w:rsidR="005948EF" w:rsidRDefault="005948EF" w:rsidP="005948EF">
            <w:pPr>
              <w:tabs>
                <w:tab w:val="left" w:pos="1"/>
              </w:tabs>
              <w:spacing w:after="0"/>
              <w:rPr>
                <w:rFonts w:ascii="Arial" w:hAnsi="Arial"/>
                <w:szCs w:val="20"/>
              </w:rPr>
            </w:pPr>
          </w:p>
          <w:p w14:paraId="5B3BD738" w14:textId="77777777" w:rsidR="005948EF" w:rsidRPr="006A366B" w:rsidRDefault="005948EF" w:rsidP="005948EF">
            <w:pPr>
              <w:tabs>
                <w:tab w:val="left" w:pos="1"/>
              </w:tabs>
              <w:spacing w:after="0"/>
              <w:rPr>
                <w:rFonts w:ascii="Arial" w:hAnsi="Arial"/>
                <w:szCs w:val="20"/>
              </w:rPr>
            </w:pPr>
            <w:r w:rsidRPr="006A366B">
              <w:rPr>
                <w:rFonts w:ascii="Symbol" w:eastAsia="Symbol" w:hAnsi="Symbol" w:cs="Symbol"/>
                <w:szCs w:val="20"/>
              </w:rPr>
              <w:t>¬</w:t>
            </w:r>
          </w:p>
        </w:tc>
        <w:tc>
          <w:tcPr>
            <w:tcW w:w="4111" w:type="dxa"/>
            <w:tcBorders>
              <w:left w:val="nil"/>
              <w:bottom w:val="single" w:sz="4" w:space="0" w:color="auto"/>
              <w:right w:val="nil"/>
            </w:tcBorders>
          </w:tcPr>
          <w:p w14:paraId="21BC6F4A" w14:textId="77777777" w:rsidR="005948EF" w:rsidRPr="006A366B" w:rsidRDefault="005948EF" w:rsidP="005948EF">
            <w:pPr>
              <w:tabs>
                <w:tab w:val="left" w:pos="1"/>
              </w:tabs>
              <w:spacing w:after="0"/>
              <w:rPr>
                <w:rFonts w:ascii="Arial" w:hAnsi="Arial"/>
                <w:szCs w:val="20"/>
              </w:rPr>
            </w:pPr>
          </w:p>
        </w:tc>
        <w:tc>
          <w:tcPr>
            <w:tcW w:w="704" w:type="dxa"/>
            <w:tcBorders>
              <w:top w:val="nil"/>
              <w:left w:val="nil"/>
              <w:bottom w:val="nil"/>
              <w:right w:val="nil"/>
            </w:tcBorders>
          </w:tcPr>
          <w:p w14:paraId="55062B98" w14:textId="77777777" w:rsidR="005948EF" w:rsidRPr="006A366B" w:rsidRDefault="005948EF" w:rsidP="005948EF">
            <w:pPr>
              <w:tabs>
                <w:tab w:val="left" w:pos="1"/>
              </w:tabs>
              <w:ind w:left="993"/>
              <w:rPr>
                <w:rFonts w:ascii="Arial" w:hAnsi="Arial"/>
                <w:szCs w:val="20"/>
              </w:rPr>
            </w:pPr>
          </w:p>
        </w:tc>
      </w:tr>
      <w:tr w:rsidR="005948EF" w:rsidRPr="006A366B" w14:paraId="5B794393" w14:textId="77777777" w:rsidTr="005948EF">
        <w:trPr>
          <w:trHeight w:val="907"/>
        </w:trPr>
        <w:tc>
          <w:tcPr>
            <w:tcW w:w="4395" w:type="dxa"/>
            <w:tcBorders>
              <w:top w:val="single" w:sz="4" w:space="0" w:color="auto"/>
              <w:left w:val="nil"/>
              <w:bottom w:val="single" w:sz="4" w:space="0" w:color="auto"/>
              <w:right w:val="nil"/>
            </w:tcBorders>
          </w:tcPr>
          <w:p w14:paraId="27351D56" w14:textId="77777777" w:rsidR="005948EF" w:rsidRPr="006A366B" w:rsidRDefault="005948EF" w:rsidP="005948EF">
            <w:pPr>
              <w:tabs>
                <w:tab w:val="left" w:pos="1"/>
              </w:tabs>
              <w:rPr>
                <w:rFonts w:ascii="Arial" w:hAnsi="Arial"/>
                <w:szCs w:val="20"/>
              </w:rPr>
            </w:pPr>
            <w:r w:rsidRPr="006A366B">
              <w:rPr>
                <w:rFonts w:ascii="Arial" w:hAnsi="Arial"/>
                <w:szCs w:val="20"/>
              </w:rPr>
              <w:t>Signature of WITNESS</w:t>
            </w:r>
          </w:p>
        </w:tc>
        <w:tc>
          <w:tcPr>
            <w:tcW w:w="708" w:type="dxa"/>
            <w:tcBorders>
              <w:top w:val="nil"/>
              <w:left w:val="nil"/>
              <w:bottom w:val="nil"/>
              <w:right w:val="nil"/>
            </w:tcBorders>
          </w:tcPr>
          <w:p w14:paraId="3BB334EC" w14:textId="77777777" w:rsidR="005948EF" w:rsidRPr="006A366B" w:rsidRDefault="005948EF" w:rsidP="005948EF">
            <w:pPr>
              <w:tabs>
                <w:tab w:val="left" w:pos="1"/>
              </w:tabs>
              <w:rPr>
                <w:rFonts w:ascii="Arial" w:hAnsi="Arial"/>
                <w:szCs w:val="20"/>
              </w:rPr>
            </w:pPr>
          </w:p>
        </w:tc>
        <w:tc>
          <w:tcPr>
            <w:tcW w:w="4111" w:type="dxa"/>
            <w:tcBorders>
              <w:top w:val="single" w:sz="4" w:space="0" w:color="auto"/>
              <w:left w:val="nil"/>
              <w:bottom w:val="nil"/>
              <w:right w:val="nil"/>
            </w:tcBorders>
          </w:tcPr>
          <w:p w14:paraId="650222EA" w14:textId="268CFA36" w:rsidR="005948EF" w:rsidRPr="006A366B" w:rsidRDefault="005948EF" w:rsidP="005948EF">
            <w:pPr>
              <w:tabs>
                <w:tab w:val="left" w:pos="1"/>
              </w:tabs>
              <w:ind w:left="459" w:hanging="567"/>
              <w:rPr>
                <w:rFonts w:ascii="Arial" w:hAnsi="Arial"/>
                <w:szCs w:val="20"/>
              </w:rPr>
            </w:pPr>
            <w:r w:rsidRPr="006A366B">
              <w:rPr>
                <w:rFonts w:ascii="Arial" w:hAnsi="Arial"/>
                <w:szCs w:val="20"/>
              </w:rPr>
              <w:t>Name of WITNESS</w:t>
            </w:r>
          </w:p>
        </w:tc>
        <w:tc>
          <w:tcPr>
            <w:tcW w:w="704" w:type="dxa"/>
            <w:tcBorders>
              <w:top w:val="nil"/>
              <w:left w:val="nil"/>
              <w:bottom w:val="nil"/>
              <w:right w:val="nil"/>
            </w:tcBorders>
          </w:tcPr>
          <w:p w14:paraId="1E025B67" w14:textId="77777777" w:rsidR="005948EF" w:rsidRPr="006A366B" w:rsidRDefault="005948EF" w:rsidP="005948EF">
            <w:pPr>
              <w:tabs>
                <w:tab w:val="left" w:pos="1"/>
              </w:tabs>
              <w:rPr>
                <w:rFonts w:ascii="Arial" w:hAnsi="Arial"/>
                <w:szCs w:val="20"/>
              </w:rPr>
            </w:pPr>
          </w:p>
        </w:tc>
      </w:tr>
      <w:tr w:rsidR="005948EF" w:rsidRPr="006A366B" w14:paraId="5A1EFFED" w14:textId="77777777" w:rsidTr="005948EF">
        <w:trPr>
          <w:trHeight w:val="627"/>
        </w:trPr>
        <w:tc>
          <w:tcPr>
            <w:tcW w:w="4395" w:type="dxa"/>
            <w:tcBorders>
              <w:top w:val="single" w:sz="4" w:space="0" w:color="auto"/>
              <w:left w:val="nil"/>
              <w:bottom w:val="nil"/>
              <w:right w:val="nil"/>
            </w:tcBorders>
          </w:tcPr>
          <w:p w14:paraId="56225157" w14:textId="77777777" w:rsidR="005948EF" w:rsidRPr="006A366B" w:rsidRDefault="005948EF" w:rsidP="005948EF">
            <w:pPr>
              <w:tabs>
                <w:tab w:val="left" w:pos="1"/>
              </w:tabs>
              <w:rPr>
                <w:rFonts w:ascii="Arial" w:hAnsi="Arial"/>
                <w:szCs w:val="20"/>
              </w:rPr>
            </w:pPr>
            <w:r>
              <w:rPr>
                <w:rFonts w:ascii="Arial" w:hAnsi="Arial"/>
                <w:szCs w:val="20"/>
              </w:rPr>
              <w:t>Date</w:t>
            </w:r>
          </w:p>
        </w:tc>
        <w:tc>
          <w:tcPr>
            <w:tcW w:w="708" w:type="dxa"/>
            <w:tcBorders>
              <w:top w:val="nil"/>
              <w:left w:val="nil"/>
              <w:bottom w:val="nil"/>
              <w:right w:val="nil"/>
            </w:tcBorders>
          </w:tcPr>
          <w:p w14:paraId="7D9768DE" w14:textId="77777777" w:rsidR="005948EF" w:rsidRPr="006A366B" w:rsidRDefault="005948EF" w:rsidP="005948EF">
            <w:pPr>
              <w:tabs>
                <w:tab w:val="left" w:pos="1"/>
              </w:tabs>
              <w:rPr>
                <w:rFonts w:ascii="Arial" w:hAnsi="Arial"/>
                <w:szCs w:val="20"/>
              </w:rPr>
            </w:pPr>
          </w:p>
        </w:tc>
        <w:tc>
          <w:tcPr>
            <w:tcW w:w="4111" w:type="dxa"/>
            <w:tcBorders>
              <w:top w:val="nil"/>
              <w:left w:val="nil"/>
              <w:bottom w:val="nil"/>
              <w:right w:val="nil"/>
            </w:tcBorders>
          </w:tcPr>
          <w:p w14:paraId="349F0CED" w14:textId="77777777" w:rsidR="005948EF" w:rsidRPr="006A366B" w:rsidRDefault="005948EF" w:rsidP="005948EF">
            <w:pPr>
              <w:tabs>
                <w:tab w:val="left" w:pos="1"/>
              </w:tabs>
              <w:ind w:left="459" w:hanging="567"/>
              <w:rPr>
                <w:rFonts w:ascii="Arial" w:hAnsi="Arial"/>
                <w:szCs w:val="20"/>
              </w:rPr>
            </w:pPr>
          </w:p>
        </w:tc>
        <w:tc>
          <w:tcPr>
            <w:tcW w:w="704" w:type="dxa"/>
            <w:tcBorders>
              <w:top w:val="nil"/>
              <w:left w:val="nil"/>
              <w:bottom w:val="nil"/>
              <w:right w:val="nil"/>
            </w:tcBorders>
          </w:tcPr>
          <w:p w14:paraId="54BFB8BD" w14:textId="77777777" w:rsidR="005948EF" w:rsidRPr="006A366B" w:rsidRDefault="005948EF" w:rsidP="005948EF">
            <w:pPr>
              <w:tabs>
                <w:tab w:val="left" w:pos="1"/>
              </w:tabs>
              <w:rPr>
                <w:rFonts w:ascii="Arial" w:hAnsi="Arial"/>
                <w:szCs w:val="20"/>
              </w:rPr>
            </w:pPr>
          </w:p>
        </w:tc>
      </w:tr>
    </w:tbl>
    <w:p w14:paraId="724D1C0F" w14:textId="77777777" w:rsidR="00F27222" w:rsidRDefault="00F27222" w:rsidP="00F27222">
      <w:pPr>
        <w:rPr>
          <w:b/>
          <w:i/>
          <w:color w:val="59206B" w:themeColor="accent6" w:themeShade="BF"/>
        </w:rPr>
      </w:pPr>
      <w:r w:rsidRPr="00AF46A9">
        <w:rPr>
          <w:b/>
          <w:i/>
          <w:color w:val="59206B" w:themeColor="accent6" w:themeShade="BF"/>
        </w:rPr>
        <w:t xml:space="preserve">[Note: Select signature block below for </w:t>
      </w:r>
      <w:r>
        <w:rPr>
          <w:b/>
          <w:i/>
          <w:color w:val="59206B" w:themeColor="accent6" w:themeShade="BF"/>
        </w:rPr>
        <w:t>Recipient and delete others as appropriate.</w:t>
      </w:r>
      <w:r w:rsidRPr="00AF46A9">
        <w:rPr>
          <w:b/>
          <w:i/>
          <w:color w:val="59206B" w:themeColor="accent6" w:themeShade="BF"/>
        </w:rPr>
        <w:t xml:space="preserve"> </w:t>
      </w:r>
      <w:r>
        <w:rPr>
          <w:b/>
          <w:i/>
          <w:color w:val="59206B" w:themeColor="accent6" w:themeShade="BF"/>
        </w:rPr>
        <w:t>E</w:t>
      </w:r>
      <w:r w:rsidRPr="00AF46A9">
        <w:rPr>
          <w:b/>
          <w:i/>
          <w:color w:val="59206B" w:themeColor="accent6" w:themeShade="BF"/>
        </w:rPr>
        <w:t xml:space="preserve">nsure the name of the </w:t>
      </w:r>
      <w:r>
        <w:rPr>
          <w:b/>
          <w:i/>
          <w:color w:val="59206B" w:themeColor="accent6" w:themeShade="BF"/>
        </w:rPr>
        <w:t>Recipient</w:t>
      </w:r>
      <w:r w:rsidRPr="00AF46A9">
        <w:rPr>
          <w:b/>
          <w:i/>
          <w:color w:val="59206B" w:themeColor="accent6" w:themeShade="BF"/>
        </w:rPr>
        <w:t xml:space="preserve"> is the complete name of the legal entity</w:t>
      </w:r>
      <w:r>
        <w:rPr>
          <w:b/>
          <w:i/>
          <w:color w:val="59206B" w:themeColor="accent6" w:themeShade="BF"/>
        </w:rPr>
        <w:t xml:space="preserve">. </w:t>
      </w:r>
      <w:r w:rsidRPr="00AF46A9">
        <w:rPr>
          <w:b/>
          <w:i/>
          <w:color w:val="59206B" w:themeColor="accent6" w:themeShade="BF"/>
        </w:rPr>
        <w:t xml:space="preserve">We recommend </w:t>
      </w:r>
      <w:r>
        <w:rPr>
          <w:b/>
          <w:i/>
          <w:color w:val="59206B" w:themeColor="accent6" w:themeShade="BF"/>
        </w:rPr>
        <w:t>searching on</w:t>
      </w:r>
      <w:r w:rsidRPr="00AF46A9">
        <w:rPr>
          <w:b/>
          <w:i/>
          <w:color w:val="59206B" w:themeColor="accent6" w:themeShade="BF"/>
        </w:rPr>
        <w:t xml:space="preserve"> ABN Lookup to ensure details are correct</w:t>
      </w:r>
      <w:r>
        <w:rPr>
          <w:b/>
          <w:i/>
          <w:color w:val="59206B" w:themeColor="accent6" w:themeShade="BF"/>
        </w:rPr>
        <w:t>.]</w:t>
      </w:r>
    </w:p>
    <w:p w14:paraId="133A5A0C" w14:textId="77777777" w:rsidR="00F27222" w:rsidRDefault="00F27222" w:rsidP="00F27222">
      <w:pPr>
        <w:rPr>
          <w:b/>
          <w:i/>
          <w:color w:val="59206B" w:themeColor="accent6" w:themeShade="BF"/>
        </w:rPr>
      </w:pPr>
    </w:p>
    <w:p w14:paraId="409D35BB" w14:textId="77777777" w:rsidR="00F27222" w:rsidRPr="00042749" w:rsidRDefault="00F27222" w:rsidP="00F27222">
      <w:pPr>
        <w:rPr>
          <w:b/>
          <w:bCs/>
          <w:i/>
          <w:iCs/>
          <w:color w:val="59206B" w:themeColor="accent6" w:themeShade="BF"/>
        </w:rPr>
      </w:pPr>
      <w:r w:rsidRPr="00042749">
        <w:rPr>
          <w:b/>
          <w:bCs/>
          <w:i/>
          <w:iCs/>
          <w:color w:val="59206B" w:themeColor="accent6" w:themeShade="BF"/>
        </w:rPr>
        <w:t>[Signing by a company by two directors or one director and a company secretary]</w:t>
      </w:r>
    </w:p>
    <w:tbl>
      <w:tblPr>
        <w:tblW w:w="9517" w:type="dxa"/>
        <w:tblInd w:w="-142" w:type="dxa"/>
        <w:tblLayout w:type="fixed"/>
        <w:tblCellMar>
          <w:left w:w="0" w:type="dxa"/>
          <w:right w:w="0" w:type="dxa"/>
        </w:tblCellMar>
        <w:tblLook w:val="0000" w:firstRow="0" w:lastRow="0" w:firstColumn="0" w:lastColumn="0" w:noHBand="0" w:noVBand="0"/>
      </w:tblPr>
      <w:tblGrid>
        <w:gridCol w:w="3970"/>
        <w:gridCol w:w="850"/>
        <w:gridCol w:w="3988"/>
        <w:gridCol w:w="709"/>
      </w:tblGrid>
      <w:tr w:rsidR="00F27222" w:rsidRPr="00075A00" w14:paraId="09B5D743" w14:textId="77777777">
        <w:trPr>
          <w:trHeight w:val="600"/>
        </w:trPr>
        <w:tc>
          <w:tcPr>
            <w:tcW w:w="3970" w:type="dxa"/>
          </w:tcPr>
          <w:p w14:paraId="6A2329B0" w14:textId="77777777" w:rsidR="00F27222" w:rsidRPr="00075A00" w:rsidRDefault="00F27222">
            <w:pPr>
              <w:pStyle w:val="TableText"/>
              <w:ind w:left="142"/>
              <w:rPr>
                <w:rFonts w:cs="Arial"/>
              </w:rPr>
            </w:pPr>
            <w:r w:rsidRPr="00075A00">
              <w:rPr>
                <w:rFonts w:cs="Arial"/>
                <w:b/>
              </w:rPr>
              <w:t>SIGNED</w:t>
            </w:r>
            <w:r w:rsidRPr="00075A00">
              <w:rPr>
                <w:rFonts w:cs="Arial"/>
              </w:rPr>
              <w:t xml:space="preserve"> for and on behalf of </w:t>
            </w:r>
            <w:r w:rsidRPr="00B407F4">
              <w:rPr>
                <w:rFonts w:cs="Arial"/>
                <w:i/>
                <w:color w:val="59206B" w:themeColor="accent6" w:themeShade="BF"/>
              </w:rPr>
              <w:t>[</w:t>
            </w:r>
            <w:r w:rsidRPr="00314C57">
              <w:rPr>
                <w:rFonts w:cs="Arial"/>
                <w:b/>
                <w:bCs/>
                <w:i/>
                <w:color w:val="59206B" w:themeColor="accent6" w:themeShade="BF"/>
              </w:rPr>
              <w:t>Insert name of Recipient</w:t>
            </w:r>
            <w:r>
              <w:rPr>
                <w:rFonts w:cs="Arial"/>
                <w:i/>
                <w:color w:val="59206B" w:themeColor="accent6" w:themeShade="BF"/>
              </w:rPr>
              <w:t xml:space="preserve"> </w:t>
            </w:r>
            <w:r w:rsidRPr="00314C57">
              <w:rPr>
                <w:rFonts w:cs="Arial"/>
                <w:b/>
                <w:bCs/>
                <w:i/>
                <w:color w:val="59206B" w:themeColor="accent6" w:themeShade="BF"/>
              </w:rPr>
              <w:t>(ABN XX)</w:t>
            </w:r>
            <w:r w:rsidRPr="00B407F4">
              <w:rPr>
                <w:rFonts w:cs="Arial"/>
                <w:i/>
                <w:color w:val="59206B" w:themeColor="accent6" w:themeShade="BF"/>
              </w:rPr>
              <w:t>]</w:t>
            </w:r>
            <w:r w:rsidRPr="00075A00">
              <w:rPr>
                <w:rFonts w:cs="Arial"/>
              </w:rPr>
              <w:t xml:space="preserve"> in accordance with section 127 of the </w:t>
            </w:r>
            <w:r w:rsidRPr="00075A00">
              <w:rPr>
                <w:rFonts w:cs="Arial"/>
                <w:i/>
              </w:rPr>
              <w:t>Corporations Act 2001</w:t>
            </w:r>
            <w:r w:rsidRPr="00075A00">
              <w:rPr>
                <w:rFonts w:cs="Arial"/>
              </w:rPr>
              <w:t xml:space="preserve"> by two of its Directors or a Director and a Company Secretary</w:t>
            </w:r>
          </w:p>
        </w:tc>
        <w:tc>
          <w:tcPr>
            <w:tcW w:w="850" w:type="dxa"/>
          </w:tcPr>
          <w:p w14:paraId="62032E36" w14:textId="77777777" w:rsidR="00F27222" w:rsidRPr="00075A00" w:rsidRDefault="00F27222">
            <w:pPr>
              <w:keepNext/>
              <w:tabs>
                <w:tab w:val="left" w:pos="141"/>
              </w:tabs>
              <w:rPr>
                <w:rFonts w:ascii="Arial" w:hAnsi="Arial"/>
                <w:szCs w:val="20"/>
              </w:rPr>
            </w:pPr>
          </w:p>
        </w:tc>
        <w:tc>
          <w:tcPr>
            <w:tcW w:w="3988" w:type="dxa"/>
          </w:tcPr>
          <w:p w14:paraId="2F10AF53" w14:textId="77777777" w:rsidR="00F27222" w:rsidRPr="00075A00" w:rsidRDefault="00F27222">
            <w:pPr>
              <w:keepNext/>
              <w:rPr>
                <w:rFonts w:ascii="Arial" w:hAnsi="Arial"/>
                <w:szCs w:val="20"/>
              </w:rPr>
            </w:pPr>
          </w:p>
        </w:tc>
        <w:tc>
          <w:tcPr>
            <w:tcW w:w="709" w:type="dxa"/>
          </w:tcPr>
          <w:p w14:paraId="2E22D799" w14:textId="77777777" w:rsidR="00F27222" w:rsidRPr="00075A00" w:rsidRDefault="00F27222">
            <w:pPr>
              <w:keepNext/>
              <w:rPr>
                <w:rFonts w:ascii="Arial" w:hAnsi="Arial"/>
                <w:szCs w:val="20"/>
              </w:rPr>
            </w:pPr>
          </w:p>
        </w:tc>
      </w:tr>
      <w:tr w:rsidR="00F27222" w:rsidRPr="00075A00" w14:paraId="75960DC6" w14:textId="77777777">
        <w:tc>
          <w:tcPr>
            <w:tcW w:w="3970" w:type="dxa"/>
            <w:tcBorders>
              <w:bottom w:val="single" w:sz="4" w:space="0" w:color="auto"/>
            </w:tcBorders>
            <w:vAlign w:val="bottom"/>
          </w:tcPr>
          <w:p w14:paraId="200FCE2E" w14:textId="77777777" w:rsidR="00F27222" w:rsidRPr="00075A00" w:rsidRDefault="00F27222">
            <w:pPr>
              <w:keepNext/>
              <w:ind w:left="142"/>
              <w:rPr>
                <w:rFonts w:ascii="Arial" w:hAnsi="Arial"/>
                <w:szCs w:val="20"/>
              </w:rPr>
            </w:pPr>
          </w:p>
          <w:p w14:paraId="19656DF7" w14:textId="77777777" w:rsidR="00F27222" w:rsidRPr="00075A00" w:rsidRDefault="00F27222">
            <w:pPr>
              <w:keepNext/>
              <w:ind w:left="142"/>
              <w:rPr>
                <w:rFonts w:ascii="Arial" w:hAnsi="Arial"/>
                <w:szCs w:val="20"/>
              </w:rPr>
            </w:pPr>
          </w:p>
        </w:tc>
        <w:tc>
          <w:tcPr>
            <w:tcW w:w="850" w:type="dxa"/>
            <w:vAlign w:val="bottom"/>
          </w:tcPr>
          <w:p w14:paraId="6338597F"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c>
          <w:tcPr>
            <w:tcW w:w="3988" w:type="dxa"/>
            <w:tcBorders>
              <w:bottom w:val="single" w:sz="4" w:space="0" w:color="auto"/>
            </w:tcBorders>
            <w:vAlign w:val="bottom"/>
          </w:tcPr>
          <w:p w14:paraId="03CE42E5" w14:textId="77777777" w:rsidR="00F27222" w:rsidRPr="00075A00" w:rsidRDefault="00F27222">
            <w:pPr>
              <w:keepNext/>
              <w:rPr>
                <w:rFonts w:ascii="Arial" w:hAnsi="Arial"/>
                <w:szCs w:val="20"/>
              </w:rPr>
            </w:pPr>
          </w:p>
        </w:tc>
        <w:tc>
          <w:tcPr>
            <w:tcW w:w="709" w:type="dxa"/>
            <w:vAlign w:val="bottom"/>
          </w:tcPr>
          <w:p w14:paraId="1AE8F1EF"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r>
      <w:tr w:rsidR="00F27222" w:rsidRPr="00075A00" w14:paraId="58D30D60" w14:textId="77777777">
        <w:tc>
          <w:tcPr>
            <w:tcW w:w="3970" w:type="dxa"/>
            <w:tcBorders>
              <w:top w:val="single" w:sz="4" w:space="0" w:color="auto"/>
              <w:bottom w:val="single" w:sz="4" w:space="0" w:color="auto"/>
            </w:tcBorders>
          </w:tcPr>
          <w:p w14:paraId="189B6EBA" w14:textId="77777777" w:rsidR="00F27222" w:rsidRPr="00075A00" w:rsidRDefault="00F27222">
            <w:pPr>
              <w:keepNext/>
              <w:ind w:left="142"/>
              <w:rPr>
                <w:rFonts w:ascii="Arial" w:hAnsi="Arial"/>
                <w:szCs w:val="20"/>
              </w:rPr>
            </w:pPr>
            <w:r w:rsidRPr="00075A00">
              <w:rPr>
                <w:rFonts w:ascii="Arial" w:hAnsi="Arial"/>
                <w:szCs w:val="20"/>
              </w:rPr>
              <w:t>Signature of DIRECTOR</w:t>
            </w:r>
          </w:p>
          <w:p w14:paraId="1DF38A8C" w14:textId="77777777" w:rsidR="00F27222" w:rsidRPr="00075A00" w:rsidRDefault="00F27222">
            <w:pPr>
              <w:keepNext/>
              <w:ind w:left="142"/>
              <w:rPr>
                <w:rFonts w:ascii="Arial" w:hAnsi="Arial"/>
                <w:szCs w:val="20"/>
              </w:rPr>
            </w:pPr>
          </w:p>
          <w:p w14:paraId="2316E072" w14:textId="77777777" w:rsidR="00F27222" w:rsidRPr="00075A00" w:rsidRDefault="00F27222">
            <w:pPr>
              <w:keepNext/>
              <w:ind w:left="142"/>
              <w:rPr>
                <w:rFonts w:ascii="Arial" w:hAnsi="Arial"/>
                <w:szCs w:val="20"/>
              </w:rPr>
            </w:pPr>
          </w:p>
        </w:tc>
        <w:tc>
          <w:tcPr>
            <w:tcW w:w="850" w:type="dxa"/>
          </w:tcPr>
          <w:p w14:paraId="3FAD491C" w14:textId="77777777" w:rsidR="00F27222" w:rsidRPr="00075A00" w:rsidRDefault="00F27222">
            <w:pPr>
              <w:keepNext/>
              <w:jc w:val="center"/>
              <w:rPr>
                <w:rFonts w:ascii="Arial" w:hAnsi="Arial"/>
                <w:szCs w:val="20"/>
              </w:rPr>
            </w:pPr>
          </w:p>
        </w:tc>
        <w:tc>
          <w:tcPr>
            <w:tcW w:w="3988" w:type="dxa"/>
            <w:tcBorders>
              <w:top w:val="single" w:sz="4" w:space="0" w:color="auto"/>
              <w:bottom w:val="single" w:sz="4" w:space="0" w:color="auto"/>
            </w:tcBorders>
          </w:tcPr>
          <w:p w14:paraId="75DA8CE3" w14:textId="77777777" w:rsidR="00F27222" w:rsidRPr="00075A00" w:rsidRDefault="00F27222">
            <w:pPr>
              <w:keepNext/>
              <w:rPr>
                <w:rFonts w:ascii="Arial" w:hAnsi="Arial"/>
                <w:szCs w:val="20"/>
              </w:rPr>
            </w:pPr>
            <w:r w:rsidRPr="00075A00">
              <w:rPr>
                <w:rFonts w:ascii="Arial" w:hAnsi="Arial"/>
                <w:szCs w:val="20"/>
              </w:rPr>
              <w:t xml:space="preserve">Signature of DIRECTOR / SECRETARY </w:t>
            </w:r>
          </w:p>
          <w:p w14:paraId="5C5BD8E0" w14:textId="77777777" w:rsidR="00F27222" w:rsidRPr="00075A00" w:rsidRDefault="00F27222">
            <w:pPr>
              <w:keepNext/>
              <w:rPr>
                <w:rFonts w:ascii="Arial" w:hAnsi="Arial"/>
                <w:szCs w:val="20"/>
              </w:rPr>
            </w:pPr>
          </w:p>
        </w:tc>
        <w:tc>
          <w:tcPr>
            <w:tcW w:w="709" w:type="dxa"/>
          </w:tcPr>
          <w:p w14:paraId="4A9BDF51" w14:textId="77777777" w:rsidR="00F27222" w:rsidRPr="00075A00" w:rsidRDefault="00F27222">
            <w:pPr>
              <w:keepNext/>
              <w:rPr>
                <w:rFonts w:ascii="Arial" w:hAnsi="Arial"/>
                <w:szCs w:val="20"/>
              </w:rPr>
            </w:pPr>
          </w:p>
        </w:tc>
      </w:tr>
      <w:tr w:rsidR="00F27222" w:rsidRPr="00075A00" w14:paraId="7D04E095" w14:textId="77777777">
        <w:trPr>
          <w:trHeight w:val="961"/>
        </w:trPr>
        <w:tc>
          <w:tcPr>
            <w:tcW w:w="3970" w:type="dxa"/>
            <w:tcBorders>
              <w:top w:val="single" w:sz="4" w:space="0" w:color="auto"/>
            </w:tcBorders>
          </w:tcPr>
          <w:p w14:paraId="33B50BBE" w14:textId="77777777" w:rsidR="00F27222" w:rsidRPr="00075A00" w:rsidRDefault="00F27222">
            <w:pPr>
              <w:keepNext/>
              <w:ind w:left="142"/>
              <w:rPr>
                <w:rFonts w:ascii="Arial" w:hAnsi="Arial"/>
                <w:szCs w:val="20"/>
              </w:rPr>
            </w:pPr>
            <w:r w:rsidRPr="00075A00">
              <w:rPr>
                <w:rFonts w:ascii="Arial" w:hAnsi="Arial"/>
                <w:szCs w:val="20"/>
              </w:rPr>
              <w:t>Name of DIRECTOR (print)</w:t>
            </w:r>
          </w:p>
        </w:tc>
        <w:tc>
          <w:tcPr>
            <w:tcW w:w="850" w:type="dxa"/>
          </w:tcPr>
          <w:p w14:paraId="43905921" w14:textId="77777777" w:rsidR="00F27222" w:rsidRPr="00075A00" w:rsidRDefault="00F27222">
            <w:pPr>
              <w:keepNext/>
              <w:rPr>
                <w:rFonts w:ascii="Arial" w:hAnsi="Arial"/>
                <w:szCs w:val="20"/>
              </w:rPr>
            </w:pPr>
          </w:p>
        </w:tc>
        <w:tc>
          <w:tcPr>
            <w:tcW w:w="3988" w:type="dxa"/>
            <w:tcBorders>
              <w:top w:val="single" w:sz="4" w:space="0" w:color="auto"/>
            </w:tcBorders>
          </w:tcPr>
          <w:p w14:paraId="13B8306A" w14:textId="77777777" w:rsidR="00F27222" w:rsidRPr="00075A00" w:rsidRDefault="00F27222">
            <w:pPr>
              <w:keepNext/>
              <w:rPr>
                <w:rFonts w:ascii="Arial" w:hAnsi="Arial"/>
                <w:szCs w:val="20"/>
              </w:rPr>
            </w:pPr>
            <w:r w:rsidRPr="00075A00">
              <w:rPr>
                <w:rFonts w:ascii="Arial" w:hAnsi="Arial"/>
                <w:szCs w:val="20"/>
              </w:rPr>
              <w:t xml:space="preserve">Name of DIRECTOR / SECRETARY </w:t>
            </w:r>
            <w:r>
              <w:rPr>
                <w:rFonts w:ascii="Arial" w:hAnsi="Arial"/>
                <w:szCs w:val="20"/>
              </w:rPr>
              <w:t>(print)</w:t>
            </w:r>
          </w:p>
        </w:tc>
        <w:tc>
          <w:tcPr>
            <w:tcW w:w="709" w:type="dxa"/>
          </w:tcPr>
          <w:p w14:paraId="1C261BCA" w14:textId="77777777" w:rsidR="00F27222" w:rsidRPr="00075A00" w:rsidRDefault="00F27222">
            <w:pPr>
              <w:keepNext/>
              <w:rPr>
                <w:rFonts w:ascii="Arial" w:hAnsi="Arial"/>
                <w:szCs w:val="20"/>
              </w:rPr>
            </w:pPr>
          </w:p>
        </w:tc>
      </w:tr>
      <w:tr w:rsidR="00F27222" w:rsidRPr="006A366B" w14:paraId="24E8CACE" w14:textId="77777777">
        <w:tc>
          <w:tcPr>
            <w:tcW w:w="3970" w:type="dxa"/>
            <w:tcBorders>
              <w:top w:val="single" w:sz="4" w:space="0" w:color="auto"/>
            </w:tcBorders>
          </w:tcPr>
          <w:p w14:paraId="3F28A9EB" w14:textId="77777777" w:rsidR="00F27222" w:rsidRPr="006A366B" w:rsidRDefault="00F27222">
            <w:pPr>
              <w:keepNext/>
              <w:ind w:left="142"/>
              <w:rPr>
                <w:rFonts w:ascii="Arial" w:hAnsi="Arial"/>
                <w:szCs w:val="20"/>
              </w:rPr>
            </w:pPr>
            <w:r>
              <w:rPr>
                <w:rFonts w:ascii="Arial" w:hAnsi="Arial"/>
                <w:szCs w:val="20"/>
              </w:rPr>
              <w:t>Date</w:t>
            </w:r>
          </w:p>
        </w:tc>
        <w:tc>
          <w:tcPr>
            <w:tcW w:w="850" w:type="dxa"/>
          </w:tcPr>
          <w:p w14:paraId="160B6488" w14:textId="77777777" w:rsidR="00F27222" w:rsidRPr="006A366B" w:rsidRDefault="00F27222">
            <w:pPr>
              <w:keepNext/>
              <w:rPr>
                <w:rFonts w:ascii="Arial" w:hAnsi="Arial"/>
                <w:szCs w:val="20"/>
              </w:rPr>
            </w:pPr>
          </w:p>
        </w:tc>
        <w:tc>
          <w:tcPr>
            <w:tcW w:w="3988" w:type="dxa"/>
          </w:tcPr>
          <w:p w14:paraId="4E1C65CF" w14:textId="77777777" w:rsidR="00F27222" w:rsidRPr="006A366B" w:rsidRDefault="00F27222">
            <w:pPr>
              <w:keepNext/>
              <w:rPr>
                <w:rFonts w:ascii="Arial" w:hAnsi="Arial"/>
                <w:szCs w:val="20"/>
              </w:rPr>
            </w:pPr>
          </w:p>
        </w:tc>
        <w:tc>
          <w:tcPr>
            <w:tcW w:w="709" w:type="dxa"/>
          </w:tcPr>
          <w:p w14:paraId="327A9D14" w14:textId="77777777" w:rsidR="00F27222" w:rsidRPr="006A366B" w:rsidRDefault="00F27222">
            <w:pPr>
              <w:keepNext/>
              <w:rPr>
                <w:rFonts w:ascii="Arial" w:hAnsi="Arial"/>
                <w:szCs w:val="20"/>
              </w:rPr>
            </w:pPr>
          </w:p>
        </w:tc>
      </w:tr>
    </w:tbl>
    <w:p w14:paraId="11B8FFB4" w14:textId="77777777" w:rsidR="00F27222" w:rsidRDefault="00F27222" w:rsidP="00F27222"/>
    <w:p w14:paraId="01365F15" w14:textId="77777777" w:rsidR="00F27222" w:rsidRDefault="00F27222" w:rsidP="00F27222"/>
    <w:p w14:paraId="1DEA4F12" w14:textId="77777777" w:rsidR="00F27222" w:rsidRDefault="00F27222" w:rsidP="00F27222"/>
    <w:p w14:paraId="40E81FFC" w14:textId="77777777" w:rsidR="00F27222" w:rsidRDefault="00F27222" w:rsidP="00F27222"/>
    <w:p w14:paraId="241FDF9A" w14:textId="77777777" w:rsidR="00F27222" w:rsidRPr="00901F74" w:rsidRDefault="00F27222" w:rsidP="00F27222">
      <w:pPr>
        <w:rPr>
          <w:b/>
          <w:bCs/>
          <w:i/>
          <w:iCs/>
          <w:color w:val="59206B" w:themeColor="accent6" w:themeShade="BF"/>
        </w:rPr>
      </w:pPr>
      <w:r w:rsidRPr="00042749">
        <w:rPr>
          <w:b/>
          <w:bCs/>
          <w:i/>
          <w:iCs/>
          <w:color w:val="59206B" w:themeColor="accent6" w:themeShade="BF"/>
        </w:rPr>
        <w:t>[Signing by a</w:t>
      </w:r>
      <w:r>
        <w:rPr>
          <w:b/>
          <w:bCs/>
          <w:i/>
          <w:iCs/>
          <w:color w:val="59206B" w:themeColor="accent6" w:themeShade="BF"/>
        </w:rPr>
        <w:t>n incorporated association</w:t>
      </w:r>
      <w:r w:rsidRPr="00042749">
        <w:rPr>
          <w:b/>
          <w:bCs/>
          <w:i/>
          <w:iCs/>
          <w:color w:val="59206B" w:themeColor="accent6" w:themeShade="BF"/>
        </w:rPr>
        <w:t>]</w:t>
      </w:r>
    </w:p>
    <w:tbl>
      <w:tblPr>
        <w:tblW w:w="9517" w:type="dxa"/>
        <w:tblInd w:w="-142" w:type="dxa"/>
        <w:tblLayout w:type="fixed"/>
        <w:tblCellMar>
          <w:left w:w="0" w:type="dxa"/>
          <w:right w:w="0" w:type="dxa"/>
        </w:tblCellMar>
        <w:tblLook w:val="0000" w:firstRow="0" w:lastRow="0" w:firstColumn="0" w:lastColumn="0" w:noHBand="0" w:noVBand="0"/>
      </w:tblPr>
      <w:tblGrid>
        <w:gridCol w:w="3970"/>
        <w:gridCol w:w="850"/>
        <w:gridCol w:w="3988"/>
        <w:gridCol w:w="709"/>
      </w:tblGrid>
      <w:tr w:rsidR="00F27222" w:rsidRPr="00075A00" w14:paraId="57567BB7" w14:textId="77777777">
        <w:trPr>
          <w:trHeight w:val="600"/>
        </w:trPr>
        <w:tc>
          <w:tcPr>
            <w:tcW w:w="3970" w:type="dxa"/>
          </w:tcPr>
          <w:p w14:paraId="75D1D907" w14:textId="77777777" w:rsidR="00F27222" w:rsidRPr="00075A00" w:rsidRDefault="00F27222">
            <w:pPr>
              <w:pStyle w:val="TableText"/>
              <w:ind w:left="142"/>
              <w:rPr>
                <w:rFonts w:cs="Arial"/>
              </w:rPr>
            </w:pPr>
            <w:r w:rsidRPr="00075A00">
              <w:rPr>
                <w:rFonts w:cs="Arial"/>
                <w:b/>
              </w:rPr>
              <w:t>SIGNED</w:t>
            </w:r>
            <w:r w:rsidRPr="00075A00">
              <w:rPr>
                <w:rFonts w:cs="Arial"/>
              </w:rPr>
              <w:t xml:space="preserve"> for and on behalf of </w:t>
            </w:r>
            <w:r w:rsidRPr="00B407F4">
              <w:rPr>
                <w:rFonts w:cs="Arial"/>
                <w:i/>
                <w:color w:val="59206B" w:themeColor="accent6" w:themeShade="BF"/>
              </w:rPr>
              <w:t>[</w:t>
            </w:r>
            <w:r w:rsidRPr="00314C57">
              <w:rPr>
                <w:rFonts w:cs="Arial"/>
                <w:b/>
                <w:bCs/>
                <w:i/>
                <w:color w:val="59206B" w:themeColor="accent6" w:themeShade="BF"/>
              </w:rPr>
              <w:t>Insert name of Recipient</w:t>
            </w:r>
            <w:r>
              <w:rPr>
                <w:rFonts w:cs="Arial"/>
                <w:i/>
                <w:color w:val="59206B" w:themeColor="accent6" w:themeShade="BF"/>
              </w:rPr>
              <w:t xml:space="preserve"> </w:t>
            </w:r>
            <w:r w:rsidRPr="00314C57">
              <w:rPr>
                <w:rFonts w:cs="Arial"/>
                <w:b/>
                <w:bCs/>
                <w:i/>
                <w:color w:val="59206B" w:themeColor="accent6" w:themeShade="BF"/>
              </w:rPr>
              <w:t>(ABN XX)</w:t>
            </w:r>
            <w:r w:rsidRPr="00B407F4">
              <w:rPr>
                <w:rFonts w:cs="Arial"/>
                <w:i/>
                <w:color w:val="59206B" w:themeColor="accent6" w:themeShade="BF"/>
              </w:rPr>
              <w:t>]</w:t>
            </w:r>
            <w:r w:rsidRPr="00075A00">
              <w:rPr>
                <w:rFonts w:cs="Arial"/>
              </w:rPr>
              <w:t xml:space="preserve"> </w:t>
            </w:r>
            <w:r w:rsidRPr="00A91593">
              <w:rPr>
                <w:rFonts w:cs="Arial"/>
              </w:rPr>
              <w:t xml:space="preserve">in accordance with section 38 of the </w:t>
            </w:r>
            <w:r w:rsidRPr="00A91593">
              <w:rPr>
                <w:rFonts w:cs="Arial"/>
                <w:i/>
                <w:iCs/>
              </w:rPr>
              <w:t>Associations Incorporation Reform Act 2012</w:t>
            </w:r>
          </w:p>
        </w:tc>
        <w:tc>
          <w:tcPr>
            <w:tcW w:w="850" w:type="dxa"/>
          </w:tcPr>
          <w:p w14:paraId="0E7FE9B1" w14:textId="77777777" w:rsidR="00F27222" w:rsidRPr="00075A00" w:rsidRDefault="00F27222">
            <w:pPr>
              <w:keepNext/>
              <w:tabs>
                <w:tab w:val="left" w:pos="141"/>
              </w:tabs>
              <w:rPr>
                <w:rFonts w:ascii="Arial" w:hAnsi="Arial"/>
                <w:szCs w:val="20"/>
              </w:rPr>
            </w:pPr>
          </w:p>
        </w:tc>
        <w:tc>
          <w:tcPr>
            <w:tcW w:w="3988" w:type="dxa"/>
          </w:tcPr>
          <w:p w14:paraId="5C34E06C" w14:textId="77777777" w:rsidR="00F27222" w:rsidRPr="00075A00" w:rsidRDefault="00F27222">
            <w:pPr>
              <w:keepNext/>
              <w:rPr>
                <w:rFonts w:ascii="Arial" w:hAnsi="Arial"/>
                <w:szCs w:val="20"/>
              </w:rPr>
            </w:pPr>
          </w:p>
        </w:tc>
        <w:tc>
          <w:tcPr>
            <w:tcW w:w="709" w:type="dxa"/>
          </w:tcPr>
          <w:p w14:paraId="7392871E" w14:textId="77777777" w:rsidR="00F27222" w:rsidRPr="00075A00" w:rsidRDefault="00F27222">
            <w:pPr>
              <w:keepNext/>
              <w:rPr>
                <w:rFonts w:ascii="Arial" w:hAnsi="Arial"/>
                <w:szCs w:val="20"/>
              </w:rPr>
            </w:pPr>
          </w:p>
        </w:tc>
      </w:tr>
      <w:tr w:rsidR="00F27222" w:rsidRPr="00075A00" w14:paraId="73D3CA08" w14:textId="77777777">
        <w:tc>
          <w:tcPr>
            <w:tcW w:w="3970" w:type="dxa"/>
            <w:tcBorders>
              <w:bottom w:val="single" w:sz="4" w:space="0" w:color="auto"/>
            </w:tcBorders>
            <w:vAlign w:val="bottom"/>
          </w:tcPr>
          <w:p w14:paraId="2BD4F206" w14:textId="77777777" w:rsidR="00F27222" w:rsidRPr="00075A00" w:rsidRDefault="00F27222">
            <w:pPr>
              <w:keepNext/>
              <w:ind w:left="142"/>
              <w:rPr>
                <w:rFonts w:ascii="Arial" w:hAnsi="Arial"/>
                <w:szCs w:val="20"/>
              </w:rPr>
            </w:pPr>
          </w:p>
          <w:p w14:paraId="2355A227" w14:textId="77777777" w:rsidR="00F27222" w:rsidRPr="00075A00" w:rsidRDefault="00F27222">
            <w:pPr>
              <w:keepNext/>
              <w:ind w:left="142"/>
              <w:rPr>
                <w:rFonts w:ascii="Arial" w:hAnsi="Arial"/>
                <w:szCs w:val="20"/>
              </w:rPr>
            </w:pPr>
          </w:p>
        </w:tc>
        <w:tc>
          <w:tcPr>
            <w:tcW w:w="850" w:type="dxa"/>
            <w:vAlign w:val="bottom"/>
          </w:tcPr>
          <w:p w14:paraId="273A8112"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c>
          <w:tcPr>
            <w:tcW w:w="3988" w:type="dxa"/>
            <w:tcBorders>
              <w:bottom w:val="single" w:sz="4" w:space="0" w:color="auto"/>
            </w:tcBorders>
            <w:vAlign w:val="bottom"/>
          </w:tcPr>
          <w:p w14:paraId="0A764D49" w14:textId="77777777" w:rsidR="00F27222" w:rsidRPr="00075A00" w:rsidRDefault="00F27222">
            <w:pPr>
              <w:keepNext/>
              <w:rPr>
                <w:rFonts w:ascii="Arial" w:hAnsi="Arial"/>
                <w:szCs w:val="20"/>
              </w:rPr>
            </w:pPr>
          </w:p>
        </w:tc>
        <w:tc>
          <w:tcPr>
            <w:tcW w:w="709" w:type="dxa"/>
            <w:vAlign w:val="bottom"/>
          </w:tcPr>
          <w:p w14:paraId="777F9067"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r>
      <w:tr w:rsidR="00F27222" w:rsidRPr="00075A00" w14:paraId="1AD04F52" w14:textId="77777777">
        <w:tc>
          <w:tcPr>
            <w:tcW w:w="3970" w:type="dxa"/>
            <w:tcBorders>
              <w:top w:val="single" w:sz="4" w:space="0" w:color="auto"/>
              <w:bottom w:val="single" w:sz="4" w:space="0" w:color="auto"/>
            </w:tcBorders>
          </w:tcPr>
          <w:p w14:paraId="1EFA969C" w14:textId="77777777" w:rsidR="00F27222" w:rsidRPr="00075A00" w:rsidRDefault="00F27222">
            <w:pPr>
              <w:keepNext/>
              <w:ind w:left="142"/>
              <w:rPr>
                <w:rFonts w:ascii="Arial" w:hAnsi="Arial"/>
                <w:szCs w:val="20"/>
              </w:rPr>
            </w:pPr>
            <w:r w:rsidRPr="00075A00">
              <w:rPr>
                <w:rFonts w:ascii="Arial" w:hAnsi="Arial"/>
                <w:szCs w:val="20"/>
              </w:rPr>
              <w:t xml:space="preserve">Signature of </w:t>
            </w:r>
            <w:r w:rsidRPr="00067A41">
              <w:rPr>
                <w:rFonts w:ascii="Arial" w:hAnsi="Arial"/>
                <w:szCs w:val="20"/>
              </w:rPr>
              <w:t>COMMITTEE MEMBER</w:t>
            </w:r>
          </w:p>
          <w:p w14:paraId="0E70A256" w14:textId="77777777" w:rsidR="00F27222" w:rsidRPr="00075A00" w:rsidRDefault="00F27222">
            <w:pPr>
              <w:keepNext/>
              <w:ind w:left="142"/>
              <w:rPr>
                <w:rFonts w:ascii="Arial" w:hAnsi="Arial"/>
                <w:szCs w:val="20"/>
              </w:rPr>
            </w:pPr>
          </w:p>
          <w:p w14:paraId="1210718C" w14:textId="77777777" w:rsidR="00F27222" w:rsidRPr="00075A00" w:rsidRDefault="00F27222">
            <w:pPr>
              <w:keepNext/>
              <w:ind w:left="142"/>
              <w:rPr>
                <w:rFonts w:ascii="Arial" w:hAnsi="Arial"/>
                <w:szCs w:val="20"/>
              </w:rPr>
            </w:pPr>
          </w:p>
        </w:tc>
        <w:tc>
          <w:tcPr>
            <w:tcW w:w="850" w:type="dxa"/>
          </w:tcPr>
          <w:p w14:paraId="1BE0B318" w14:textId="77777777" w:rsidR="00F27222" w:rsidRPr="00075A00" w:rsidRDefault="00F27222">
            <w:pPr>
              <w:keepNext/>
              <w:rPr>
                <w:rFonts w:ascii="Arial" w:hAnsi="Arial"/>
                <w:szCs w:val="20"/>
              </w:rPr>
            </w:pPr>
          </w:p>
        </w:tc>
        <w:tc>
          <w:tcPr>
            <w:tcW w:w="3988" w:type="dxa"/>
            <w:tcBorders>
              <w:top w:val="single" w:sz="4" w:space="0" w:color="auto"/>
              <w:bottom w:val="single" w:sz="4" w:space="0" w:color="auto"/>
            </w:tcBorders>
          </w:tcPr>
          <w:p w14:paraId="16437225" w14:textId="77777777" w:rsidR="00F27222" w:rsidRPr="00075A00" w:rsidRDefault="00F27222">
            <w:pPr>
              <w:keepNext/>
              <w:rPr>
                <w:rFonts w:ascii="Arial" w:hAnsi="Arial"/>
                <w:szCs w:val="20"/>
              </w:rPr>
            </w:pPr>
            <w:r w:rsidRPr="00075A00">
              <w:rPr>
                <w:rFonts w:ascii="Arial" w:hAnsi="Arial"/>
                <w:szCs w:val="20"/>
              </w:rPr>
              <w:t xml:space="preserve">Signature of </w:t>
            </w:r>
            <w:r w:rsidRPr="00617E14">
              <w:rPr>
                <w:rFonts w:ascii="Arial" w:hAnsi="Arial"/>
                <w:szCs w:val="20"/>
              </w:rPr>
              <w:t xml:space="preserve">COMMITTEE MEMBER </w:t>
            </w:r>
            <w:r w:rsidRPr="00075A00">
              <w:rPr>
                <w:rFonts w:ascii="Arial" w:hAnsi="Arial"/>
                <w:szCs w:val="20"/>
              </w:rPr>
              <w:t xml:space="preserve">/ SECRETARY </w:t>
            </w:r>
          </w:p>
          <w:p w14:paraId="347EA16D" w14:textId="77777777" w:rsidR="00F27222" w:rsidRPr="00075A00" w:rsidRDefault="00F27222">
            <w:pPr>
              <w:keepNext/>
              <w:rPr>
                <w:rFonts w:ascii="Arial" w:hAnsi="Arial"/>
                <w:szCs w:val="20"/>
              </w:rPr>
            </w:pPr>
          </w:p>
        </w:tc>
        <w:tc>
          <w:tcPr>
            <w:tcW w:w="709" w:type="dxa"/>
          </w:tcPr>
          <w:p w14:paraId="79039DF9" w14:textId="77777777" w:rsidR="00F27222" w:rsidRPr="00075A00" w:rsidRDefault="00F27222">
            <w:pPr>
              <w:keepNext/>
              <w:rPr>
                <w:rFonts w:ascii="Arial" w:hAnsi="Arial"/>
                <w:szCs w:val="20"/>
              </w:rPr>
            </w:pPr>
          </w:p>
        </w:tc>
      </w:tr>
      <w:tr w:rsidR="00F27222" w:rsidRPr="00075A00" w14:paraId="0B78B89E" w14:textId="77777777">
        <w:trPr>
          <w:trHeight w:val="1175"/>
        </w:trPr>
        <w:tc>
          <w:tcPr>
            <w:tcW w:w="3970" w:type="dxa"/>
            <w:tcBorders>
              <w:top w:val="single" w:sz="4" w:space="0" w:color="auto"/>
            </w:tcBorders>
          </w:tcPr>
          <w:p w14:paraId="447FCBFD" w14:textId="77777777" w:rsidR="00F27222" w:rsidRPr="00075A00" w:rsidRDefault="00F27222">
            <w:pPr>
              <w:keepNext/>
              <w:ind w:left="142"/>
              <w:rPr>
                <w:rFonts w:ascii="Arial" w:hAnsi="Arial"/>
                <w:szCs w:val="20"/>
              </w:rPr>
            </w:pPr>
            <w:r w:rsidRPr="00075A00">
              <w:rPr>
                <w:rFonts w:ascii="Arial" w:hAnsi="Arial"/>
                <w:szCs w:val="20"/>
              </w:rPr>
              <w:t xml:space="preserve">Name of </w:t>
            </w:r>
            <w:r w:rsidRPr="00067A41">
              <w:rPr>
                <w:rFonts w:ascii="Arial" w:hAnsi="Arial"/>
                <w:szCs w:val="20"/>
              </w:rPr>
              <w:t xml:space="preserve">COMMITTEE MEMBER </w:t>
            </w:r>
            <w:r w:rsidRPr="00075A00">
              <w:rPr>
                <w:rFonts w:ascii="Arial" w:hAnsi="Arial"/>
                <w:szCs w:val="20"/>
              </w:rPr>
              <w:t>(print)</w:t>
            </w:r>
          </w:p>
        </w:tc>
        <w:tc>
          <w:tcPr>
            <w:tcW w:w="850" w:type="dxa"/>
          </w:tcPr>
          <w:p w14:paraId="75C18285" w14:textId="77777777" w:rsidR="00F27222" w:rsidRPr="00075A00" w:rsidRDefault="00F27222">
            <w:pPr>
              <w:keepNext/>
              <w:rPr>
                <w:rFonts w:ascii="Arial" w:hAnsi="Arial"/>
                <w:szCs w:val="20"/>
              </w:rPr>
            </w:pPr>
          </w:p>
        </w:tc>
        <w:tc>
          <w:tcPr>
            <w:tcW w:w="3988" w:type="dxa"/>
            <w:tcBorders>
              <w:top w:val="single" w:sz="4" w:space="0" w:color="auto"/>
            </w:tcBorders>
          </w:tcPr>
          <w:p w14:paraId="1BB931D0" w14:textId="77777777" w:rsidR="00F27222" w:rsidRPr="00075A00" w:rsidRDefault="00F27222">
            <w:pPr>
              <w:keepNext/>
              <w:rPr>
                <w:rFonts w:ascii="Arial" w:hAnsi="Arial"/>
                <w:szCs w:val="20"/>
              </w:rPr>
            </w:pPr>
            <w:r w:rsidRPr="00075A00">
              <w:rPr>
                <w:rFonts w:ascii="Arial" w:hAnsi="Arial"/>
                <w:szCs w:val="20"/>
              </w:rPr>
              <w:t xml:space="preserve">Name of </w:t>
            </w:r>
            <w:r w:rsidRPr="00617E14">
              <w:rPr>
                <w:rFonts w:ascii="Arial" w:hAnsi="Arial"/>
                <w:szCs w:val="20"/>
              </w:rPr>
              <w:t xml:space="preserve">COMMITTEE MEMBER </w:t>
            </w:r>
            <w:r w:rsidRPr="00075A00">
              <w:rPr>
                <w:rFonts w:ascii="Arial" w:hAnsi="Arial"/>
                <w:szCs w:val="20"/>
              </w:rPr>
              <w:t xml:space="preserve">/ SECRETARY </w:t>
            </w:r>
            <w:r>
              <w:rPr>
                <w:rFonts w:ascii="Arial" w:hAnsi="Arial"/>
                <w:szCs w:val="20"/>
              </w:rPr>
              <w:t>(print)</w:t>
            </w:r>
          </w:p>
        </w:tc>
        <w:tc>
          <w:tcPr>
            <w:tcW w:w="709" w:type="dxa"/>
          </w:tcPr>
          <w:p w14:paraId="2AB8B807" w14:textId="77777777" w:rsidR="00F27222" w:rsidRPr="00075A00" w:rsidRDefault="00F27222">
            <w:pPr>
              <w:keepNext/>
              <w:rPr>
                <w:rFonts w:ascii="Arial" w:hAnsi="Arial"/>
                <w:szCs w:val="20"/>
              </w:rPr>
            </w:pPr>
          </w:p>
        </w:tc>
      </w:tr>
      <w:tr w:rsidR="00F27222" w:rsidRPr="006A366B" w14:paraId="29CE0DF0" w14:textId="77777777">
        <w:tc>
          <w:tcPr>
            <w:tcW w:w="3970" w:type="dxa"/>
            <w:tcBorders>
              <w:top w:val="single" w:sz="4" w:space="0" w:color="auto"/>
            </w:tcBorders>
          </w:tcPr>
          <w:p w14:paraId="314F313C" w14:textId="77777777" w:rsidR="00F27222" w:rsidRPr="006A366B" w:rsidRDefault="00F27222">
            <w:pPr>
              <w:keepNext/>
              <w:ind w:left="142"/>
              <w:rPr>
                <w:rFonts w:ascii="Arial" w:hAnsi="Arial"/>
                <w:szCs w:val="20"/>
              </w:rPr>
            </w:pPr>
            <w:r>
              <w:rPr>
                <w:rFonts w:ascii="Arial" w:hAnsi="Arial"/>
                <w:szCs w:val="20"/>
              </w:rPr>
              <w:t>Date</w:t>
            </w:r>
          </w:p>
        </w:tc>
        <w:tc>
          <w:tcPr>
            <w:tcW w:w="850" w:type="dxa"/>
          </w:tcPr>
          <w:p w14:paraId="4620883D" w14:textId="77777777" w:rsidR="00F27222" w:rsidRPr="006A366B" w:rsidRDefault="00F27222">
            <w:pPr>
              <w:keepNext/>
              <w:rPr>
                <w:rFonts w:ascii="Arial" w:hAnsi="Arial"/>
                <w:szCs w:val="20"/>
              </w:rPr>
            </w:pPr>
          </w:p>
        </w:tc>
        <w:tc>
          <w:tcPr>
            <w:tcW w:w="3988" w:type="dxa"/>
          </w:tcPr>
          <w:p w14:paraId="691763E6" w14:textId="77777777" w:rsidR="00F27222" w:rsidRPr="006A366B" w:rsidRDefault="00F27222">
            <w:pPr>
              <w:keepNext/>
              <w:rPr>
                <w:rFonts w:ascii="Arial" w:hAnsi="Arial"/>
                <w:szCs w:val="20"/>
              </w:rPr>
            </w:pPr>
          </w:p>
        </w:tc>
        <w:tc>
          <w:tcPr>
            <w:tcW w:w="709" w:type="dxa"/>
          </w:tcPr>
          <w:p w14:paraId="4160634B" w14:textId="77777777" w:rsidR="00F27222" w:rsidRPr="006A366B" w:rsidRDefault="00F27222">
            <w:pPr>
              <w:keepNext/>
              <w:rPr>
                <w:rFonts w:ascii="Arial" w:hAnsi="Arial"/>
                <w:szCs w:val="20"/>
              </w:rPr>
            </w:pPr>
          </w:p>
        </w:tc>
      </w:tr>
    </w:tbl>
    <w:p w14:paraId="60F973EC" w14:textId="77777777" w:rsidR="00F27222" w:rsidRDefault="00F27222" w:rsidP="00F27222"/>
    <w:p w14:paraId="5CE1065D" w14:textId="77777777" w:rsidR="00F27222" w:rsidRPr="00901F74" w:rsidRDefault="00F27222" w:rsidP="00F27222">
      <w:pPr>
        <w:rPr>
          <w:b/>
          <w:bCs/>
          <w:i/>
          <w:iCs/>
          <w:color w:val="59206B" w:themeColor="accent6" w:themeShade="BF"/>
        </w:rPr>
      </w:pPr>
      <w:r w:rsidRPr="00042749">
        <w:rPr>
          <w:b/>
          <w:bCs/>
          <w:i/>
          <w:iCs/>
          <w:color w:val="59206B" w:themeColor="accent6" w:themeShade="BF"/>
        </w:rPr>
        <w:t>[Signing by</w:t>
      </w:r>
      <w:r>
        <w:rPr>
          <w:b/>
          <w:bCs/>
          <w:i/>
          <w:iCs/>
          <w:color w:val="59206B" w:themeColor="accent6" w:themeShade="BF"/>
        </w:rPr>
        <w:t xml:space="preserve"> a</w:t>
      </w:r>
      <w:r w:rsidRPr="00042749">
        <w:rPr>
          <w:b/>
          <w:bCs/>
          <w:i/>
          <w:iCs/>
          <w:color w:val="59206B" w:themeColor="accent6" w:themeShade="BF"/>
        </w:rPr>
        <w:t xml:space="preserve"> </w:t>
      </w:r>
      <w:r>
        <w:rPr>
          <w:b/>
          <w:bCs/>
          <w:i/>
          <w:iCs/>
          <w:color w:val="59206B" w:themeColor="accent6" w:themeShade="BF"/>
        </w:rPr>
        <w:t>corporate trustee</w:t>
      </w:r>
      <w:r w:rsidRPr="00042749">
        <w:rPr>
          <w:b/>
          <w:bCs/>
          <w:i/>
          <w:iCs/>
          <w:color w:val="59206B" w:themeColor="accent6" w:themeShade="BF"/>
        </w:rPr>
        <w:t>]</w:t>
      </w:r>
    </w:p>
    <w:tbl>
      <w:tblPr>
        <w:tblW w:w="9517" w:type="dxa"/>
        <w:tblInd w:w="-142" w:type="dxa"/>
        <w:tblLayout w:type="fixed"/>
        <w:tblCellMar>
          <w:left w:w="0" w:type="dxa"/>
          <w:right w:w="0" w:type="dxa"/>
        </w:tblCellMar>
        <w:tblLook w:val="0000" w:firstRow="0" w:lastRow="0" w:firstColumn="0" w:lastColumn="0" w:noHBand="0" w:noVBand="0"/>
      </w:tblPr>
      <w:tblGrid>
        <w:gridCol w:w="3970"/>
        <w:gridCol w:w="850"/>
        <w:gridCol w:w="3988"/>
        <w:gridCol w:w="709"/>
      </w:tblGrid>
      <w:tr w:rsidR="00F27222" w:rsidRPr="00075A00" w14:paraId="5910C570" w14:textId="77777777">
        <w:trPr>
          <w:trHeight w:val="600"/>
        </w:trPr>
        <w:tc>
          <w:tcPr>
            <w:tcW w:w="3970" w:type="dxa"/>
          </w:tcPr>
          <w:p w14:paraId="3FBE11A0" w14:textId="77777777" w:rsidR="00F27222" w:rsidRPr="00075A00" w:rsidRDefault="00F27222">
            <w:pPr>
              <w:pStyle w:val="TableText"/>
              <w:ind w:left="142"/>
              <w:rPr>
                <w:rFonts w:cs="Arial"/>
              </w:rPr>
            </w:pPr>
            <w:r w:rsidRPr="00075A00">
              <w:rPr>
                <w:rFonts w:cs="Arial"/>
                <w:b/>
              </w:rPr>
              <w:t>SIGNED</w:t>
            </w:r>
            <w:r w:rsidRPr="00075A00">
              <w:rPr>
                <w:rFonts w:cs="Arial"/>
              </w:rPr>
              <w:t xml:space="preserve"> for and on behalf of </w:t>
            </w:r>
            <w:r w:rsidRPr="00B407F4">
              <w:rPr>
                <w:rFonts w:cs="Arial"/>
                <w:i/>
                <w:color w:val="59206B" w:themeColor="accent6" w:themeShade="BF"/>
              </w:rPr>
              <w:t>[</w:t>
            </w:r>
            <w:r w:rsidRPr="00314C57">
              <w:rPr>
                <w:rFonts w:cs="Arial"/>
                <w:b/>
                <w:bCs/>
                <w:i/>
                <w:color w:val="59206B" w:themeColor="accent6" w:themeShade="BF"/>
              </w:rPr>
              <w:t>Insert name of Recipient trustee (ACN XX)</w:t>
            </w:r>
            <w:r w:rsidRPr="00B407F4">
              <w:rPr>
                <w:rFonts w:cs="Arial"/>
                <w:i/>
                <w:color w:val="59206B" w:themeColor="accent6" w:themeShade="BF"/>
              </w:rPr>
              <w:t>]</w:t>
            </w:r>
            <w:r w:rsidRPr="00075A00">
              <w:rPr>
                <w:rFonts w:cs="Arial"/>
              </w:rPr>
              <w:t xml:space="preserve"> </w:t>
            </w:r>
            <w:r w:rsidRPr="00314C57">
              <w:rPr>
                <w:rFonts w:cs="Arial"/>
              </w:rPr>
              <w:t xml:space="preserve">as trustee of </w:t>
            </w:r>
            <w:r w:rsidRPr="00314C57">
              <w:rPr>
                <w:rFonts w:cs="Arial"/>
                <w:i/>
                <w:color w:val="59206B" w:themeColor="accent6" w:themeShade="BF"/>
              </w:rPr>
              <w:t>[insert name of trust]</w:t>
            </w:r>
            <w:r w:rsidRPr="00314C57">
              <w:rPr>
                <w:rFonts w:cs="Arial"/>
                <w:color w:val="59206B" w:themeColor="accent6" w:themeShade="BF"/>
              </w:rPr>
              <w:t xml:space="preserve"> </w:t>
            </w:r>
            <w:r w:rsidRPr="00314C57">
              <w:rPr>
                <w:rFonts w:cs="Arial"/>
              </w:rPr>
              <w:t>acting by the following persons in accordance with s</w:t>
            </w:r>
            <w:r>
              <w:rPr>
                <w:rFonts w:cs="Arial"/>
              </w:rPr>
              <w:t xml:space="preserve">ection </w:t>
            </w:r>
            <w:r w:rsidRPr="00314C57">
              <w:rPr>
                <w:rFonts w:cs="Arial"/>
              </w:rPr>
              <w:t xml:space="preserve">127 of the </w:t>
            </w:r>
            <w:r w:rsidRPr="003616D0">
              <w:rPr>
                <w:rFonts w:cs="Arial"/>
                <w:i/>
                <w:iCs/>
              </w:rPr>
              <w:t>Corporations Act 2001</w:t>
            </w:r>
            <w:r>
              <w:rPr>
                <w:rFonts w:cs="Arial"/>
              </w:rPr>
              <w:t>:</w:t>
            </w:r>
          </w:p>
        </w:tc>
        <w:tc>
          <w:tcPr>
            <w:tcW w:w="850" w:type="dxa"/>
          </w:tcPr>
          <w:p w14:paraId="79B6F9EB" w14:textId="77777777" w:rsidR="00F27222" w:rsidRPr="00075A00" w:rsidRDefault="00F27222">
            <w:pPr>
              <w:keepNext/>
              <w:tabs>
                <w:tab w:val="left" w:pos="141"/>
              </w:tabs>
              <w:rPr>
                <w:rFonts w:ascii="Arial" w:hAnsi="Arial"/>
                <w:szCs w:val="20"/>
              </w:rPr>
            </w:pPr>
          </w:p>
        </w:tc>
        <w:tc>
          <w:tcPr>
            <w:tcW w:w="3988" w:type="dxa"/>
          </w:tcPr>
          <w:p w14:paraId="7B9EA18E" w14:textId="77777777" w:rsidR="00F27222" w:rsidRPr="00075A00" w:rsidRDefault="00F27222">
            <w:pPr>
              <w:keepNext/>
              <w:rPr>
                <w:rFonts w:ascii="Arial" w:hAnsi="Arial"/>
                <w:szCs w:val="20"/>
              </w:rPr>
            </w:pPr>
          </w:p>
        </w:tc>
        <w:tc>
          <w:tcPr>
            <w:tcW w:w="709" w:type="dxa"/>
          </w:tcPr>
          <w:p w14:paraId="0FA8C817" w14:textId="77777777" w:rsidR="00F27222" w:rsidRPr="00075A00" w:rsidRDefault="00F27222">
            <w:pPr>
              <w:keepNext/>
              <w:rPr>
                <w:rFonts w:ascii="Arial" w:hAnsi="Arial"/>
                <w:szCs w:val="20"/>
              </w:rPr>
            </w:pPr>
          </w:p>
        </w:tc>
      </w:tr>
      <w:tr w:rsidR="00F27222" w:rsidRPr="00075A00" w14:paraId="5B9570F3" w14:textId="77777777">
        <w:tc>
          <w:tcPr>
            <w:tcW w:w="3970" w:type="dxa"/>
            <w:tcBorders>
              <w:bottom w:val="single" w:sz="4" w:space="0" w:color="auto"/>
            </w:tcBorders>
            <w:vAlign w:val="bottom"/>
          </w:tcPr>
          <w:p w14:paraId="73734488" w14:textId="77777777" w:rsidR="00F27222" w:rsidRPr="00075A00" w:rsidRDefault="00F27222">
            <w:pPr>
              <w:keepNext/>
              <w:ind w:left="142"/>
              <w:rPr>
                <w:rFonts w:ascii="Arial" w:hAnsi="Arial"/>
                <w:szCs w:val="20"/>
              </w:rPr>
            </w:pPr>
          </w:p>
          <w:p w14:paraId="2819165C" w14:textId="77777777" w:rsidR="00F27222" w:rsidRPr="00075A00" w:rsidRDefault="00F27222">
            <w:pPr>
              <w:keepNext/>
              <w:ind w:left="142"/>
              <w:rPr>
                <w:rFonts w:ascii="Arial" w:hAnsi="Arial"/>
                <w:szCs w:val="20"/>
              </w:rPr>
            </w:pPr>
          </w:p>
        </w:tc>
        <w:tc>
          <w:tcPr>
            <w:tcW w:w="850" w:type="dxa"/>
            <w:vAlign w:val="bottom"/>
          </w:tcPr>
          <w:p w14:paraId="657B9220"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c>
          <w:tcPr>
            <w:tcW w:w="3988" w:type="dxa"/>
            <w:tcBorders>
              <w:bottom w:val="single" w:sz="4" w:space="0" w:color="auto"/>
            </w:tcBorders>
            <w:vAlign w:val="bottom"/>
          </w:tcPr>
          <w:p w14:paraId="50A1B323" w14:textId="77777777" w:rsidR="00F27222" w:rsidRPr="00075A00" w:rsidRDefault="00F27222">
            <w:pPr>
              <w:keepNext/>
              <w:rPr>
                <w:rFonts w:ascii="Arial" w:hAnsi="Arial"/>
                <w:szCs w:val="20"/>
              </w:rPr>
            </w:pPr>
          </w:p>
        </w:tc>
        <w:tc>
          <w:tcPr>
            <w:tcW w:w="709" w:type="dxa"/>
            <w:vAlign w:val="bottom"/>
          </w:tcPr>
          <w:p w14:paraId="66621390"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r>
      <w:tr w:rsidR="00F27222" w:rsidRPr="00075A00" w14:paraId="1744AAD7" w14:textId="77777777">
        <w:tc>
          <w:tcPr>
            <w:tcW w:w="3970" w:type="dxa"/>
            <w:tcBorders>
              <w:top w:val="single" w:sz="4" w:space="0" w:color="auto"/>
              <w:bottom w:val="single" w:sz="4" w:space="0" w:color="auto"/>
            </w:tcBorders>
          </w:tcPr>
          <w:p w14:paraId="0F1AFADD" w14:textId="77777777" w:rsidR="00F27222" w:rsidRPr="00075A00" w:rsidRDefault="00F27222">
            <w:pPr>
              <w:keepNext/>
              <w:ind w:left="142"/>
              <w:rPr>
                <w:rFonts w:ascii="Arial" w:hAnsi="Arial"/>
                <w:szCs w:val="20"/>
              </w:rPr>
            </w:pPr>
            <w:r w:rsidRPr="00075A00">
              <w:rPr>
                <w:rFonts w:ascii="Arial" w:hAnsi="Arial"/>
                <w:szCs w:val="20"/>
              </w:rPr>
              <w:t>Signature of DIRECTOR</w:t>
            </w:r>
          </w:p>
          <w:p w14:paraId="1916A8EF" w14:textId="77777777" w:rsidR="00F27222" w:rsidRPr="00075A00" w:rsidRDefault="00F27222">
            <w:pPr>
              <w:keepNext/>
              <w:ind w:left="142"/>
              <w:rPr>
                <w:rFonts w:ascii="Arial" w:hAnsi="Arial"/>
                <w:szCs w:val="20"/>
              </w:rPr>
            </w:pPr>
          </w:p>
          <w:p w14:paraId="155B9897" w14:textId="77777777" w:rsidR="00F27222" w:rsidRPr="00075A00" w:rsidRDefault="00F27222">
            <w:pPr>
              <w:keepNext/>
              <w:ind w:left="142"/>
              <w:rPr>
                <w:rFonts w:ascii="Arial" w:hAnsi="Arial"/>
                <w:szCs w:val="20"/>
              </w:rPr>
            </w:pPr>
          </w:p>
        </w:tc>
        <w:tc>
          <w:tcPr>
            <w:tcW w:w="850" w:type="dxa"/>
          </w:tcPr>
          <w:p w14:paraId="75F9A26F" w14:textId="77777777" w:rsidR="00F27222" w:rsidRPr="00075A00" w:rsidRDefault="00F27222">
            <w:pPr>
              <w:keepNext/>
              <w:rPr>
                <w:rFonts w:ascii="Arial" w:hAnsi="Arial"/>
                <w:szCs w:val="20"/>
              </w:rPr>
            </w:pPr>
          </w:p>
        </w:tc>
        <w:tc>
          <w:tcPr>
            <w:tcW w:w="3988" w:type="dxa"/>
            <w:tcBorders>
              <w:top w:val="single" w:sz="4" w:space="0" w:color="auto"/>
              <w:bottom w:val="single" w:sz="4" w:space="0" w:color="auto"/>
            </w:tcBorders>
          </w:tcPr>
          <w:p w14:paraId="04D96467" w14:textId="77777777" w:rsidR="00F27222" w:rsidRPr="00075A00" w:rsidRDefault="00F27222">
            <w:pPr>
              <w:keepNext/>
              <w:rPr>
                <w:rFonts w:ascii="Arial" w:hAnsi="Arial"/>
                <w:szCs w:val="20"/>
              </w:rPr>
            </w:pPr>
            <w:r w:rsidRPr="00075A00">
              <w:rPr>
                <w:rFonts w:ascii="Arial" w:hAnsi="Arial"/>
                <w:szCs w:val="20"/>
              </w:rPr>
              <w:t>Signature of DIRECTOR / SECRETARY</w:t>
            </w:r>
          </w:p>
          <w:p w14:paraId="22ED826F" w14:textId="77777777" w:rsidR="00F27222" w:rsidRPr="00075A00" w:rsidRDefault="00F27222">
            <w:pPr>
              <w:keepNext/>
              <w:rPr>
                <w:rFonts w:ascii="Arial" w:hAnsi="Arial"/>
                <w:szCs w:val="20"/>
              </w:rPr>
            </w:pPr>
          </w:p>
        </w:tc>
        <w:tc>
          <w:tcPr>
            <w:tcW w:w="709" w:type="dxa"/>
          </w:tcPr>
          <w:p w14:paraId="0CB1ACF3" w14:textId="77777777" w:rsidR="00F27222" w:rsidRPr="00075A00" w:rsidRDefault="00F27222">
            <w:pPr>
              <w:keepNext/>
              <w:rPr>
                <w:rFonts w:ascii="Arial" w:hAnsi="Arial"/>
                <w:szCs w:val="20"/>
              </w:rPr>
            </w:pPr>
          </w:p>
        </w:tc>
      </w:tr>
      <w:tr w:rsidR="00F27222" w:rsidRPr="00075A00" w14:paraId="46099F59" w14:textId="77777777">
        <w:trPr>
          <w:trHeight w:val="1082"/>
        </w:trPr>
        <w:tc>
          <w:tcPr>
            <w:tcW w:w="3970" w:type="dxa"/>
            <w:tcBorders>
              <w:top w:val="single" w:sz="4" w:space="0" w:color="auto"/>
            </w:tcBorders>
          </w:tcPr>
          <w:p w14:paraId="405AB54D" w14:textId="77777777" w:rsidR="00F27222" w:rsidRPr="00075A00" w:rsidRDefault="00F27222">
            <w:pPr>
              <w:keepNext/>
              <w:ind w:left="142"/>
              <w:rPr>
                <w:rFonts w:ascii="Arial" w:hAnsi="Arial"/>
                <w:szCs w:val="20"/>
              </w:rPr>
            </w:pPr>
            <w:r w:rsidRPr="00075A00">
              <w:rPr>
                <w:rFonts w:ascii="Arial" w:hAnsi="Arial"/>
                <w:szCs w:val="20"/>
              </w:rPr>
              <w:t>Name of DIRECTOR (print)</w:t>
            </w:r>
          </w:p>
        </w:tc>
        <w:tc>
          <w:tcPr>
            <w:tcW w:w="850" w:type="dxa"/>
          </w:tcPr>
          <w:p w14:paraId="72EA117A" w14:textId="77777777" w:rsidR="00F27222" w:rsidRPr="00075A00" w:rsidRDefault="00F27222">
            <w:pPr>
              <w:keepNext/>
              <w:rPr>
                <w:rFonts w:ascii="Arial" w:hAnsi="Arial"/>
                <w:szCs w:val="20"/>
              </w:rPr>
            </w:pPr>
          </w:p>
        </w:tc>
        <w:tc>
          <w:tcPr>
            <w:tcW w:w="3988" w:type="dxa"/>
            <w:tcBorders>
              <w:top w:val="single" w:sz="4" w:space="0" w:color="auto"/>
            </w:tcBorders>
          </w:tcPr>
          <w:p w14:paraId="18AD729A" w14:textId="77777777" w:rsidR="00F27222" w:rsidRPr="00075A00" w:rsidRDefault="00F27222">
            <w:pPr>
              <w:keepNext/>
              <w:rPr>
                <w:rFonts w:ascii="Arial" w:hAnsi="Arial"/>
                <w:szCs w:val="20"/>
              </w:rPr>
            </w:pPr>
            <w:r w:rsidRPr="00075A00">
              <w:rPr>
                <w:rFonts w:ascii="Arial" w:hAnsi="Arial"/>
                <w:szCs w:val="20"/>
              </w:rPr>
              <w:t xml:space="preserve">Name of DIRECTOR / SECRETARY </w:t>
            </w:r>
            <w:r>
              <w:rPr>
                <w:rFonts w:ascii="Arial" w:hAnsi="Arial"/>
                <w:szCs w:val="20"/>
              </w:rPr>
              <w:t>(print)</w:t>
            </w:r>
          </w:p>
        </w:tc>
        <w:tc>
          <w:tcPr>
            <w:tcW w:w="709" w:type="dxa"/>
          </w:tcPr>
          <w:p w14:paraId="51124C65" w14:textId="77777777" w:rsidR="00F27222" w:rsidRPr="00075A00" w:rsidRDefault="00F27222">
            <w:pPr>
              <w:keepNext/>
              <w:rPr>
                <w:rFonts w:ascii="Arial" w:hAnsi="Arial"/>
                <w:szCs w:val="20"/>
              </w:rPr>
            </w:pPr>
          </w:p>
        </w:tc>
      </w:tr>
      <w:tr w:rsidR="00F27222" w:rsidRPr="006A366B" w14:paraId="310BD38C" w14:textId="77777777">
        <w:tc>
          <w:tcPr>
            <w:tcW w:w="3970" w:type="dxa"/>
            <w:tcBorders>
              <w:top w:val="single" w:sz="4" w:space="0" w:color="auto"/>
            </w:tcBorders>
          </w:tcPr>
          <w:p w14:paraId="7A32FF4E" w14:textId="77777777" w:rsidR="00F27222" w:rsidRPr="006A366B" w:rsidRDefault="00F27222">
            <w:pPr>
              <w:keepNext/>
              <w:ind w:left="142"/>
              <w:rPr>
                <w:rFonts w:ascii="Arial" w:hAnsi="Arial"/>
                <w:szCs w:val="20"/>
              </w:rPr>
            </w:pPr>
            <w:r>
              <w:rPr>
                <w:rFonts w:ascii="Arial" w:hAnsi="Arial"/>
                <w:szCs w:val="20"/>
              </w:rPr>
              <w:t>Date</w:t>
            </w:r>
          </w:p>
        </w:tc>
        <w:tc>
          <w:tcPr>
            <w:tcW w:w="850" w:type="dxa"/>
          </w:tcPr>
          <w:p w14:paraId="11795BB5" w14:textId="77777777" w:rsidR="00F27222" w:rsidRPr="006A366B" w:rsidRDefault="00F27222">
            <w:pPr>
              <w:keepNext/>
              <w:rPr>
                <w:rFonts w:ascii="Arial" w:hAnsi="Arial"/>
                <w:szCs w:val="20"/>
              </w:rPr>
            </w:pPr>
          </w:p>
        </w:tc>
        <w:tc>
          <w:tcPr>
            <w:tcW w:w="3988" w:type="dxa"/>
          </w:tcPr>
          <w:p w14:paraId="77BFF8B4" w14:textId="77777777" w:rsidR="00F27222" w:rsidRPr="006A366B" w:rsidRDefault="00F27222">
            <w:pPr>
              <w:keepNext/>
              <w:rPr>
                <w:rFonts w:ascii="Arial" w:hAnsi="Arial"/>
                <w:szCs w:val="20"/>
              </w:rPr>
            </w:pPr>
          </w:p>
        </w:tc>
        <w:tc>
          <w:tcPr>
            <w:tcW w:w="709" w:type="dxa"/>
          </w:tcPr>
          <w:p w14:paraId="1AB51C4F" w14:textId="77777777" w:rsidR="00F27222" w:rsidRPr="006A366B" w:rsidRDefault="00F27222">
            <w:pPr>
              <w:keepNext/>
              <w:rPr>
                <w:rFonts w:ascii="Arial" w:hAnsi="Arial"/>
                <w:szCs w:val="20"/>
              </w:rPr>
            </w:pPr>
          </w:p>
        </w:tc>
      </w:tr>
    </w:tbl>
    <w:p w14:paraId="2DBF7B53" w14:textId="77777777" w:rsidR="00F27222" w:rsidRDefault="00F27222" w:rsidP="00F27222">
      <w:r>
        <w:br w:type="page"/>
      </w:r>
    </w:p>
    <w:p w14:paraId="74F299B3" w14:textId="7EC598AB" w:rsidR="00F27222" w:rsidRPr="00901F74" w:rsidRDefault="00F27222" w:rsidP="00F27222">
      <w:pPr>
        <w:rPr>
          <w:b/>
          <w:bCs/>
          <w:i/>
          <w:iCs/>
          <w:color w:val="59206B" w:themeColor="accent6" w:themeShade="BF"/>
        </w:rPr>
      </w:pPr>
      <w:r w:rsidRPr="00042749">
        <w:rPr>
          <w:b/>
          <w:bCs/>
          <w:i/>
          <w:iCs/>
          <w:color w:val="59206B" w:themeColor="accent6" w:themeShade="BF"/>
        </w:rPr>
        <w:lastRenderedPageBreak/>
        <w:t>[Signing by</w:t>
      </w:r>
      <w:r>
        <w:rPr>
          <w:b/>
          <w:bCs/>
          <w:i/>
          <w:iCs/>
          <w:color w:val="59206B" w:themeColor="accent6" w:themeShade="BF"/>
        </w:rPr>
        <w:t xml:space="preserve"> a</w:t>
      </w:r>
      <w:r w:rsidRPr="00042749">
        <w:rPr>
          <w:b/>
          <w:bCs/>
          <w:i/>
          <w:iCs/>
          <w:color w:val="59206B" w:themeColor="accent6" w:themeShade="BF"/>
        </w:rPr>
        <w:t xml:space="preserve"> </w:t>
      </w:r>
      <w:r>
        <w:rPr>
          <w:b/>
          <w:bCs/>
          <w:i/>
          <w:iCs/>
          <w:color w:val="59206B" w:themeColor="accent6" w:themeShade="BF"/>
        </w:rPr>
        <w:t>partnership</w:t>
      </w:r>
      <w:r w:rsidRPr="00042749">
        <w:rPr>
          <w:b/>
          <w:bCs/>
          <w:i/>
          <w:iCs/>
          <w:color w:val="59206B" w:themeColor="accent6" w:themeShade="BF"/>
        </w:rPr>
        <w:t>]</w:t>
      </w:r>
    </w:p>
    <w:tbl>
      <w:tblPr>
        <w:tblW w:w="9517" w:type="dxa"/>
        <w:tblInd w:w="-142" w:type="dxa"/>
        <w:tblLayout w:type="fixed"/>
        <w:tblCellMar>
          <w:left w:w="0" w:type="dxa"/>
          <w:right w:w="0" w:type="dxa"/>
        </w:tblCellMar>
        <w:tblLook w:val="0000" w:firstRow="0" w:lastRow="0" w:firstColumn="0" w:lastColumn="0" w:noHBand="0" w:noVBand="0"/>
      </w:tblPr>
      <w:tblGrid>
        <w:gridCol w:w="3970"/>
        <w:gridCol w:w="850"/>
        <w:gridCol w:w="3988"/>
        <w:gridCol w:w="709"/>
      </w:tblGrid>
      <w:tr w:rsidR="00F27222" w:rsidRPr="00075A00" w14:paraId="7653211E" w14:textId="77777777">
        <w:trPr>
          <w:trHeight w:val="600"/>
        </w:trPr>
        <w:tc>
          <w:tcPr>
            <w:tcW w:w="3970" w:type="dxa"/>
          </w:tcPr>
          <w:p w14:paraId="19FF5487" w14:textId="77777777" w:rsidR="00F27222" w:rsidRPr="00075A00" w:rsidRDefault="00F27222">
            <w:pPr>
              <w:pStyle w:val="TableText"/>
              <w:ind w:left="142"/>
              <w:rPr>
                <w:rFonts w:cs="Arial"/>
              </w:rPr>
            </w:pPr>
            <w:r w:rsidRPr="00075A00">
              <w:rPr>
                <w:rFonts w:cs="Arial"/>
                <w:b/>
              </w:rPr>
              <w:t>SIGNED</w:t>
            </w:r>
            <w:r w:rsidRPr="00075A00">
              <w:rPr>
                <w:rFonts w:cs="Arial"/>
              </w:rPr>
              <w:t xml:space="preserve"> for and on behalf of </w:t>
            </w:r>
            <w:r w:rsidRPr="00B407F4">
              <w:rPr>
                <w:rFonts w:cs="Arial"/>
                <w:i/>
                <w:color w:val="59206B" w:themeColor="accent6" w:themeShade="BF"/>
              </w:rPr>
              <w:t>[Insert name of Recipient]</w:t>
            </w:r>
            <w:r w:rsidRPr="00075A00">
              <w:rPr>
                <w:rFonts w:cs="Arial"/>
              </w:rPr>
              <w:t xml:space="preserve"> </w:t>
            </w:r>
            <w:r w:rsidRPr="00A1194B">
              <w:rPr>
                <w:rFonts w:cs="Arial"/>
              </w:rPr>
              <w:t>in the presence o</w:t>
            </w:r>
            <w:r>
              <w:rPr>
                <w:rFonts w:cs="Arial"/>
              </w:rPr>
              <w:t>f:</w:t>
            </w:r>
          </w:p>
        </w:tc>
        <w:tc>
          <w:tcPr>
            <w:tcW w:w="850" w:type="dxa"/>
          </w:tcPr>
          <w:p w14:paraId="735A7EA7" w14:textId="77777777" w:rsidR="00F27222" w:rsidRPr="00075A00" w:rsidRDefault="00F27222">
            <w:pPr>
              <w:keepNext/>
              <w:tabs>
                <w:tab w:val="left" w:pos="141"/>
              </w:tabs>
              <w:rPr>
                <w:rFonts w:ascii="Arial" w:hAnsi="Arial"/>
                <w:szCs w:val="20"/>
              </w:rPr>
            </w:pPr>
          </w:p>
        </w:tc>
        <w:tc>
          <w:tcPr>
            <w:tcW w:w="3988" w:type="dxa"/>
          </w:tcPr>
          <w:p w14:paraId="71B9D509" w14:textId="77777777" w:rsidR="00F27222" w:rsidRPr="00075A00" w:rsidRDefault="00F27222">
            <w:pPr>
              <w:keepNext/>
              <w:rPr>
                <w:rFonts w:ascii="Arial" w:hAnsi="Arial"/>
                <w:szCs w:val="20"/>
              </w:rPr>
            </w:pPr>
          </w:p>
        </w:tc>
        <w:tc>
          <w:tcPr>
            <w:tcW w:w="709" w:type="dxa"/>
          </w:tcPr>
          <w:p w14:paraId="012EAA97" w14:textId="77777777" w:rsidR="00F27222" w:rsidRPr="00075A00" w:rsidRDefault="00F27222">
            <w:pPr>
              <w:keepNext/>
              <w:rPr>
                <w:rFonts w:ascii="Arial" w:hAnsi="Arial"/>
                <w:szCs w:val="20"/>
              </w:rPr>
            </w:pPr>
          </w:p>
        </w:tc>
      </w:tr>
      <w:tr w:rsidR="00F27222" w:rsidRPr="00075A00" w14:paraId="3C3EA5B5" w14:textId="77777777">
        <w:tc>
          <w:tcPr>
            <w:tcW w:w="3970" w:type="dxa"/>
            <w:tcBorders>
              <w:bottom w:val="single" w:sz="4" w:space="0" w:color="auto"/>
            </w:tcBorders>
            <w:vAlign w:val="bottom"/>
          </w:tcPr>
          <w:p w14:paraId="6E2A79ED" w14:textId="77777777" w:rsidR="00F27222" w:rsidRPr="00075A00" w:rsidRDefault="00F27222">
            <w:pPr>
              <w:keepNext/>
              <w:ind w:left="142"/>
              <w:rPr>
                <w:rFonts w:ascii="Arial" w:hAnsi="Arial"/>
                <w:szCs w:val="20"/>
              </w:rPr>
            </w:pPr>
          </w:p>
          <w:p w14:paraId="6E947267" w14:textId="77777777" w:rsidR="00F27222" w:rsidRPr="00075A00" w:rsidRDefault="00F27222">
            <w:pPr>
              <w:keepNext/>
              <w:ind w:left="142"/>
              <w:rPr>
                <w:rFonts w:ascii="Arial" w:hAnsi="Arial"/>
                <w:szCs w:val="20"/>
              </w:rPr>
            </w:pPr>
          </w:p>
        </w:tc>
        <w:tc>
          <w:tcPr>
            <w:tcW w:w="850" w:type="dxa"/>
            <w:vAlign w:val="bottom"/>
          </w:tcPr>
          <w:p w14:paraId="4FF5DC9E"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c>
          <w:tcPr>
            <w:tcW w:w="3988" w:type="dxa"/>
            <w:tcBorders>
              <w:bottom w:val="single" w:sz="4" w:space="0" w:color="auto"/>
            </w:tcBorders>
            <w:vAlign w:val="bottom"/>
          </w:tcPr>
          <w:p w14:paraId="261D7556" w14:textId="77777777" w:rsidR="00F27222" w:rsidRPr="00075A00" w:rsidRDefault="00F27222">
            <w:pPr>
              <w:keepNext/>
              <w:rPr>
                <w:rFonts w:ascii="Arial" w:hAnsi="Arial"/>
                <w:szCs w:val="20"/>
              </w:rPr>
            </w:pPr>
          </w:p>
        </w:tc>
        <w:tc>
          <w:tcPr>
            <w:tcW w:w="709" w:type="dxa"/>
            <w:vAlign w:val="bottom"/>
          </w:tcPr>
          <w:p w14:paraId="532B3936" w14:textId="77777777" w:rsidR="00F27222" w:rsidRPr="00075A00" w:rsidRDefault="00F27222">
            <w:pPr>
              <w:keepNext/>
              <w:jc w:val="center"/>
              <w:rPr>
                <w:rFonts w:ascii="Arial" w:hAnsi="Arial"/>
                <w:szCs w:val="20"/>
              </w:rPr>
            </w:pPr>
            <w:r w:rsidRPr="00075A00">
              <w:rPr>
                <w:rFonts w:ascii="Symbol" w:eastAsia="Symbol" w:hAnsi="Symbol" w:cs="Symbol"/>
                <w:szCs w:val="20"/>
              </w:rPr>
              <w:t>¬</w:t>
            </w:r>
          </w:p>
        </w:tc>
      </w:tr>
      <w:tr w:rsidR="00F27222" w:rsidRPr="00075A00" w14:paraId="02612E77" w14:textId="77777777">
        <w:tc>
          <w:tcPr>
            <w:tcW w:w="3970" w:type="dxa"/>
            <w:tcBorders>
              <w:top w:val="single" w:sz="4" w:space="0" w:color="auto"/>
              <w:bottom w:val="single" w:sz="4" w:space="0" w:color="auto"/>
            </w:tcBorders>
          </w:tcPr>
          <w:p w14:paraId="4A67E978" w14:textId="77777777" w:rsidR="00F27222" w:rsidRPr="00075A00" w:rsidRDefault="00F27222">
            <w:pPr>
              <w:keepNext/>
              <w:ind w:left="142"/>
              <w:rPr>
                <w:rFonts w:ascii="Arial" w:hAnsi="Arial"/>
                <w:szCs w:val="20"/>
              </w:rPr>
            </w:pPr>
            <w:r w:rsidRPr="00F14A63">
              <w:rPr>
                <w:rFonts w:ascii="Arial" w:hAnsi="Arial"/>
                <w:szCs w:val="20"/>
              </w:rPr>
              <w:t>Signature of PARTNER authorised to sign on behalf of the Partnership</w:t>
            </w:r>
          </w:p>
          <w:p w14:paraId="0F747CD5" w14:textId="77777777" w:rsidR="00F27222" w:rsidRPr="00075A00" w:rsidRDefault="00F27222">
            <w:pPr>
              <w:keepNext/>
              <w:ind w:left="142"/>
              <w:rPr>
                <w:rFonts w:ascii="Arial" w:hAnsi="Arial"/>
                <w:szCs w:val="20"/>
              </w:rPr>
            </w:pPr>
          </w:p>
          <w:p w14:paraId="02E5C1DD" w14:textId="77777777" w:rsidR="00F27222" w:rsidRPr="00075A00" w:rsidRDefault="00F27222">
            <w:pPr>
              <w:keepNext/>
              <w:ind w:left="142"/>
              <w:rPr>
                <w:rFonts w:ascii="Arial" w:hAnsi="Arial"/>
                <w:szCs w:val="20"/>
              </w:rPr>
            </w:pPr>
          </w:p>
        </w:tc>
        <w:tc>
          <w:tcPr>
            <w:tcW w:w="850" w:type="dxa"/>
          </w:tcPr>
          <w:p w14:paraId="434ADD87" w14:textId="77777777" w:rsidR="00F27222" w:rsidRPr="00075A00" w:rsidRDefault="00F27222">
            <w:pPr>
              <w:keepNext/>
              <w:rPr>
                <w:rFonts w:ascii="Arial" w:hAnsi="Arial"/>
                <w:szCs w:val="20"/>
              </w:rPr>
            </w:pPr>
          </w:p>
        </w:tc>
        <w:tc>
          <w:tcPr>
            <w:tcW w:w="3988" w:type="dxa"/>
            <w:tcBorders>
              <w:top w:val="single" w:sz="4" w:space="0" w:color="auto"/>
              <w:bottom w:val="single" w:sz="4" w:space="0" w:color="auto"/>
            </w:tcBorders>
          </w:tcPr>
          <w:p w14:paraId="2A215E43" w14:textId="77777777" w:rsidR="00F27222" w:rsidRPr="00075A00" w:rsidRDefault="00F27222">
            <w:pPr>
              <w:keepNext/>
              <w:rPr>
                <w:rFonts w:ascii="Arial" w:hAnsi="Arial"/>
                <w:szCs w:val="20"/>
              </w:rPr>
            </w:pPr>
            <w:r w:rsidRPr="00075A00">
              <w:rPr>
                <w:rFonts w:ascii="Arial" w:hAnsi="Arial"/>
                <w:szCs w:val="20"/>
              </w:rPr>
              <w:t xml:space="preserve">Signature of </w:t>
            </w:r>
            <w:r>
              <w:rPr>
                <w:rFonts w:ascii="Arial" w:hAnsi="Arial"/>
                <w:szCs w:val="20"/>
              </w:rPr>
              <w:t>WITNESS</w:t>
            </w:r>
          </w:p>
          <w:p w14:paraId="5D29EF21" w14:textId="77777777" w:rsidR="00F27222" w:rsidRPr="00075A00" w:rsidRDefault="00F27222">
            <w:pPr>
              <w:keepNext/>
              <w:rPr>
                <w:rFonts w:ascii="Arial" w:hAnsi="Arial"/>
                <w:szCs w:val="20"/>
              </w:rPr>
            </w:pPr>
          </w:p>
        </w:tc>
        <w:tc>
          <w:tcPr>
            <w:tcW w:w="709" w:type="dxa"/>
          </w:tcPr>
          <w:p w14:paraId="2CC7A712" w14:textId="77777777" w:rsidR="00F27222" w:rsidRPr="00075A00" w:rsidRDefault="00F27222">
            <w:pPr>
              <w:keepNext/>
              <w:rPr>
                <w:rFonts w:ascii="Arial" w:hAnsi="Arial"/>
                <w:szCs w:val="20"/>
              </w:rPr>
            </w:pPr>
          </w:p>
        </w:tc>
      </w:tr>
      <w:tr w:rsidR="00F27222" w:rsidRPr="00075A00" w14:paraId="51DD5872" w14:textId="77777777">
        <w:trPr>
          <w:trHeight w:val="1082"/>
        </w:trPr>
        <w:tc>
          <w:tcPr>
            <w:tcW w:w="3970" w:type="dxa"/>
            <w:tcBorders>
              <w:top w:val="single" w:sz="4" w:space="0" w:color="auto"/>
            </w:tcBorders>
          </w:tcPr>
          <w:p w14:paraId="6540454C" w14:textId="77777777" w:rsidR="00F27222" w:rsidRPr="00075A00" w:rsidRDefault="00F27222">
            <w:pPr>
              <w:keepNext/>
              <w:ind w:left="142"/>
              <w:rPr>
                <w:rFonts w:ascii="Arial" w:hAnsi="Arial"/>
                <w:szCs w:val="20"/>
              </w:rPr>
            </w:pPr>
            <w:r w:rsidRPr="00075A00">
              <w:rPr>
                <w:rFonts w:ascii="Arial" w:hAnsi="Arial"/>
                <w:szCs w:val="20"/>
              </w:rPr>
              <w:t xml:space="preserve">Name of </w:t>
            </w:r>
            <w:r w:rsidRPr="00F14A63">
              <w:rPr>
                <w:rFonts w:ascii="Arial" w:hAnsi="Arial"/>
                <w:szCs w:val="20"/>
              </w:rPr>
              <w:t>PARTNER authorised to sign on behalf of the Partnership</w:t>
            </w:r>
            <w:r w:rsidRPr="00075A00">
              <w:rPr>
                <w:rFonts w:ascii="Arial" w:hAnsi="Arial"/>
                <w:szCs w:val="20"/>
              </w:rPr>
              <w:t xml:space="preserve"> (print)</w:t>
            </w:r>
          </w:p>
        </w:tc>
        <w:tc>
          <w:tcPr>
            <w:tcW w:w="850" w:type="dxa"/>
          </w:tcPr>
          <w:p w14:paraId="6DAF6C0C" w14:textId="77777777" w:rsidR="00F27222" w:rsidRPr="00075A00" w:rsidRDefault="00F27222">
            <w:pPr>
              <w:keepNext/>
              <w:rPr>
                <w:rFonts w:ascii="Arial" w:hAnsi="Arial"/>
                <w:szCs w:val="20"/>
              </w:rPr>
            </w:pPr>
          </w:p>
        </w:tc>
        <w:tc>
          <w:tcPr>
            <w:tcW w:w="3988" w:type="dxa"/>
            <w:tcBorders>
              <w:top w:val="single" w:sz="4" w:space="0" w:color="auto"/>
            </w:tcBorders>
          </w:tcPr>
          <w:p w14:paraId="7DD0E75D" w14:textId="77777777" w:rsidR="00F27222" w:rsidRPr="00075A00" w:rsidRDefault="00F27222">
            <w:pPr>
              <w:keepNext/>
              <w:rPr>
                <w:rFonts w:ascii="Arial" w:hAnsi="Arial"/>
                <w:szCs w:val="20"/>
              </w:rPr>
            </w:pPr>
            <w:r w:rsidRPr="00075A00">
              <w:rPr>
                <w:rFonts w:ascii="Arial" w:hAnsi="Arial"/>
                <w:szCs w:val="20"/>
              </w:rPr>
              <w:t xml:space="preserve">Name of </w:t>
            </w:r>
            <w:r>
              <w:rPr>
                <w:rFonts w:ascii="Arial" w:hAnsi="Arial"/>
                <w:szCs w:val="20"/>
              </w:rPr>
              <w:t>WITNESS (print)</w:t>
            </w:r>
          </w:p>
        </w:tc>
        <w:tc>
          <w:tcPr>
            <w:tcW w:w="709" w:type="dxa"/>
          </w:tcPr>
          <w:p w14:paraId="5248E746" w14:textId="77777777" w:rsidR="00F27222" w:rsidRPr="00075A00" w:rsidRDefault="00F27222">
            <w:pPr>
              <w:keepNext/>
              <w:rPr>
                <w:rFonts w:ascii="Arial" w:hAnsi="Arial"/>
                <w:szCs w:val="20"/>
              </w:rPr>
            </w:pPr>
          </w:p>
        </w:tc>
      </w:tr>
      <w:tr w:rsidR="00F27222" w:rsidRPr="006A366B" w14:paraId="6A005743" w14:textId="77777777">
        <w:tc>
          <w:tcPr>
            <w:tcW w:w="3970" w:type="dxa"/>
            <w:tcBorders>
              <w:top w:val="single" w:sz="4" w:space="0" w:color="auto"/>
            </w:tcBorders>
          </w:tcPr>
          <w:p w14:paraId="3396FC75" w14:textId="77777777" w:rsidR="00F27222" w:rsidRPr="006A366B" w:rsidRDefault="00F27222">
            <w:pPr>
              <w:keepNext/>
              <w:ind w:left="142"/>
              <w:rPr>
                <w:rFonts w:ascii="Arial" w:hAnsi="Arial"/>
                <w:szCs w:val="20"/>
              </w:rPr>
            </w:pPr>
            <w:r>
              <w:rPr>
                <w:rFonts w:ascii="Arial" w:hAnsi="Arial"/>
                <w:szCs w:val="20"/>
              </w:rPr>
              <w:t>Date</w:t>
            </w:r>
          </w:p>
        </w:tc>
        <w:tc>
          <w:tcPr>
            <w:tcW w:w="850" w:type="dxa"/>
          </w:tcPr>
          <w:p w14:paraId="425FF5B0" w14:textId="77777777" w:rsidR="00F27222" w:rsidRPr="006A366B" w:rsidRDefault="00F27222">
            <w:pPr>
              <w:keepNext/>
              <w:rPr>
                <w:rFonts w:ascii="Arial" w:hAnsi="Arial"/>
                <w:szCs w:val="20"/>
              </w:rPr>
            </w:pPr>
          </w:p>
        </w:tc>
        <w:tc>
          <w:tcPr>
            <w:tcW w:w="3988" w:type="dxa"/>
          </w:tcPr>
          <w:p w14:paraId="76612AF7" w14:textId="77777777" w:rsidR="00F27222" w:rsidRPr="006A366B" w:rsidRDefault="00F27222">
            <w:pPr>
              <w:keepNext/>
              <w:rPr>
                <w:rFonts w:ascii="Arial" w:hAnsi="Arial"/>
                <w:szCs w:val="20"/>
              </w:rPr>
            </w:pPr>
          </w:p>
        </w:tc>
        <w:tc>
          <w:tcPr>
            <w:tcW w:w="709" w:type="dxa"/>
          </w:tcPr>
          <w:p w14:paraId="08BA3142" w14:textId="77777777" w:rsidR="00F27222" w:rsidRPr="006A366B" w:rsidRDefault="00F27222">
            <w:pPr>
              <w:keepNext/>
              <w:rPr>
                <w:rFonts w:ascii="Arial" w:hAnsi="Arial"/>
                <w:szCs w:val="20"/>
              </w:rPr>
            </w:pPr>
          </w:p>
        </w:tc>
      </w:tr>
    </w:tbl>
    <w:p w14:paraId="2A209E93" w14:textId="77777777" w:rsidR="00F27222" w:rsidRDefault="00F27222" w:rsidP="00F27222"/>
    <w:p w14:paraId="40704332" w14:textId="77777777" w:rsidR="00F27222" w:rsidRDefault="00F27222" w:rsidP="00F27222">
      <w:r>
        <w:br w:type="page"/>
      </w:r>
    </w:p>
    <w:p w14:paraId="08F6A469" w14:textId="77777777" w:rsidR="009E4090" w:rsidRDefault="00F27222" w:rsidP="00F27222">
      <w:pPr>
        <w:pStyle w:val="Heading1"/>
      </w:pPr>
      <w:bookmarkStart w:id="23" w:name="_Toc230697261"/>
      <w:r>
        <w:lastRenderedPageBreak/>
        <w:t>GRANT DETAILS</w:t>
      </w:r>
      <w:bookmarkEnd w:id="23"/>
    </w:p>
    <w:p w14:paraId="6CFCEC75" w14:textId="4BFECC76" w:rsidR="00F27222" w:rsidRDefault="00F27222" w:rsidP="00F27222">
      <w:pPr>
        <w:pStyle w:val="Heading1"/>
        <w:rPr>
          <w:b w:val="0"/>
          <w:bCs w:val="0"/>
        </w:rPr>
      </w:pPr>
      <w:bookmarkStart w:id="24" w:name="_Toc230697262"/>
      <w:r>
        <w:lastRenderedPageBreak/>
        <w:t>PART A – Project Particulars</w:t>
      </w:r>
      <w:bookmarkEnd w:id="24"/>
    </w:p>
    <w:tbl>
      <w:tblPr>
        <w:tblW w:w="906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2504"/>
        <w:gridCol w:w="6563"/>
      </w:tblGrid>
      <w:tr w:rsidR="00F27222" w:rsidRPr="006E6B73" w14:paraId="020EA8BF" w14:textId="77777777">
        <w:tc>
          <w:tcPr>
            <w:tcW w:w="2504" w:type="dxa"/>
            <w:shd w:val="clear" w:color="auto" w:fill="F2F2F2" w:themeFill="background1" w:themeFillShade="F2"/>
          </w:tcPr>
          <w:p w14:paraId="3E0824DD" w14:textId="77777777" w:rsidR="00F27222" w:rsidRPr="006E6B73" w:rsidRDefault="00F27222">
            <w:pPr>
              <w:rPr>
                <w:rFonts w:ascii="Arial" w:hAnsi="Arial"/>
                <w:szCs w:val="20"/>
              </w:rPr>
            </w:pPr>
            <w:r w:rsidRPr="006E6B73">
              <w:rPr>
                <w:rFonts w:ascii="Arial" w:hAnsi="Arial"/>
                <w:b/>
                <w:szCs w:val="20"/>
              </w:rPr>
              <w:t>Grant Amount</w:t>
            </w:r>
            <w:r w:rsidRPr="006E6B73">
              <w:rPr>
                <w:rFonts w:ascii="Arial" w:hAnsi="Arial"/>
                <w:szCs w:val="20"/>
              </w:rPr>
              <w:t>:</w:t>
            </w:r>
          </w:p>
          <w:p w14:paraId="597AFC8A" w14:textId="77777777" w:rsidR="00F27222" w:rsidRPr="006E6B73" w:rsidRDefault="00F27222">
            <w:pPr>
              <w:rPr>
                <w:rFonts w:ascii="Arial" w:hAnsi="Arial"/>
                <w:szCs w:val="20"/>
              </w:rPr>
            </w:pPr>
            <w:r w:rsidRPr="006E6B73">
              <w:rPr>
                <w:rFonts w:ascii="Arial" w:hAnsi="Arial"/>
                <w:szCs w:val="20"/>
              </w:rPr>
              <w:t xml:space="preserve">(Clause </w:t>
            </w:r>
            <w:r w:rsidRPr="006E6B73">
              <w:rPr>
                <w:szCs w:val="20"/>
              </w:rPr>
              <w:fldChar w:fldCharType="begin"/>
            </w:r>
            <w:r w:rsidRPr="006E6B73">
              <w:rPr>
                <w:rFonts w:ascii="Arial" w:hAnsi="Arial"/>
                <w:szCs w:val="20"/>
              </w:rPr>
              <w:instrText xml:space="preserve"> REF _Ref138859874 \w \h </w:instrText>
            </w:r>
            <w:r>
              <w:rPr>
                <w:szCs w:val="20"/>
              </w:rPr>
              <w:instrText xml:space="preserve"> \* MERGEFORMAT </w:instrText>
            </w:r>
            <w:r w:rsidRPr="006E6B73">
              <w:rPr>
                <w:szCs w:val="20"/>
              </w:rPr>
            </w:r>
            <w:r w:rsidRPr="006E6B73">
              <w:rPr>
                <w:szCs w:val="20"/>
              </w:rPr>
              <w:fldChar w:fldCharType="separate"/>
            </w:r>
            <w:r>
              <w:rPr>
                <w:rFonts w:ascii="Arial" w:hAnsi="Arial"/>
                <w:szCs w:val="20"/>
              </w:rPr>
              <w:t>3</w:t>
            </w:r>
            <w:r w:rsidRPr="006E6B73">
              <w:rPr>
                <w:szCs w:val="20"/>
              </w:rPr>
              <w:fldChar w:fldCharType="end"/>
            </w:r>
            <w:r w:rsidRPr="006E6B73">
              <w:rPr>
                <w:rFonts w:ascii="Arial" w:hAnsi="Arial"/>
                <w:szCs w:val="20"/>
              </w:rPr>
              <w:t>)</w:t>
            </w:r>
          </w:p>
        </w:tc>
        <w:tc>
          <w:tcPr>
            <w:tcW w:w="6563" w:type="dxa"/>
          </w:tcPr>
          <w:p w14:paraId="5E371432" w14:textId="77777777" w:rsidR="00F27222" w:rsidRPr="006E6B73" w:rsidRDefault="00F27222">
            <w:pPr>
              <w:rPr>
                <w:rFonts w:ascii="Arial" w:hAnsi="Arial"/>
                <w:szCs w:val="20"/>
              </w:rPr>
            </w:pPr>
            <w:r w:rsidRPr="006E6B73">
              <w:rPr>
                <w:rFonts w:ascii="Arial" w:hAnsi="Arial"/>
                <w:szCs w:val="20"/>
              </w:rPr>
              <w:t xml:space="preserve">An amount up to </w:t>
            </w:r>
            <w:r>
              <w:rPr>
                <w:rFonts w:ascii="Arial" w:hAnsi="Arial"/>
                <w:szCs w:val="20"/>
              </w:rPr>
              <w:t>$</w:t>
            </w:r>
            <w:r w:rsidRPr="006E6B73">
              <w:rPr>
                <w:rFonts w:ascii="Arial" w:hAnsi="Arial"/>
                <w:szCs w:val="20"/>
              </w:rPr>
              <w:t>[</w:t>
            </w:r>
            <w:r>
              <w:rPr>
                <w:rFonts w:ascii="Arial" w:hAnsi="Arial"/>
                <w:color w:val="59206B" w:themeColor="accent6" w:themeShade="BF"/>
                <w:szCs w:val="20"/>
              </w:rPr>
              <w:t>#</w:t>
            </w:r>
            <w:r w:rsidRPr="006E6B73">
              <w:rPr>
                <w:rFonts w:ascii="Arial" w:hAnsi="Arial"/>
                <w:szCs w:val="20"/>
              </w:rPr>
              <w:t>] (exclusive of GST)</w:t>
            </w:r>
          </w:p>
        </w:tc>
      </w:tr>
      <w:tr w:rsidR="00F27222" w:rsidRPr="006E6B73" w14:paraId="31E73388" w14:textId="77777777">
        <w:tc>
          <w:tcPr>
            <w:tcW w:w="2504" w:type="dxa"/>
            <w:shd w:val="clear" w:color="auto" w:fill="F2F2F2" w:themeFill="background1" w:themeFillShade="F2"/>
          </w:tcPr>
          <w:p w14:paraId="076C4E0E" w14:textId="77777777" w:rsidR="00F27222" w:rsidRPr="006E6B73" w:rsidRDefault="00F27222">
            <w:pPr>
              <w:rPr>
                <w:rFonts w:ascii="Arial" w:hAnsi="Arial"/>
                <w:szCs w:val="20"/>
              </w:rPr>
            </w:pPr>
            <w:r w:rsidRPr="006E6B73">
              <w:rPr>
                <w:rFonts w:ascii="Arial" w:hAnsi="Arial"/>
                <w:b/>
                <w:szCs w:val="20"/>
              </w:rPr>
              <w:t>Project</w:t>
            </w:r>
            <w:r w:rsidRPr="006E6B73">
              <w:rPr>
                <w:rFonts w:ascii="Arial" w:hAnsi="Arial"/>
                <w:szCs w:val="20"/>
              </w:rPr>
              <w:t>:</w:t>
            </w:r>
          </w:p>
          <w:p w14:paraId="60FB1813" w14:textId="77777777" w:rsidR="00F27222" w:rsidRPr="006E6B73" w:rsidRDefault="00F27222">
            <w:pPr>
              <w:rPr>
                <w:rFonts w:ascii="Arial" w:hAnsi="Arial"/>
                <w:szCs w:val="20"/>
              </w:rPr>
            </w:pPr>
            <w:r w:rsidRPr="006E6B73">
              <w:rPr>
                <w:rFonts w:ascii="Arial" w:hAnsi="Arial"/>
                <w:szCs w:val="20"/>
              </w:rPr>
              <w:t xml:space="preserve">(Clause </w:t>
            </w:r>
            <w:r w:rsidRPr="006E6B73">
              <w:rPr>
                <w:szCs w:val="20"/>
              </w:rPr>
              <w:fldChar w:fldCharType="begin"/>
            </w:r>
            <w:r w:rsidRPr="006E6B73">
              <w:rPr>
                <w:rFonts w:ascii="Arial" w:hAnsi="Arial"/>
                <w:szCs w:val="20"/>
              </w:rPr>
              <w:instrText xml:space="preserve"> REF _Ref138859880 \w \h </w:instrText>
            </w:r>
            <w:r>
              <w:rPr>
                <w:szCs w:val="20"/>
              </w:rPr>
              <w:instrText xml:space="preserve"> \* MERGEFORMAT </w:instrText>
            </w:r>
            <w:r w:rsidRPr="006E6B73">
              <w:rPr>
                <w:szCs w:val="20"/>
              </w:rPr>
            </w:r>
            <w:r w:rsidRPr="006E6B73">
              <w:rPr>
                <w:szCs w:val="20"/>
              </w:rPr>
              <w:fldChar w:fldCharType="separate"/>
            </w:r>
            <w:r>
              <w:rPr>
                <w:rFonts w:ascii="Arial" w:hAnsi="Arial"/>
                <w:szCs w:val="20"/>
              </w:rPr>
              <w:t>4</w:t>
            </w:r>
            <w:r w:rsidRPr="006E6B73">
              <w:rPr>
                <w:szCs w:val="20"/>
              </w:rPr>
              <w:fldChar w:fldCharType="end"/>
            </w:r>
            <w:r w:rsidRPr="006E6B73">
              <w:rPr>
                <w:rFonts w:ascii="Arial" w:hAnsi="Arial"/>
                <w:szCs w:val="20"/>
              </w:rPr>
              <w:t>)</w:t>
            </w:r>
          </w:p>
        </w:tc>
        <w:tc>
          <w:tcPr>
            <w:tcW w:w="6563" w:type="dxa"/>
          </w:tcPr>
          <w:p w14:paraId="1BD76916" w14:textId="77777777" w:rsidR="00F27222" w:rsidRPr="006E6B73" w:rsidRDefault="00F27222">
            <w:pPr>
              <w:rPr>
                <w:rFonts w:ascii="Arial" w:hAnsi="Arial"/>
                <w:szCs w:val="20"/>
              </w:rPr>
            </w:pPr>
            <w:r w:rsidRPr="006E6B73">
              <w:rPr>
                <w:rFonts w:ascii="Arial" w:hAnsi="Arial"/>
                <w:color w:val="59206B" w:themeColor="accent6" w:themeShade="BF"/>
                <w:szCs w:val="20"/>
              </w:rPr>
              <w:t>[</w:t>
            </w:r>
            <w:r w:rsidRPr="006E6B73">
              <w:rPr>
                <w:rFonts w:ascii="Arial" w:hAnsi="Arial"/>
                <w:i/>
                <w:color w:val="59206B" w:themeColor="accent6" w:themeShade="BF"/>
                <w:szCs w:val="20"/>
              </w:rPr>
              <w:t>insert description</w:t>
            </w:r>
            <w:r w:rsidRPr="006E6B73">
              <w:rPr>
                <w:rFonts w:ascii="Arial" w:hAnsi="Arial"/>
                <w:color w:val="59206B" w:themeColor="accent6" w:themeShade="BF"/>
                <w:szCs w:val="20"/>
              </w:rPr>
              <w:t>]</w:t>
            </w:r>
          </w:p>
        </w:tc>
      </w:tr>
      <w:tr w:rsidR="00F27222" w:rsidRPr="006E6B73" w14:paraId="1CFE75D6" w14:textId="77777777">
        <w:tc>
          <w:tcPr>
            <w:tcW w:w="2504" w:type="dxa"/>
            <w:shd w:val="clear" w:color="auto" w:fill="F2F2F2" w:themeFill="background1" w:themeFillShade="F2"/>
          </w:tcPr>
          <w:p w14:paraId="0DB0A746" w14:textId="77777777" w:rsidR="00F27222" w:rsidRPr="006E6B73" w:rsidRDefault="00F27222">
            <w:pPr>
              <w:rPr>
                <w:rFonts w:ascii="Arial" w:hAnsi="Arial"/>
                <w:b/>
                <w:szCs w:val="20"/>
              </w:rPr>
            </w:pPr>
            <w:r w:rsidRPr="006E6B73">
              <w:rPr>
                <w:rFonts w:ascii="Arial" w:hAnsi="Arial"/>
                <w:b/>
                <w:szCs w:val="20"/>
              </w:rPr>
              <w:t>Project Outcomes:</w:t>
            </w:r>
          </w:p>
          <w:p w14:paraId="4D0DEB1E" w14:textId="77777777" w:rsidR="00F27222" w:rsidRPr="006E6B73" w:rsidRDefault="00F27222">
            <w:pPr>
              <w:rPr>
                <w:rFonts w:ascii="Arial" w:hAnsi="Arial"/>
                <w:szCs w:val="20"/>
              </w:rPr>
            </w:pPr>
            <w:r w:rsidRPr="006E6B73">
              <w:rPr>
                <w:rFonts w:ascii="Arial" w:hAnsi="Arial"/>
                <w:szCs w:val="20"/>
              </w:rPr>
              <w:t xml:space="preserve">(Clause </w:t>
            </w:r>
            <w:r w:rsidRPr="006E6B73">
              <w:rPr>
                <w:rFonts w:ascii="Arial" w:hAnsi="Arial"/>
                <w:szCs w:val="20"/>
              </w:rPr>
              <w:fldChar w:fldCharType="begin"/>
            </w:r>
            <w:r w:rsidRPr="006E6B73">
              <w:rPr>
                <w:rFonts w:ascii="Arial" w:hAnsi="Arial"/>
                <w:szCs w:val="20"/>
              </w:rPr>
              <w:instrText xml:space="preserve"> REF _Ref252203263 \w \h </w:instrText>
            </w:r>
            <w:r>
              <w:rPr>
                <w:rFonts w:ascii="Arial" w:hAnsi="Arial"/>
                <w:szCs w:val="20"/>
              </w:rPr>
              <w:instrText xml:space="preserve"> \* MERGEFORMAT </w:instrText>
            </w:r>
            <w:r w:rsidRPr="006E6B73">
              <w:rPr>
                <w:rFonts w:ascii="Arial" w:hAnsi="Arial"/>
                <w:szCs w:val="20"/>
              </w:rPr>
            </w:r>
            <w:r w:rsidRPr="006E6B73">
              <w:rPr>
                <w:rFonts w:ascii="Arial" w:hAnsi="Arial"/>
                <w:szCs w:val="20"/>
              </w:rPr>
              <w:fldChar w:fldCharType="separate"/>
            </w:r>
            <w:r>
              <w:rPr>
                <w:rFonts w:ascii="Arial" w:hAnsi="Arial"/>
                <w:szCs w:val="20"/>
              </w:rPr>
              <w:t>4.3</w:t>
            </w:r>
            <w:r w:rsidRPr="006E6B73">
              <w:rPr>
                <w:rFonts w:ascii="Arial" w:hAnsi="Arial"/>
                <w:szCs w:val="20"/>
              </w:rPr>
              <w:fldChar w:fldCharType="end"/>
            </w:r>
            <w:r w:rsidRPr="006E6B73">
              <w:rPr>
                <w:rFonts w:ascii="Arial" w:hAnsi="Arial"/>
                <w:szCs w:val="20"/>
              </w:rPr>
              <w:t>)</w:t>
            </w:r>
          </w:p>
        </w:tc>
        <w:tc>
          <w:tcPr>
            <w:tcW w:w="6563" w:type="dxa"/>
          </w:tcPr>
          <w:p w14:paraId="2A01AAB4" w14:textId="77777777" w:rsidR="00F27222" w:rsidRPr="00A35498" w:rsidRDefault="00F27222">
            <w:pPr>
              <w:rPr>
                <w:rFonts w:ascii="Arial" w:hAnsi="Arial"/>
                <w:color w:val="59206B" w:themeColor="accent6" w:themeShade="BF"/>
                <w:szCs w:val="20"/>
              </w:rPr>
            </w:pPr>
            <w:r w:rsidRPr="006E6B73">
              <w:rPr>
                <w:rFonts w:ascii="Arial" w:hAnsi="Arial"/>
                <w:color w:val="59206B" w:themeColor="accent6" w:themeShade="BF"/>
                <w:szCs w:val="20"/>
              </w:rPr>
              <w:t>[</w:t>
            </w:r>
            <w:r w:rsidRPr="006E6B73">
              <w:rPr>
                <w:rFonts w:ascii="Arial" w:hAnsi="Arial"/>
                <w:i/>
                <w:color w:val="59206B" w:themeColor="accent6" w:themeShade="BF"/>
                <w:szCs w:val="20"/>
              </w:rPr>
              <w:t xml:space="preserve">insert </w:t>
            </w:r>
            <w:r>
              <w:rPr>
                <w:rFonts w:ascii="Arial" w:hAnsi="Arial"/>
                <w:i/>
                <w:color w:val="59206B" w:themeColor="accent6" w:themeShade="BF"/>
                <w:szCs w:val="20"/>
              </w:rPr>
              <w:t xml:space="preserve">list / </w:t>
            </w:r>
            <w:r w:rsidRPr="006E6B73">
              <w:rPr>
                <w:rFonts w:ascii="Arial" w:hAnsi="Arial"/>
                <w:i/>
                <w:color w:val="59206B" w:themeColor="accent6" w:themeShade="BF"/>
                <w:szCs w:val="20"/>
              </w:rPr>
              <w:t>description of the expected Project Outcomes i.e. new jobs, new manufacturing facility, new production line etc.</w:t>
            </w:r>
            <w:r w:rsidRPr="006E6B73">
              <w:rPr>
                <w:rFonts w:ascii="Arial" w:hAnsi="Arial"/>
                <w:color w:val="59206B" w:themeColor="accent6" w:themeShade="BF"/>
                <w:szCs w:val="20"/>
              </w:rPr>
              <w:t>]</w:t>
            </w:r>
          </w:p>
        </w:tc>
      </w:tr>
      <w:tr w:rsidR="00F27222" w:rsidRPr="006E6B73" w14:paraId="2DD66142" w14:textId="77777777">
        <w:tc>
          <w:tcPr>
            <w:tcW w:w="2504" w:type="dxa"/>
            <w:shd w:val="clear" w:color="auto" w:fill="F2F2F2" w:themeFill="background1" w:themeFillShade="F2"/>
          </w:tcPr>
          <w:p w14:paraId="68FB604A" w14:textId="77777777" w:rsidR="00F27222" w:rsidRPr="006E6B73" w:rsidRDefault="00F27222">
            <w:pPr>
              <w:rPr>
                <w:rFonts w:ascii="Arial" w:hAnsi="Arial"/>
                <w:szCs w:val="20"/>
              </w:rPr>
            </w:pPr>
            <w:r w:rsidRPr="006E6B73">
              <w:rPr>
                <w:rFonts w:ascii="Arial" w:hAnsi="Arial"/>
                <w:b/>
                <w:szCs w:val="20"/>
              </w:rPr>
              <w:t>Commencement Date</w:t>
            </w:r>
            <w:r w:rsidRPr="006E6B73">
              <w:rPr>
                <w:rFonts w:ascii="Arial" w:hAnsi="Arial"/>
                <w:szCs w:val="20"/>
              </w:rPr>
              <w:t>:</w:t>
            </w:r>
          </w:p>
          <w:p w14:paraId="0EA9F703" w14:textId="77777777" w:rsidR="00F27222" w:rsidRPr="006E6B73" w:rsidRDefault="00F27222">
            <w:pPr>
              <w:rPr>
                <w:rFonts w:ascii="Arial" w:hAnsi="Arial"/>
                <w:szCs w:val="20"/>
              </w:rPr>
            </w:pPr>
            <w:r w:rsidRPr="006E6B73">
              <w:rPr>
                <w:rFonts w:ascii="Arial" w:hAnsi="Arial"/>
                <w:szCs w:val="20"/>
              </w:rPr>
              <w:t>(Clause</w:t>
            </w:r>
            <w:r w:rsidRPr="006E6B73">
              <w:rPr>
                <w:szCs w:val="20"/>
              </w:rPr>
              <w:t xml:space="preserve"> </w:t>
            </w:r>
            <w:r w:rsidRPr="007872E4">
              <w:rPr>
                <w:rFonts w:ascii="Arial" w:hAnsi="Arial"/>
                <w:szCs w:val="20"/>
              </w:rPr>
              <w:fldChar w:fldCharType="begin"/>
            </w:r>
            <w:r w:rsidRPr="007872E4">
              <w:rPr>
                <w:rFonts w:ascii="Arial" w:hAnsi="Arial"/>
                <w:szCs w:val="20"/>
              </w:rPr>
              <w:instrText xml:space="preserve"> REF _Ref138859913 \w \h  \* MERGEFORMAT </w:instrText>
            </w:r>
            <w:r w:rsidRPr="007872E4">
              <w:rPr>
                <w:rFonts w:ascii="Arial" w:hAnsi="Arial"/>
                <w:szCs w:val="20"/>
              </w:rPr>
            </w:r>
            <w:r w:rsidRPr="007872E4">
              <w:rPr>
                <w:rFonts w:ascii="Arial" w:hAnsi="Arial"/>
                <w:szCs w:val="20"/>
              </w:rPr>
              <w:fldChar w:fldCharType="separate"/>
            </w:r>
            <w:r w:rsidRPr="007872E4">
              <w:rPr>
                <w:rFonts w:ascii="Arial" w:hAnsi="Arial"/>
                <w:szCs w:val="20"/>
              </w:rPr>
              <w:t>4.1</w:t>
            </w:r>
            <w:r w:rsidRPr="007872E4">
              <w:rPr>
                <w:rFonts w:ascii="Arial" w:hAnsi="Arial"/>
                <w:szCs w:val="20"/>
              </w:rPr>
              <w:fldChar w:fldCharType="end"/>
            </w:r>
            <w:r w:rsidRPr="006E6B73">
              <w:rPr>
                <w:rFonts w:ascii="Arial" w:hAnsi="Arial"/>
                <w:szCs w:val="20"/>
              </w:rPr>
              <w:t>)</w:t>
            </w:r>
          </w:p>
        </w:tc>
        <w:tc>
          <w:tcPr>
            <w:tcW w:w="6563" w:type="dxa"/>
          </w:tcPr>
          <w:p w14:paraId="2975F8CC" w14:textId="54B53F08" w:rsidR="00F27222" w:rsidRPr="006E6B73" w:rsidRDefault="00F27222">
            <w:pPr>
              <w:rPr>
                <w:rFonts w:ascii="Arial" w:hAnsi="Arial"/>
                <w:b/>
                <w:szCs w:val="20"/>
              </w:rPr>
            </w:pPr>
            <w:r w:rsidRPr="006E6B73">
              <w:rPr>
                <w:rFonts w:ascii="Arial" w:hAnsi="Arial"/>
                <w:color w:val="59206B" w:themeColor="accent6" w:themeShade="BF"/>
                <w:szCs w:val="20"/>
              </w:rPr>
              <w:t>[</w:t>
            </w:r>
            <w:r w:rsidRPr="006E6B73">
              <w:rPr>
                <w:rFonts w:ascii="Arial" w:hAnsi="Arial"/>
                <w:i/>
                <w:color w:val="59206B" w:themeColor="accent6" w:themeShade="BF"/>
                <w:szCs w:val="20"/>
              </w:rPr>
              <w:t>Insert date</w:t>
            </w:r>
            <w:r w:rsidRPr="006E6B73">
              <w:rPr>
                <w:rFonts w:ascii="Arial" w:hAnsi="Arial"/>
                <w:color w:val="59206B" w:themeColor="accent6" w:themeShade="BF"/>
                <w:szCs w:val="20"/>
              </w:rPr>
              <w:t>]</w:t>
            </w:r>
          </w:p>
        </w:tc>
      </w:tr>
      <w:tr w:rsidR="00F27222" w:rsidRPr="006E6B73" w14:paraId="1E874951" w14:textId="77777777">
        <w:tc>
          <w:tcPr>
            <w:tcW w:w="2504" w:type="dxa"/>
            <w:shd w:val="clear" w:color="auto" w:fill="F2F2F2" w:themeFill="background1" w:themeFillShade="F2"/>
          </w:tcPr>
          <w:p w14:paraId="145DEED4" w14:textId="77777777" w:rsidR="00F27222" w:rsidRPr="006E6B73" w:rsidRDefault="00F27222">
            <w:pPr>
              <w:rPr>
                <w:rFonts w:ascii="Arial" w:hAnsi="Arial"/>
                <w:szCs w:val="20"/>
              </w:rPr>
            </w:pPr>
            <w:r w:rsidRPr="006E6B73">
              <w:rPr>
                <w:rFonts w:ascii="Arial" w:hAnsi="Arial"/>
                <w:b/>
                <w:szCs w:val="20"/>
              </w:rPr>
              <w:t>Completion Date</w:t>
            </w:r>
            <w:r w:rsidRPr="006E6B73">
              <w:rPr>
                <w:rFonts w:ascii="Arial" w:hAnsi="Arial"/>
                <w:szCs w:val="20"/>
              </w:rPr>
              <w:t>:</w:t>
            </w:r>
          </w:p>
          <w:p w14:paraId="72A00A49" w14:textId="77777777" w:rsidR="00F27222" w:rsidRPr="006E6B73" w:rsidRDefault="00F27222">
            <w:pPr>
              <w:rPr>
                <w:rFonts w:ascii="Arial" w:hAnsi="Arial"/>
                <w:szCs w:val="20"/>
              </w:rPr>
            </w:pPr>
            <w:r w:rsidRPr="006E6B73">
              <w:rPr>
                <w:rFonts w:ascii="Arial" w:hAnsi="Arial"/>
                <w:szCs w:val="20"/>
              </w:rPr>
              <w:t xml:space="preserve">(Clause </w:t>
            </w:r>
            <w:r w:rsidRPr="006E6B73">
              <w:rPr>
                <w:rFonts w:ascii="Arial" w:hAnsi="Arial"/>
                <w:szCs w:val="20"/>
              </w:rPr>
              <w:fldChar w:fldCharType="begin"/>
            </w:r>
            <w:r w:rsidRPr="006E6B73">
              <w:rPr>
                <w:rFonts w:ascii="Arial" w:hAnsi="Arial"/>
                <w:szCs w:val="20"/>
              </w:rPr>
              <w:instrText xml:space="preserve"> REF _Ref138859913 \w \h </w:instrText>
            </w:r>
            <w:r>
              <w:rPr>
                <w:rFonts w:ascii="Arial" w:hAnsi="Arial"/>
                <w:szCs w:val="20"/>
              </w:rPr>
              <w:instrText xml:space="preserve"> \* MERGEFORMAT </w:instrText>
            </w:r>
            <w:r w:rsidRPr="006E6B73">
              <w:rPr>
                <w:rFonts w:ascii="Arial" w:hAnsi="Arial"/>
                <w:szCs w:val="20"/>
              </w:rPr>
            </w:r>
            <w:r w:rsidRPr="006E6B73">
              <w:rPr>
                <w:rFonts w:ascii="Arial" w:hAnsi="Arial"/>
                <w:szCs w:val="20"/>
              </w:rPr>
              <w:fldChar w:fldCharType="separate"/>
            </w:r>
            <w:r>
              <w:rPr>
                <w:rFonts w:ascii="Arial" w:hAnsi="Arial"/>
                <w:szCs w:val="20"/>
              </w:rPr>
              <w:t>4.1</w:t>
            </w:r>
            <w:r w:rsidRPr="006E6B73">
              <w:rPr>
                <w:rFonts w:ascii="Arial" w:hAnsi="Arial"/>
                <w:szCs w:val="20"/>
              </w:rPr>
              <w:fldChar w:fldCharType="end"/>
            </w:r>
            <w:r w:rsidRPr="006E6B73">
              <w:rPr>
                <w:rFonts w:ascii="Arial" w:hAnsi="Arial"/>
                <w:szCs w:val="20"/>
              </w:rPr>
              <w:t>)</w:t>
            </w:r>
          </w:p>
        </w:tc>
        <w:tc>
          <w:tcPr>
            <w:tcW w:w="6563" w:type="dxa"/>
          </w:tcPr>
          <w:p w14:paraId="00B79978" w14:textId="77777777" w:rsidR="00F27222" w:rsidRPr="006E6B73" w:rsidRDefault="00F27222">
            <w:pPr>
              <w:rPr>
                <w:rFonts w:ascii="Arial" w:hAnsi="Arial"/>
                <w:szCs w:val="20"/>
              </w:rPr>
            </w:pPr>
            <w:r w:rsidRPr="006E6B73">
              <w:rPr>
                <w:rFonts w:ascii="Arial" w:hAnsi="Arial"/>
                <w:color w:val="59206B" w:themeColor="accent6" w:themeShade="BF"/>
                <w:szCs w:val="20"/>
              </w:rPr>
              <w:t>[</w:t>
            </w:r>
            <w:r w:rsidRPr="006E6B73">
              <w:rPr>
                <w:rFonts w:ascii="Arial" w:hAnsi="Arial"/>
                <w:i/>
                <w:color w:val="59206B" w:themeColor="accent6" w:themeShade="BF"/>
                <w:szCs w:val="20"/>
              </w:rPr>
              <w:t>Insert date</w:t>
            </w:r>
            <w:r w:rsidRPr="006E6B73">
              <w:rPr>
                <w:rFonts w:ascii="Arial" w:hAnsi="Arial"/>
                <w:color w:val="59206B" w:themeColor="accent6" w:themeShade="BF"/>
                <w:szCs w:val="20"/>
              </w:rPr>
              <w:t>]</w:t>
            </w:r>
          </w:p>
        </w:tc>
      </w:tr>
      <w:tr w:rsidR="00F27222" w:rsidRPr="006E6B73" w14:paraId="65D25C54" w14:textId="77777777">
        <w:tc>
          <w:tcPr>
            <w:tcW w:w="2504" w:type="dxa"/>
            <w:shd w:val="clear" w:color="auto" w:fill="F2F2F2" w:themeFill="background1" w:themeFillShade="F2"/>
          </w:tcPr>
          <w:p w14:paraId="47146F29" w14:textId="77777777" w:rsidR="00F27222" w:rsidRPr="006E6B73" w:rsidRDefault="00F27222">
            <w:pPr>
              <w:rPr>
                <w:rFonts w:ascii="Arial" w:hAnsi="Arial"/>
                <w:szCs w:val="20"/>
              </w:rPr>
            </w:pPr>
            <w:r w:rsidRPr="006E6B73">
              <w:rPr>
                <w:rFonts w:ascii="Arial" w:hAnsi="Arial"/>
                <w:b/>
                <w:szCs w:val="20"/>
              </w:rPr>
              <w:t>Recipient Commitments</w:t>
            </w:r>
            <w:r w:rsidRPr="006E6B73">
              <w:rPr>
                <w:rFonts w:ascii="Arial" w:hAnsi="Arial"/>
                <w:szCs w:val="20"/>
              </w:rPr>
              <w:t>:</w:t>
            </w:r>
          </w:p>
          <w:p w14:paraId="75F948DA" w14:textId="77777777" w:rsidR="00F27222" w:rsidRPr="006E6B73" w:rsidRDefault="00F27222">
            <w:pPr>
              <w:rPr>
                <w:rFonts w:ascii="Arial" w:hAnsi="Arial"/>
                <w:szCs w:val="20"/>
              </w:rPr>
            </w:pPr>
            <w:r w:rsidRPr="006E6B73">
              <w:rPr>
                <w:rFonts w:ascii="Arial" w:hAnsi="Arial"/>
                <w:szCs w:val="20"/>
              </w:rPr>
              <w:t>(Clause</w:t>
            </w:r>
            <w:r w:rsidRPr="007872E4">
              <w:rPr>
                <w:rFonts w:ascii="Arial" w:hAnsi="Arial"/>
                <w:szCs w:val="20"/>
              </w:rPr>
              <w:t xml:space="preserve"> </w:t>
            </w:r>
            <w:r w:rsidRPr="007872E4">
              <w:rPr>
                <w:rFonts w:ascii="Arial" w:hAnsi="Arial"/>
                <w:szCs w:val="20"/>
              </w:rPr>
              <w:fldChar w:fldCharType="begin"/>
            </w:r>
            <w:r w:rsidRPr="007872E4">
              <w:rPr>
                <w:rFonts w:ascii="Arial" w:hAnsi="Arial"/>
                <w:szCs w:val="20"/>
              </w:rPr>
              <w:instrText xml:space="preserve"> REF _Ref252203263 \w \h  \* MERGEFORMAT </w:instrText>
            </w:r>
            <w:r w:rsidRPr="007872E4">
              <w:rPr>
                <w:rFonts w:ascii="Arial" w:hAnsi="Arial"/>
                <w:szCs w:val="20"/>
              </w:rPr>
            </w:r>
            <w:r w:rsidRPr="007872E4">
              <w:rPr>
                <w:rFonts w:ascii="Arial" w:hAnsi="Arial"/>
                <w:szCs w:val="20"/>
              </w:rPr>
              <w:fldChar w:fldCharType="separate"/>
            </w:r>
            <w:r w:rsidRPr="007872E4">
              <w:rPr>
                <w:rFonts w:ascii="Arial" w:hAnsi="Arial"/>
                <w:szCs w:val="20"/>
              </w:rPr>
              <w:t>4.3</w:t>
            </w:r>
            <w:r w:rsidRPr="007872E4">
              <w:rPr>
                <w:rFonts w:ascii="Arial" w:hAnsi="Arial"/>
                <w:szCs w:val="20"/>
              </w:rPr>
              <w:fldChar w:fldCharType="end"/>
            </w:r>
            <w:r w:rsidRPr="006E6B73">
              <w:rPr>
                <w:rFonts w:ascii="Arial" w:hAnsi="Arial"/>
                <w:szCs w:val="20"/>
              </w:rPr>
              <w:t>)</w:t>
            </w:r>
          </w:p>
        </w:tc>
        <w:tc>
          <w:tcPr>
            <w:tcW w:w="6563" w:type="dxa"/>
          </w:tcPr>
          <w:p w14:paraId="776CCA54" w14:textId="77777777" w:rsidR="00F27222" w:rsidRPr="006E6B73" w:rsidRDefault="00F27222">
            <w:pPr>
              <w:rPr>
                <w:rFonts w:ascii="Arial" w:hAnsi="Arial"/>
                <w:b/>
                <w:i/>
                <w:color w:val="59206B" w:themeColor="accent6" w:themeShade="BF"/>
                <w:szCs w:val="20"/>
              </w:rPr>
            </w:pPr>
            <w:r w:rsidRPr="006E6B73">
              <w:rPr>
                <w:rFonts w:ascii="Arial" w:hAnsi="Arial"/>
                <w:b/>
                <w:i/>
                <w:color w:val="59206B" w:themeColor="accent6" w:themeShade="BF"/>
                <w:szCs w:val="20"/>
              </w:rPr>
              <w:t xml:space="preserve">[Drafting note: The below are examples.  </w:t>
            </w:r>
            <w:r>
              <w:rPr>
                <w:rFonts w:ascii="Arial" w:hAnsi="Arial"/>
                <w:b/>
                <w:i/>
                <w:color w:val="59206B" w:themeColor="accent6" w:themeShade="BF"/>
                <w:szCs w:val="20"/>
              </w:rPr>
              <w:t>A</w:t>
            </w:r>
            <w:r w:rsidRPr="006E6B73">
              <w:rPr>
                <w:rFonts w:ascii="Arial" w:hAnsi="Arial"/>
                <w:b/>
                <w:i/>
                <w:color w:val="59206B" w:themeColor="accent6" w:themeShade="BF"/>
                <w:szCs w:val="20"/>
              </w:rPr>
              <w:t xml:space="preserve">mend, delete, or insert any relevant Recipient Commitments for </w:t>
            </w:r>
            <w:r>
              <w:rPr>
                <w:rFonts w:ascii="Arial" w:hAnsi="Arial"/>
                <w:b/>
                <w:i/>
                <w:color w:val="59206B" w:themeColor="accent6" w:themeShade="BF"/>
                <w:szCs w:val="20"/>
              </w:rPr>
              <w:t>this</w:t>
            </w:r>
            <w:r w:rsidRPr="006E6B73">
              <w:rPr>
                <w:rFonts w:ascii="Arial" w:hAnsi="Arial"/>
                <w:b/>
                <w:i/>
                <w:color w:val="59206B" w:themeColor="accent6" w:themeShade="BF"/>
                <w:szCs w:val="20"/>
              </w:rPr>
              <w:t xml:space="preserve"> Project.] </w:t>
            </w:r>
          </w:p>
          <w:p w14:paraId="239AF187" w14:textId="77777777" w:rsidR="00F27222" w:rsidRPr="006E6B73" w:rsidRDefault="00F27222">
            <w:pPr>
              <w:rPr>
                <w:rFonts w:ascii="Arial" w:hAnsi="Arial"/>
                <w:szCs w:val="20"/>
              </w:rPr>
            </w:pPr>
            <w:r w:rsidRPr="006E6B73">
              <w:rPr>
                <w:rFonts w:ascii="Arial" w:hAnsi="Arial"/>
                <w:szCs w:val="20"/>
              </w:rPr>
              <w:t>The Recipient must:</w:t>
            </w:r>
          </w:p>
          <w:p w14:paraId="0A308902" w14:textId="77777777" w:rsidR="00F27222" w:rsidRPr="006E6B73" w:rsidRDefault="00F27222" w:rsidP="00CF3BFD">
            <w:pPr>
              <w:numPr>
                <w:ilvl w:val="0"/>
                <w:numId w:val="13"/>
              </w:numPr>
              <w:tabs>
                <w:tab w:val="clear" w:pos="720"/>
              </w:tabs>
              <w:snapToGrid/>
              <w:spacing w:before="120" w:after="120" w:line="259" w:lineRule="auto"/>
              <w:ind w:left="368"/>
              <w:jc w:val="both"/>
              <w:rPr>
                <w:rFonts w:ascii="Arial" w:hAnsi="Arial"/>
                <w:szCs w:val="20"/>
              </w:rPr>
            </w:pPr>
            <w:r w:rsidRPr="006E6B73">
              <w:rPr>
                <w:rFonts w:ascii="Arial" w:hAnsi="Arial"/>
                <w:szCs w:val="20"/>
              </w:rPr>
              <w:t>(</w:t>
            </w:r>
            <w:r w:rsidRPr="006E6B73">
              <w:rPr>
                <w:rFonts w:ascii="Arial" w:hAnsi="Arial"/>
                <w:b/>
                <w:szCs w:val="20"/>
              </w:rPr>
              <w:t>Completion of Project</w:t>
            </w:r>
            <w:r w:rsidRPr="006E6B73">
              <w:rPr>
                <w:rFonts w:ascii="Arial" w:hAnsi="Arial"/>
                <w:szCs w:val="20"/>
              </w:rPr>
              <w:t>) complete the Project in accordance with this Agreement by the Completion Date.</w:t>
            </w:r>
          </w:p>
          <w:p w14:paraId="0304D7B7" w14:textId="77777777" w:rsidR="00F27222" w:rsidRPr="00D928D3" w:rsidRDefault="00F27222" w:rsidP="00CF3BFD">
            <w:pPr>
              <w:numPr>
                <w:ilvl w:val="0"/>
                <w:numId w:val="13"/>
              </w:numPr>
              <w:tabs>
                <w:tab w:val="clear" w:pos="720"/>
              </w:tabs>
              <w:snapToGrid/>
              <w:spacing w:before="120" w:after="120" w:line="259" w:lineRule="auto"/>
              <w:ind w:left="368"/>
              <w:jc w:val="both"/>
              <w:rPr>
                <w:rFonts w:ascii="Arial" w:hAnsi="Arial"/>
                <w:color w:val="auto"/>
                <w:szCs w:val="20"/>
              </w:rPr>
            </w:pPr>
            <w:r w:rsidRPr="006E6B73">
              <w:rPr>
                <w:rFonts w:ascii="Arial" w:hAnsi="Arial"/>
                <w:color w:val="000000"/>
                <w:szCs w:val="20"/>
              </w:rPr>
              <w:t>(</w:t>
            </w:r>
            <w:r>
              <w:rPr>
                <w:rFonts w:ascii="Arial" w:hAnsi="Arial"/>
                <w:b/>
                <w:color w:val="000000"/>
                <w:szCs w:val="20"/>
              </w:rPr>
              <w:t>Project</w:t>
            </w:r>
            <w:r w:rsidRPr="006E6B73">
              <w:rPr>
                <w:rFonts w:ascii="Arial" w:hAnsi="Arial"/>
                <w:b/>
                <w:color w:val="000000"/>
                <w:szCs w:val="20"/>
              </w:rPr>
              <w:t xml:space="preserve"> Expenditure</w:t>
            </w:r>
            <w:r w:rsidRPr="006E6B73">
              <w:rPr>
                <w:rFonts w:ascii="Arial" w:hAnsi="Arial"/>
                <w:color w:val="000000"/>
                <w:szCs w:val="20"/>
              </w:rPr>
              <w:t xml:space="preserve">) spend at least </w:t>
            </w:r>
            <w:r>
              <w:rPr>
                <w:rFonts w:ascii="Arial" w:hAnsi="Arial"/>
                <w:color w:val="000000"/>
                <w:szCs w:val="20"/>
              </w:rPr>
              <w:t>$</w:t>
            </w:r>
            <w:r w:rsidRPr="006E6B73">
              <w:rPr>
                <w:rFonts w:ascii="Arial" w:hAnsi="Arial"/>
                <w:color w:val="000000"/>
                <w:szCs w:val="20"/>
              </w:rPr>
              <w:t>[</w:t>
            </w:r>
            <w:r w:rsidRPr="00ED5811">
              <w:rPr>
                <w:rFonts w:ascii="Arial" w:hAnsi="Arial"/>
                <w:color w:val="59206B" w:themeColor="accent6" w:themeShade="BF"/>
                <w:szCs w:val="20"/>
              </w:rPr>
              <w:t>#</w:t>
            </w:r>
            <w:r w:rsidRPr="006E6B73">
              <w:rPr>
                <w:rFonts w:ascii="Arial" w:hAnsi="Arial"/>
                <w:color w:val="000000"/>
                <w:szCs w:val="20"/>
              </w:rPr>
              <w:t xml:space="preserve">] of </w:t>
            </w:r>
            <w:r>
              <w:rPr>
                <w:rFonts w:ascii="Arial" w:hAnsi="Arial"/>
                <w:color w:val="000000"/>
                <w:szCs w:val="20"/>
              </w:rPr>
              <w:t>Project</w:t>
            </w:r>
            <w:r w:rsidRPr="006E6B73">
              <w:rPr>
                <w:rFonts w:ascii="Arial" w:hAnsi="Arial"/>
                <w:color w:val="000000"/>
                <w:szCs w:val="20"/>
              </w:rPr>
              <w:t xml:space="preserve"> </w:t>
            </w:r>
            <w:r w:rsidRPr="00D928D3">
              <w:rPr>
                <w:rFonts w:ascii="Arial" w:hAnsi="Arial"/>
                <w:color w:val="auto"/>
                <w:szCs w:val="20"/>
              </w:rPr>
              <w:t>Expenditure on the Project by the Completion Date.</w:t>
            </w:r>
          </w:p>
          <w:p w14:paraId="47D32EC7" w14:textId="00749770" w:rsidR="00F27222" w:rsidRPr="00D928D3" w:rsidRDefault="00F27222" w:rsidP="00116454">
            <w:pPr>
              <w:numPr>
                <w:ilvl w:val="0"/>
                <w:numId w:val="13"/>
              </w:numPr>
              <w:tabs>
                <w:tab w:val="clear" w:pos="720"/>
              </w:tabs>
              <w:snapToGrid/>
              <w:spacing w:before="120" w:after="120" w:line="259" w:lineRule="auto"/>
              <w:ind w:left="368"/>
              <w:jc w:val="both"/>
              <w:rPr>
                <w:rFonts w:ascii="Arial" w:hAnsi="Arial"/>
                <w:color w:val="auto"/>
                <w:szCs w:val="20"/>
              </w:rPr>
            </w:pPr>
            <w:r w:rsidRPr="00D928D3">
              <w:rPr>
                <w:rFonts w:ascii="Arial" w:hAnsi="Arial"/>
                <w:color w:val="auto"/>
                <w:szCs w:val="20"/>
              </w:rPr>
              <w:t>(</w:t>
            </w:r>
            <w:r w:rsidRPr="00D928D3">
              <w:rPr>
                <w:rFonts w:ascii="Arial" w:hAnsi="Arial"/>
                <w:b/>
                <w:color w:val="auto"/>
                <w:szCs w:val="20"/>
              </w:rPr>
              <w:t>Capital Expenditure</w:t>
            </w:r>
            <w:r w:rsidRPr="00D928D3">
              <w:rPr>
                <w:rFonts w:ascii="Arial" w:hAnsi="Arial"/>
                <w:color w:val="auto"/>
                <w:szCs w:val="20"/>
              </w:rPr>
              <w:t>) spend at least $[#] of Capital Expenditure on the Project by the Completion Date.</w:t>
            </w:r>
          </w:p>
          <w:p w14:paraId="745E6EEC" w14:textId="77777777" w:rsidR="00F27222" w:rsidRPr="006E6B73" w:rsidRDefault="00F27222" w:rsidP="00CF3BFD">
            <w:pPr>
              <w:numPr>
                <w:ilvl w:val="0"/>
                <w:numId w:val="13"/>
              </w:numPr>
              <w:tabs>
                <w:tab w:val="clear" w:pos="720"/>
              </w:tabs>
              <w:snapToGrid/>
              <w:spacing w:before="120" w:after="120" w:line="259" w:lineRule="auto"/>
              <w:ind w:left="368"/>
              <w:jc w:val="both"/>
              <w:rPr>
                <w:rFonts w:ascii="Arial" w:hAnsi="Arial"/>
                <w:szCs w:val="20"/>
              </w:rPr>
            </w:pPr>
            <w:r w:rsidRPr="006E6B73">
              <w:rPr>
                <w:rFonts w:ascii="Arial" w:hAnsi="Arial"/>
                <w:color w:val="59206B" w:themeColor="accent6" w:themeShade="BF"/>
                <w:szCs w:val="20"/>
              </w:rPr>
              <w:t>(</w:t>
            </w:r>
            <w:r w:rsidRPr="00E51FE0">
              <w:rPr>
                <w:rFonts w:ascii="Arial" w:hAnsi="Arial"/>
                <w:b/>
                <w:i/>
                <w:iCs/>
                <w:color w:val="59206B" w:themeColor="accent6" w:themeShade="BF"/>
                <w:szCs w:val="20"/>
              </w:rPr>
              <w:t>Others?</w:t>
            </w:r>
            <w:r w:rsidRPr="006E6B73">
              <w:rPr>
                <w:rFonts w:ascii="Arial" w:hAnsi="Arial"/>
                <w:color w:val="59206B" w:themeColor="accent6" w:themeShade="BF"/>
                <w:szCs w:val="20"/>
              </w:rPr>
              <w:t>)</w:t>
            </w:r>
          </w:p>
        </w:tc>
      </w:tr>
      <w:tr w:rsidR="00F27222" w:rsidRPr="006E6B73" w14:paraId="58FBAEB1" w14:textId="77777777">
        <w:tc>
          <w:tcPr>
            <w:tcW w:w="2504" w:type="dxa"/>
            <w:shd w:val="clear" w:color="auto" w:fill="F2F2F2" w:themeFill="background1" w:themeFillShade="F2"/>
          </w:tcPr>
          <w:p w14:paraId="522CE173" w14:textId="77777777" w:rsidR="00F27222" w:rsidRPr="006E6B73" w:rsidRDefault="00F27222">
            <w:pPr>
              <w:rPr>
                <w:rFonts w:ascii="Arial" w:hAnsi="Arial"/>
                <w:b/>
                <w:szCs w:val="20"/>
              </w:rPr>
            </w:pPr>
            <w:r w:rsidRPr="006E6B73">
              <w:rPr>
                <w:rFonts w:ascii="Arial" w:hAnsi="Arial"/>
                <w:b/>
                <w:szCs w:val="20"/>
              </w:rPr>
              <w:t>Refund Events</w:t>
            </w:r>
            <w:r w:rsidRPr="006E6B73">
              <w:rPr>
                <w:rFonts w:ascii="Arial" w:hAnsi="Arial"/>
                <w:szCs w:val="20"/>
              </w:rPr>
              <w:t>:</w:t>
            </w:r>
          </w:p>
          <w:p w14:paraId="1ED1D7F0" w14:textId="77777777" w:rsidR="00F27222" w:rsidRPr="006E6B73" w:rsidRDefault="00F27222">
            <w:pPr>
              <w:rPr>
                <w:rFonts w:ascii="Arial" w:hAnsi="Arial"/>
                <w:szCs w:val="20"/>
              </w:rPr>
            </w:pPr>
            <w:r w:rsidRPr="006E6B73">
              <w:rPr>
                <w:rFonts w:ascii="Arial" w:hAnsi="Arial"/>
                <w:szCs w:val="20"/>
              </w:rPr>
              <w:t xml:space="preserve">(Clause </w:t>
            </w:r>
            <w:r w:rsidRPr="006E6B73">
              <w:rPr>
                <w:rFonts w:ascii="Arial" w:hAnsi="Arial"/>
                <w:szCs w:val="20"/>
              </w:rPr>
              <w:fldChar w:fldCharType="begin"/>
            </w:r>
            <w:r w:rsidRPr="006E6B73">
              <w:rPr>
                <w:rFonts w:ascii="Arial" w:hAnsi="Arial"/>
                <w:szCs w:val="20"/>
              </w:rPr>
              <w:instrText xml:space="preserve"> REF _Ref120692584 \w \h </w:instrText>
            </w:r>
            <w:r>
              <w:rPr>
                <w:rFonts w:ascii="Arial" w:hAnsi="Arial"/>
                <w:szCs w:val="20"/>
              </w:rPr>
              <w:instrText xml:space="preserve"> \* MERGEFORMAT </w:instrText>
            </w:r>
            <w:r w:rsidRPr="006E6B73">
              <w:rPr>
                <w:rFonts w:ascii="Arial" w:hAnsi="Arial"/>
                <w:szCs w:val="20"/>
              </w:rPr>
            </w:r>
            <w:r w:rsidRPr="006E6B73">
              <w:rPr>
                <w:rFonts w:ascii="Arial" w:hAnsi="Arial"/>
                <w:szCs w:val="20"/>
              </w:rPr>
              <w:fldChar w:fldCharType="separate"/>
            </w:r>
            <w:r>
              <w:rPr>
                <w:rFonts w:ascii="Arial" w:hAnsi="Arial"/>
                <w:szCs w:val="20"/>
              </w:rPr>
              <w:t>5.4</w:t>
            </w:r>
            <w:r w:rsidRPr="006E6B73">
              <w:rPr>
                <w:rFonts w:ascii="Arial" w:hAnsi="Arial"/>
                <w:szCs w:val="20"/>
              </w:rPr>
              <w:fldChar w:fldCharType="end"/>
            </w:r>
            <w:r w:rsidRPr="006E6B73">
              <w:rPr>
                <w:rFonts w:ascii="Arial" w:hAnsi="Arial"/>
                <w:szCs w:val="20"/>
              </w:rPr>
              <w:t>)</w:t>
            </w:r>
          </w:p>
        </w:tc>
        <w:tc>
          <w:tcPr>
            <w:tcW w:w="6563" w:type="dxa"/>
          </w:tcPr>
          <w:p w14:paraId="7355DFE3" w14:textId="77777777" w:rsidR="00F27222" w:rsidRPr="006E6B73" w:rsidRDefault="00F27222">
            <w:pPr>
              <w:rPr>
                <w:rFonts w:ascii="Arial" w:hAnsi="Arial"/>
                <w:b/>
                <w:i/>
                <w:color w:val="59206B" w:themeColor="accent6" w:themeShade="BF"/>
                <w:szCs w:val="20"/>
              </w:rPr>
            </w:pPr>
            <w:r w:rsidRPr="006E6B73">
              <w:rPr>
                <w:rFonts w:ascii="Arial" w:hAnsi="Arial"/>
                <w:b/>
                <w:i/>
                <w:color w:val="59206B" w:themeColor="accent6" w:themeShade="BF"/>
                <w:szCs w:val="20"/>
              </w:rPr>
              <w:t xml:space="preserve">[Drafting note: The below are examples.  </w:t>
            </w:r>
            <w:r>
              <w:rPr>
                <w:rFonts w:ascii="Arial" w:hAnsi="Arial"/>
                <w:b/>
                <w:i/>
                <w:color w:val="59206B" w:themeColor="accent6" w:themeShade="BF"/>
                <w:szCs w:val="20"/>
              </w:rPr>
              <w:t>A</w:t>
            </w:r>
            <w:r w:rsidRPr="006E6B73">
              <w:rPr>
                <w:rFonts w:ascii="Arial" w:hAnsi="Arial"/>
                <w:b/>
                <w:i/>
                <w:color w:val="59206B" w:themeColor="accent6" w:themeShade="BF"/>
                <w:szCs w:val="20"/>
              </w:rPr>
              <w:t xml:space="preserve">mend, delete, or insert any relevant Refund Events for </w:t>
            </w:r>
            <w:r>
              <w:rPr>
                <w:rFonts w:ascii="Arial" w:hAnsi="Arial"/>
                <w:b/>
                <w:i/>
                <w:color w:val="59206B" w:themeColor="accent6" w:themeShade="BF"/>
                <w:szCs w:val="20"/>
              </w:rPr>
              <w:t>this</w:t>
            </w:r>
            <w:r w:rsidRPr="006E6B73">
              <w:rPr>
                <w:rFonts w:ascii="Arial" w:hAnsi="Arial"/>
                <w:b/>
                <w:i/>
                <w:color w:val="59206B" w:themeColor="accent6" w:themeShade="BF"/>
                <w:szCs w:val="20"/>
              </w:rPr>
              <w:t xml:space="preserve"> Project.] </w:t>
            </w:r>
          </w:p>
          <w:p w14:paraId="407AEF2A" w14:textId="77777777" w:rsidR="00F27222" w:rsidRPr="006E6B73" w:rsidRDefault="00F27222">
            <w:pPr>
              <w:rPr>
                <w:rFonts w:ascii="Arial" w:hAnsi="Arial"/>
                <w:szCs w:val="20"/>
                <w:highlight w:val="yellow"/>
              </w:rPr>
            </w:pPr>
            <w:r w:rsidRPr="006E6B73">
              <w:rPr>
                <w:rFonts w:ascii="Arial" w:hAnsi="Arial"/>
                <w:szCs w:val="20"/>
              </w:rPr>
              <w:t>The Recipient fails to:</w:t>
            </w:r>
          </w:p>
          <w:p w14:paraId="47360715" w14:textId="77777777" w:rsidR="00F27222" w:rsidRPr="006E6B73" w:rsidRDefault="00F27222" w:rsidP="00CF3BFD">
            <w:pPr>
              <w:numPr>
                <w:ilvl w:val="0"/>
                <w:numId w:val="12"/>
              </w:numPr>
              <w:tabs>
                <w:tab w:val="clear" w:pos="720"/>
              </w:tabs>
              <w:snapToGrid/>
              <w:spacing w:before="120" w:after="120" w:line="259" w:lineRule="auto"/>
              <w:ind w:left="368" w:hanging="368"/>
              <w:jc w:val="both"/>
              <w:rPr>
                <w:rFonts w:ascii="Arial" w:hAnsi="Arial"/>
                <w:szCs w:val="20"/>
              </w:rPr>
            </w:pPr>
            <w:r w:rsidRPr="006E6B73">
              <w:rPr>
                <w:rFonts w:ascii="Arial" w:hAnsi="Arial"/>
                <w:szCs w:val="20"/>
              </w:rPr>
              <w:t>(</w:t>
            </w:r>
            <w:r w:rsidRPr="006E6B73">
              <w:rPr>
                <w:rFonts w:ascii="Arial" w:hAnsi="Arial"/>
                <w:b/>
                <w:szCs w:val="20"/>
              </w:rPr>
              <w:t>Failure to Complete</w:t>
            </w:r>
            <w:r w:rsidRPr="006E6B73">
              <w:rPr>
                <w:rFonts w:ascii="Arial" w:hAnsi="Arial"/>
                <w:szCs w:val="20"/>
              </w:rPr>
              <w:t>) complete the Project in accordance with this Agreement by the Completion Date.</w:t>
            </w:r>
          </w:p>
          <w:p w14:paraId="7EBA8EE3" w14:textId="77777777" w:rsidR="00F27222" w:rsidRDefault="00F27222" w:rsidP="00CF3BFD">
            <w:pPr>
              <w:numPr>
                <w:ilvl w:val="0"/>
                <w:numId w:val="12"/>
              </w:numPr>
              <w:tabs>
                <w:tab w:val="clear" w:pos="720"/>
              </w:tabs>
              <w:snapToGrid/>
              <w:spacing w:before="120" w:after="120" w:line="259" w:lineRule="auto"/>
              <w:ind w:left="368" w:hanging="368"/>
              <w:jc w:val="both"/>
              <w:rPr>
                <w:rFonts w:ascii="Arial" w:hAnsi="Arial"/>
                <w:szCs w:val="20"/>
              </w:rPr>
            </w:pPr>
            <w:r w:rsidRPr="006E6B73">
              <w:rPr>
                <w:rFonts w:ascii="Arial" w:hAnsi="Arial"/>
                <w:color w:val="000000"/>
                <w:szCs w:val="20"/>
              </w:rPr>
              <w:t>(</w:t>
            </w:r>
            <w:r>
              <w:rPr>
                <w:rFonts w:ascii="Arial" w:hAnsi="Arial"/>
                <w:b/>
                <w:color w:val="000000"/>
                <w:szCs w:val="20"/>
              </w:rPr>
              <w:t>Project</w:t>
            </w:r>
            <w:r w:rsidRPr="006E6B73">
              <w:rPr>
                <w:rFonts w:ascii="Arial" w:hAnsi="Arial"/>
                <w:b/>
                <w:color w:val="000000"/>
                <w:szCs w:val="20"/>
              </w:rPr>
              <w:t xml:space="preserve"> Expenditure</w:t>
            </w:r>
            <w:r w:rsidRPr="006E6B73">
              <w:rPr>
                <w:rFonts w:ascii="Arial" w:hAnsi="Arial"/>
                <w:color w:val="000000"/>
                <w:szCs w:val="20"/>
              </w:rPr>
              <w:t xml:space="preserve">) spend at least </w:t>
            </w:r>
            <w:r>
              <w:rPr>
                <w:rFonts w:ascii="Arial" w:hAnsi="Arial"/>
                <w:color w:val="000000"/>
                <w:szCs w:val="20"/>
              </w:rPr>
              <w:t>$</w:t>
            </w:r>
            <w:r w:rsidRPr="006E6B73">
              <w:rPr>
                <w:rFonts w:ascii="Arial" w:hAnsi="Arial"/>
                <w:color w:val="000000"/>
                <w:szCs w:val="20"/>
              </w:rPr>
              <w:t>[</w:t>
            </w:r>
            <w:r w:rsidRPr="00E910F5">
              <w:rPr>
                <w:rFonts w:ascii="Arial" w:hAnsi="Arial"/>
                <w:color w:val="59206B" w:themeColor="accent6" w:themeShade="BF"/>
                <w:szCs w:val="20"/>
              </w:rPr>
              <w:t>#</w:t>
            </w:r>
            <w:r w:rsidRPr="006E6B73">
              <w:rPr>
                <w:rFonts w:ascii="Arial" w:hAnsi="Arial"/>
                <w:color w:val="000000"/>
                <w:szCs w:val="20"/>
              </w:rPr>
              <w:t xml:space="preserve">] of </w:t>
            </w:r>
            <w:r>
              <w:rPr>
                <w:rFonts w:ascii="Arial" w:hAnsi="Arial"/>
                <w:color w:val="000000"/>
                <w:szCs w:val="20"/>
              </w:rPr>
              <w:t>Project</w:t>
            </w:r>
            <w:r w:rsidRPr="006E6B73">
              <w:rPr>
                <w:rFonts w:ascii="Arial" w:hAnsi="Arial"/>
                <w:color w:val="000000"/>
                <w:szCs w:val="20"/>
              </w:rPr>
              <w:t xml:space="preserve"> Expenditure on the Project by the Completion Date.</w:t>
            </w:r>
          </w:p>
          <w:p w14:paraId="560887A2" w14:textId="77777777" w:rsidR="00F27222" w:rsidRPr="00D928D3" w:rsidRDefault="00F27222" w:rsidP="00CF3BFD">
            <w:pPr>
              <w:numPr>
                <w:ilvl w:val="0"/>
                <w:numId w:val="12"/>
              </w:numPr>
              <w:tabs>
                <w:tab w:val="clear" w:pos="720"/>
              </w:tabs>
              <w:snapToGrid/>
              <w:spacing w:before="120" w:after="120" w:line="259" w:lineRule="auto"/>
              <w:ind w:left="368" w:hanging="368"/>
              <w:jc w:val="both"/>
              <w:rPr>
                <w:rFonts w:ascii="Arial" w:hAnsi="Arial"/>
                <w:color w:val="auto"/>
                <w:szCs w:val="20"/>
              </w:rPr>
            </w:pPr>
            <w:r w:rsidRPr="00D928D3">
              <w:rPr>
                <w:rFonts w:ascii="Arial" w:hAnsi="Arial"/>
                <w:color w:val="auto"/>
                <w:szCs w:val="20"/>
              </w:rPr>
              <w:t>(</w:t>
            </w:r>
            <w:r w:rsidRPr="00D928D3">
              <w:rPr>
                <w:rFonts w:ascii="Arial" w:hAnsi="Arial"/>
                <w:b/>
                <w:color w:val="auto"/>
                <w:szCs w:val="20"/>
              </w:rPr>
              <w:t>Capital Expenditure</w:t>
            </w:r>
            <w:r w:rsidRPr="00D928D3">
              <w:rPr>
                <w:rFonts w:ascii="Arial" w:hAnsi="Arial"/>
                <w:color w:val="auto"/>
                <w:szCs w:val="20"/>
              </w:rPr>
              <w:t>) spend at least $[#] of Capital Expenditure on the Project by the Completion Date.</w:t>
            </w:r>
          </w:p>
          <w:p w14:paraId="114D2E73" w14:textId="77777777" w:rsidR="00F27222" w:rsidRPr="006E6B73" w:rsidRDefault="00F27222" w:rsidP="00CF3BFD">
            <w:pPr>
              <w:numPr>
                <w:ilvl w:val="0"/>
                <w:numId w:val="12"/>
              </w:numPr>
              <w:tabs>
                <w:tab w:val="clear" w:pos="720"/>
              </w:tabs>
              <w:snapToGrid/>
              <w:spacing w:before="120" w:after="120" w:line="259" w:lineRule="auto"/>
              <w:ind w:left="368" w:hanging="368"/>
              <w:jc w:val="both"/>
              <w:rPr>
                <w:rFonts w:ascii="Arial" w:hAnsi="Arial"/>
                <w:szCs w:val="20"/>
              </w:rPr>
            </w:pPr>
            <w:r w:rsidRPr="006E6B73">
              <w:rPr>
                <w:rFonts w:ascii="Arial" w:hAnsi="Arial"/>
                <w:color w:val="59206B" w:themeColor="accent6" w:themeShade="BF"/>
                <w:szCs w:val="20"/>
              </w:rPr>
              <w:t>(</w:t>
            </w:r>
            <w:r w:rsidRPr="00E51FE0">
              <w:rPr>
                <w:rFonts w:ascii="Arial" w:hAnsi="Arial"/>
                <w:b/>
                <w:i/>
                <w:iCs/>
                <w:color w:val="59206B" w:themeColor="accent6" w:themeShade="BF"/>
                <w:szCs w:val="20"/>
              </w:rPr>
              <w:t>Others?</w:t>
            </w:r>
            <w:r w:rsidRPr="006E6B73">
              <w:rPr>
                <w:rFonts w:ascii="Arial" w:hAnsi="Arial"/>
                <w:iCs/>
                <w:color w:val="59206B" w:themeColor="accent6" w:themeShade="BF"/>
                <w:szCs w:val="20"/>
              </w:rPr>
              <w:t>)</w:t>
            </w:r>
          </w:p>
        </w:tc>
      </w:tr>
      <w:tr w:rsidR="00F27222" w:rsidRPr="006E6B73" w14:paraId="0DA68F0F" w14:textId="77777777">
        <w:tc>
          <w:tcPr>
            <w:tcW w:w="2504" w:type="dxa"/>
            <w:shd w:val="clear" w:color="auto" w:fill="F2F2F2" w:themeFill="background1" w:themeFillShade="F2"/>
          </w:tcPr>
          <w:p w14:paraId="4A69AFFD" w14:textId="77777777" w:rsidR="00F27222" w:rsidRPr="00C23B81" w:rsidRDefault="00F27222">
            <w:pPr>
              <w:rPr>
                <w:rFonts w:ascii="Arial" w:hAnsi="Arial"/>
                <w:b/>
                <w:szCs w:val="20"/>
              </w:rPr>
            </w:pPr>
            <w:r w:rsidRPr="00C23B81">
              <w:rPr>
                <w:rFonts w:ascii="Arial" w:hAnsi="Arial"/>
                <w:b/>
                <w:szCs w:val="20"/>
              </w:rPr>
              <w:t>Required Insurances</w:t>
            </w:r>
          </w:p>
          <w:p w14:paraId="078BED1E" w14:textId="77777777" w:rsidR="00F27222" w:rsidRPr="00C23B81" w:rsidRDefault="00F27222">
            <w:pPr>
              <w:rPr>
                <w:rFonts w:ascii="Arial" w:hAnsi="Arial"/>
                <w:szCs w:val="20"/>
              </w:rPr>
            </w:pPr>
            <w:r w:rsidRPr="00C23B81">
              <w:rPr>
                <w:rFonts w:ascii="Arial" w:hAnsi="Arial"/>
                <w:szCs w:val="20"/>
              </w:rPr>
              <w:t xml:space="preserve">(Clause </w:t>
            </w:r>
            <w:r w:rsidRPr="00C23B81">
              <w:rPr>
                <w:rFonts w:ascii="Arial" w:hAnsi="Arial"/>
                <w:szCs w:val="20"/>
              </w:rPr>
              <w:fldChar w:fldCharType="begin"/>
            </w:r>
            <w:r w:rsidRPr="00C23B81">
              <w:rPr>
                <w:rFonts w:ascii="Arial" w:hAnsi="Arial"/>
                <w:szCs w:val="20"/>
              </w:rPr>
              <w:instrText xml:space="preserve"> REF _Ref138859951 \w \h  \* MERGEFORMAT </w:instrText>
            </w:r>
            <w:r w:rsidRPr="00C23B81">
              <w:rPr>
                <w:rFonts w:ascii="Arial" w:hAnsi="Arial"/>
                <w:szCs w:val="20"/>
              </w:rPr>
            </w:r>
            <w:r w:rsidRPr="00C23B81">
              <w:rPr>
                <w:rFonts w:ascii="Arial" w:hAnsi="Arial"/>
                <w:szCs w:val="20"/>
              </w:rPr>
              <w:fldChar w:fldCharType="separate"/>
            </w:r>
            <w:r w:rsidRPr="00C23B81">
              <w:rPr>
                <w:rFonts w:ascii="Arial" w:hAnsi="Arial"/>
                <w:szCs w:val="20"/>
              </w:rPr>
              <w:t>13</w:t>
            </w:r>
            <w:r w:rsidRPr="00C23B81">
              <w:rPr>
                <w:rFonts w:ascii="Arial" w:hAnsi="Arial"/>
                <w:szCs w:val="20"/>
              </w:rPr>
              <w:fldChar w:fldCharType="end"/>
            </w:r>
            <w:r w:rsidRPr="00C23B81">
              <w:rPr>
                <w:rFonts w:ascii="Arial" w:hAnsi="Arial"/>
                <w:szCs w:val="20"/>
              </w:rPr>
              <w:t>)</w:t>
            </w:r>
          </w:p>
          <w:p w14:paraId="53916822" w14:textId="77777777" w:rsidR="00802474" w:rsidRPr="009E4090" w:rsidRDefault="00802474">
            <w:pPr>
              <w:rPr>
                <w:rFonts w:ascii="Arial" w:hAnsi="Arial"/>
                <w:szCs w:val="20"/>
                <w:highlight w:val="yellow"/>
              </w:rPr>
            </w:pPr>
          </w:p>
        </w:tc>
        <w:tc>
          <w:tcPr>
            <w:tcW w:w="6563" w:type="dxa"/>
          </w:tcPr>
          <w:p w14:paraId="0C54B76C" w14:textId="77777777" w:rsidR="00F27222" w:rsidRPr="00D928D3" w:rsidRDefault="00F27222">
            <w:pPr>
              <w:rPr>
                <w:rFonts w:ascii="Arial" w:hAnsi="Arial"/>
                <w:color w:val="auto"/>
                <w:szCs w:val="20"/>
              </w:rPr>
            </w:pPr>
            <w:r w:rsidRPr="00D928D3">
              <w:rPr>
                <w:rFonts w:ascii="Arial" w:hAnsi="Arial"/>
                <w:color w:val="auto"/>
                <w:szCs w:val="20"/>
              </w:rPr>
              <w:lastRenderedPageBreak/>
              <w:t>The Recipient must, at a minimum, for the term of this Agreement, maintain each of the following:</w:t>
            </w:r>
          </w:p>
          <w:p w14:paraId="290D6042" w14:textId="77777777" w:rsidR="00F27222" w:rsidRPr="00D928D3" w:rsidRDefault="00F27222" w:rsidP="00CF3BFD">
            <w:pPr>
              <w:numPr>
                <w:ilvl w:val="0"/>
                <w:numId w:val="14"/>
              </w:numPr>
              <w:snapToGrid/>
              <w:spacing w:before="120" w:after="120" w:line="259" w:lineRule="auto"/>
              <w:ind w:left="368"/>
              <w:jc w:val="both"/>
              <w:rPr>
                <w:color w:val="auto"/>
                <w:szCs w:val="20"/>
              </w:rPr>
            </w:pPr>
            <w:r w:rsidRPr="00D928D3">
              <w:rPr>
                <w:rFonts w:ascii="Arial" w:hAnsi="Arial"/>
                <w:color w:val="auto"/>
                <w:szCs w:val="20"/>
              </w:rPr>
              <w:lastRenderedPageBreak/>
              <w:t>public liability insurance to a value appropriate for the Project; and</w:t>
            </w:r>
          </w:p>
          <w:p w14:paraId="01329C65" w14:textId="77777777" w:rsidR="00F27222" w:rsidRPr="00D928D3" w:rsidRDefault="00F27222" w:rsidP="00CF3BFD">
            <w:pPr>
              <w:numPr>
                <w:ilvl w:val="0"/>
                <w:numId w:val="14"/>
              </w:numPr>
              <w:snapToGrid/>
              <w:spacing w:before="120" w:after="120" w:line="259" w:lineRule="auto"/>
              <w:ind w:left="368"/>
              <w:jc w:val="both"/>
              <w:rPr>
                <w:color w:val="auto"/>
                <w:szCs w:val="20"/>
              </w:rPr>
            </w:pPr>
            <w:r w:rsidRPr="00D928D3">
              <w:rPr>
                <w:rFonts w:ascii="Arial" w:hAnsi="Arial"/>
                <w:color w:val="auto"/>
                <w:szCs w:val="20"/>
              </w:rPr>
              <w:t>insurance against any loss or damage to the Project infrastructure for full replacement cost.</w:t>
            </w:r>
          </w:p>
        </w:tc>
      </w:tr>
      <w:tr w:rsidR="00F27222" w:rsidRPr="006E6B73" w14:paraId="4718A7DB" w14:textId="77777777">
        <w:tc>
          <w:tcPr>
            <w:tcW w:w="2504" w:type="dxa"/>
            <w:shd w:val="clear" w:color="auto" w:fill="F2F2F2" w:themeFill="background1" w:themeFillShade="F2"/>
          </w:tcPr>
          <w:p w14:paraId="49CAE70D" w14:textId="77777777" w:rsidR="00F27222" w:rsidRPr="009438FC" w:rsidRDefault="00F27222">
            <w:pPr>
              <w:rPr>
                <w:rFonts w:ascii="Arial" w:hAnsi="Arial"/>
                <w:b/>
                <w:color w:val="auto"/>
                <w:szCs w:val="20"/>
              </w:rPr>
            </w:pPr>
            <w:r w:rsidRPr="009438FC">
              <w:rPr>
                <w:rFonts w:ascii="Arial" w:hAnsi="Arial"/>
                <w:b/>
                <w:color w:val="auto"/>
                <w:szCs w:val="20"/>
              </w:rPr>
              <w:lastRenderedPageBreak/>
              <w:t>Local Jobs First Policy</w:t>
            </w:r>
          </w:p>
          <w:p w14:paraId="080EB056" w14:textId="77777777" w:rsidR="00F27222" w:rsidRPr="009438FC" w:rsidRDefault="00F27222">
            <w:pPr>
              <w:rPr>
                <w:rFonts w:ascii="Arial" w:hAnsi="Arial"/>
                <w:b/>
                <w:color w:val="auto"/>
                <w:szCs w:val="20"/>
              </w:rPr>
            </w:pPr>
            <w:r w:rsidRPr="009438FC">
              <w:rPr>
                <w:rFonts w:ascii="Arial" w:hAnsi="Arial"/>
                <w:color w:val="auto"/>
                <w:szCs w:val="20"/>
              </w:rPr>
              <w:t xml:space="preserve">(Clause </w:t>
            </w:r>
            <w:r w:rsidRPr="009438FC">
              <w:rPr>
                <w:rFonts w:ascii="Arial" w:hAnsi="Arial"/>
                <w:color w:val="auto"/>
                <w:szCs w:val="20"/>
              </w:rPr>
              <w:fldChar w:fldCharType="begin"/>
            </w:r>
            <w:r w:rsidRPr="009438FC">
              <w:rPr>
                <w:rFonts w:ascii="Arial" w:hAnsi="Arial"/>
                <w:color w:val="auto"/>
                <w:szCs w:val="20"/>
              </w:rPr>
              <w:instrText xml:space="preserve"> REF _Ref138859324 \w \h  \* MERGEFORMAT </w:instrText>
            </w:r>
            <w:r w:rsidRPr="009438FC">
              <w:rPr>
                <w:rFonts w:ascii="Arial" w:hAnsi="Arial"/>
                <w:color w:val="auto"/>
                <w:szCs w:val="20"/>
              </w:rPr>
            </w:r>
            <w:r w:rsidRPr="009438FC">
              <w:rPr>
                <w:rFonts w:ascii="Arial" w:hAnsi="Arial"/>
                <w:color w:val="auto"/>
                <w:szCs w:val="20"/>
              </w:rPr>
              <w:fldChar w:fldCharType="separate"/>
            </w:r>
            <w:r w:rsidRPr="009438FC">
              <w:rPr>
                <w:rFonts w:ascii="Arial" w:hAnsi="Arial"/>
                <w:color w:val="auto"/>
                <w:szCs w:val="20"/>
              </w:rPr>
              <w:t>6</w:t>
            </w:r>
            <w:r w:rsidRPr="009438FC">
              <w:rPr>
                <w:rFonts w:ascii="Arial" w:hAnsi="Arial"/>
                <w:color w:val="auto"/>
                <w:szCs w:val="20"/>
              </w:rPr>
              <w:fldChar w:fldCharType="end"/>
            </w:r>
            <w:r w:rsidRPr="009438FC">
              <w:rPr>
                <w:rFonts w:ascii="Arial" w:hAnsi="Arial"/>
                <w:color w:val="auto"/>
                <w:szCs w:val="20"/>
              </w:rPr>
              <w:t>)</w:t>
            </w:r>
          </w:p>
        </w:tc>
        <w:tc>
          <w:tcPr>
            <w:tcW w:w="6563" w:type="dxa"/>
          </w:tcPr>
          <w:p w14:paraId="39CE826C" w14:textId="72EC046F" w:rsidR="00F27222" w:rsidRPr="009438FC" w:rsidRDefault="00F27222" w:rsidP="00803057">
            <w:pPr>
              <w:ind w:left="473" w:hanging="473"/>
              <w:rPr>
                <w:rFonts w:ascii="Arial" w:hAnsi="Arial"/>
                <w:b/>
                <w:bCs/>
                <w:i/>
                <w:iCs/>
                <w:color w:val="auto"/>
                <w:szCs w:val="20"/>
              </w:rPr>
            </w:pPr>
            <w:r w:rsidRPr="009438FC">
              <w:rPr>
                <w:rFonts w:ascii="Arial" w:hAnsi="Arial"/>
                <w:color w:val="auto"/>
                <w:szCs w:val="20"/>
              </w:rPr>
              <w:fldChar w:fldCharType="begin">
                <w:ffData>
                  <w:name w:val="Check1"/>
                  <w:enabled/>
                  <w:calcOnExit w:val="0"/>
                  <w:checkBox>
                    <w:sizeAuto/>
                    <w:default w:val="0"/>
                  </w:checkBox>
                </w:ffData>
              </w:fldChar>
            </w:r>
            <w:r w:rsidRPr="009438FC">
              <w:rPr>
                <w:rFonts w:ascii="Arial" w:hAnsi="Arial"/>
                <w:color w:val="auto"/>
                <w:szCs w:val="20"/>
              </w:rPr>
              <w:instrText xml:space="preserve"> FORMCHECKBOX </w:instrText>
            </w:r>
            <w:r w:rsidRPr="009438FC">
              <w:rPr>
                <w:rFonts w:ascii="Arial" w:hAnsi="Arial"/>
                <w:color w:val="auto"/>
                <w:szCs w:val="20"/>
              </w:rPr>
            </w:r>
            <w:r w:rsidRPr="009438FC">
              <w:rPr>
                <w:rFonts w:ascii="Arial" w:hAnsi="Arial"/>
                <w:color w:val="auto"/>
                <w:szCs w:val="20"/>
              </w:rPr>
              <w:fldChar w:fldCharType="separate"/>
            </w:r>
            <w:r w:rsidRPr="009438FC">
              <w:rPr>
                <w:rFonts w:ascii="Arial" w:hAnsi="Arial"/>
                <w:color w:val="auto"/>
                <w:szCs w:val="20"/>
              </w:rPr>
              <w:fldChar w:fldCharType="end"/>
            </w:r>
            <w:r w:rsidRPr="009438FC">
              <w:rPr>
                <w:rFonts w:ascii="Arial" w:hAnsi="Arial"/>
                <w:color w:val="auto"/>
                <w:szCs w:val="20"/>
              </w:rPr>
              <w:t xml:space="preserve"> </w:t>
            </w:r>
            <w:r w:rsidRPr="009438FC">
              <w:rPr>
                <w:rFonts w:ascii="Arial" w:hAnsi="Arial"/>
                <w:color w:val="auto"/>
                <w:szCs w:val="20"/>
              </w:rPr>
              <w:tab/>
            </w:r>
            <w:r w:rsidRPr="009438FC">
              <w:rPr>
                <w:rFonts w:ascii="Arial" w:hAnsi="Arial"/>
                <w:bCs/>
                <w:color w:val="auto"/>
                <w:szCs w:val="20"/>
              </w:rPr>
              <w:t xml:space="preserve">The Local Jobs First Policy </w:t>
            </w:r>
            <w:r w:rsidRPr="009438FC">
              <w:rPr>
                <w:rFonts w:ascii="Arial" w:hAnsi="Arial"/>
                <w:color w:val="auto"/>
                <w:szCs w:val="20"/>
              </w:rPr>
              <w:t xml:space="preserve">is applicable to this Agreement. </w:t>
            </w:r>
          </w:p>
          <w:p w14:paraId="426E4ACB" w14:textId="77777777" w:rsidR="00F27222" w:rsidRPr="009438FC" w:rsidRDefault="00F27222">
            <w:pPr>
              <w:rPr>
                <w:rFonts w:ascii="Arial" w:hAnsi="Arial"/>
                <w:color w:val="auto"/>
                <w:szCs w:val="20"/>
              </w:rPr>
            </w:pPr>
            <w:r w:rsidRPr="009438FC">
              <w:rPr>
                <w:rFonts w:ascii="Arial" w:hAnsi="Arial"/>
                <w:color w:val="auto"/>
                <w:szCs w:val="20"/>
              </w:rPr>
              <w:t xml:space="preserve">If ticked, the </w:t>
            </w:r>
            <w:r w:rsidRPr="009438FC">
              <w:rPr>
                <w:rFonts w:ascii="Arial" w:hAnsi="Arial"/>
                <w:bCs/>
                <w:color w:val="auto"/>
                <w:szCs w:val="20"/>
              </w:rPr>
              <w:t xml:space="preserve">Local Jobs First Policy </w:t>
            </w:r>
            <w:r w:rsidRPr="009438FC">
              <w:rPr>
                <w:rFonts w:ascii="Arial" w:hAnsi="Arial"/>
                <w:color w:val="auto"/>
                <w:szCs w:val="20"/>
              </w:rPr>
              <w:t xml:space="preserve">is applicable to this </w:t>
            </w:r>
            <w:proofErr w:type="gramStart"/>
            <w:r w:rsidRPr="009438FC">
              <w:rPr>
                <w:rFonts w:ascii="Arial" w:hAnsi="Arial"/>
                <w:color w:val="auto"/>
                <w:szCs w:val="20"/>
              </w:rPr>
              <w:t>Agreement</w:t>
            </w:r>
            <w:proofErr w:type="gramEnd"/>
            <w:r w:rsidRPr="009438FC">
              <w:rPr>
                <w:rFonts w:ascii="Arial" w:hAnsi="Arial"/>
                <w:color w:val="auto"/>
                <w:szCs w:val="20"/>
              </w:rPr>
              <w:t xml:space="preserve"> and the provisions of Schedule 1 are incorporated into this Agreement.</w:t>
            </w:r>
          </w:p>
          <w:p w14:paraId="2E6DD888" w14:textId="50400AF4" w:rsidR="00F27222" w:rsidRPr="009438FC" w:rsidRDefault="0095693E" w:rsidP="00803057">
            <w:pPr>
              <w:ind w:left="473" w:hanging="473"/>
              <w:rPr>
                <w:rFonts w:ascii="Arial" w:hAnsi="Arial"/>
                <w:color w:val="auto"/>
                <w:szCs w:val="20"/>
              </w:rPr>
            </w:pPr>
            <w:r>
              <w:rPr>
                <w:rFonts w:ascii="Arial" w:hAnsi="Arial"/>
                <w:color w:val="auto"/>
                <w:szCs w:val="20"/>
              </w:rPr>
              <w:fldChar w:fldCharType="begin">
                <w:ffData>
                  <w:name w:val="Check1"/>
                  <w:enabled/>
                  <w:calcOnExit w:val="0"/>
                  <w:checkBox>
                    <w:sizeAuto/>
                    <w:default w:val="0"/>
                  </w:checkBox>
                </w:ffData>
              </w:fldChar>
            </w:r>
            <w:r>
              <w:rPr>
                <w:rFonts w:ascii="Arial" w:hAnsi="Arial"/>
                <w:color w:val="auto"/>
                <w:szCs w:val="20"/>
              </w:rPr>
              <w:instrText xml:space="preserve"> </w:instrText>
            </w:r>
            <w:bookmarkStart w:id="25" w:name="Check1"/>
            <w:r>
              <w:rPr>
                <w:rFonts w:ascii="Arial" w:hAnsi="Arial"/>
                <w:color w:val="auto"/>
                <w:szCs w:val="20"/>
              </w:rPr>
              <w:instrText xml:space="preserve">FORMCHECKBOX </w:instrText>
            </w:r>
            <w:r>
              <w:rPr>
                <w:rFonts w:ascii="Arial" w:hAnsi="Arial"/>
                <w:color w:val="auto"/>
                <w:szCs w:val="20"/>
              </w:rPr>
            </w:r>
            <w:r>
              <w:rPr>
                <w:rFonts w:ascii="Arial" w:hAnsi="Arial"/>
                <w:color w:val="auto"/>
                <w:szCs w:val="20"/>
              </w:rPr>
              <w:fldChar w:fldCharType="separate"/>
            </w:r>
            <w:r>
              <w:rPr>
                <w:rFonts w:ascii="Arial" w:hAnsi="Arial"/>
                <w:color w:val="auto"/>
                <w:szCs w:val="20"/>
              </w:rPr>
              <w:fldChar w:fldCharType="end"/>
            </w:r>
            <w:bookmarkEnd w:id="25"/>
            <w:r w:rsidR="00F27222" w:rsidRPr="009438FC">
              <w:rPr>
                <w:rFonts w:ascii="Arial" w:hAnsi="Arial"/>
                <w:color w:val="auto"/>
                <w:szCs w:val="20"/>
              </w:rPr>
              <w:tab/>
            </w:r>
            <w:r w:rsidR="00F27222" w:rsidRPr="009438FC">
              <w:rPr>
                <w:rFonts w:ascii="Arial" w:hAnsi="Arial"/>
                <w:bCs/>
                <w:color w:val="auto"/>
                <w:szCs w:val="20"/>
              </w:rPr>
              <w:t xml:space="preserve">The Local Jobs First Policy is not applicable to this Agreement. </w:t>
            </w:r>
          </w:p>
        </w:tc>
      </w:tr>
      <w:tr w:rsidR="00F27222" w:rsidRPr="006E6B73" w14:paraId="768F35C6" w14:textId="77777777">
        <w:tc>
          <w:tcPr>
            <w:tcW w:w="2504" w:type="dxa"/>
            <w:shd w:val="clear" w:color="auto" w:fill="F2F2F2" w:themeFill="background1" w:themeFillShade="F2"/>
          </w:tcPr>
          <w:p w14:paraId="17EC5D38" w14:textId="77777777" w:rsidR="00F27222" w:rsidRPr="009438FC" w:rsidRDefault="00F27222">
            <w:pPr>
              <w:rPr>
                <w:rFonts w:ascii="Arial" w:hAnsi="Arial"/>
                <w:b/>
                <w:color w:val="auto"/>
                <w:szCs w:val="20"/>
              </w:rPr>
            </w:pPr>
            <w:r w:rsidRPr="009438FC">
              <w:rPr>
                <w:rFonts w:ascii="Arial" w:hAnsi="Arial"/>
                <w:b/>
                <w:color w:val="auto"/>
                <w:szCs w:val="20"/>
              </w:rPr>
              <w:t>Fair Jobs Code</w:t>
            </w:r>
          </w:p>
          <w:p w14:paraId="61C0ECF5" w14:textId="77777777" w:rsidR="00F27222" w:rsidRPr="009438FC" w:rsidRDefault="00F27222">
            <w:pPr>
              <w:rPr>
                <w:rFonts w:ascii="Arial" w:hAnsi="Arial"/>
                <w:b/>
                <w:color w:val="auto"/>
                <w:szCs w:val="20"/>
              </w:rPr>
            </w:pPr>
            <w:r w:rsidRPr="009438FC">
              <w:rPr>
                <w:rFonts w:ascii="Arial" w:hAnsi="Arial"/>
                <w:color w:val="auto"/>
                <w:szCs w:val="20"/>
              </w:rPr>
              <w:t xml:space="preserve">(Clause </w:t>
            </w:r>
            <w:r w:rsidRPr="009438FC">
              <w:rPr>
                <w:rFonts w:ascii="Arial" w:hAnsi="Arial"/>
                <w:color w:val="auto"/>
                <w:szCs w:val="20"/>
              </w:rPr>
              <w:fldChar w:fldCharType="begin"/>
            </w:r>
            <w:r w:rsidRPr="009438FC">
              <w:rPr>
                <w:rFonts w:ascii="Arial" w:hAnsi="Arial"/>
                <w:color w:val="auto"/>
                <w:szCs w:val="20"/>
              </w:rPr>
              <w:instrText xml:space="preserve"> REF _Ref138859330 \w \h  \* MERGEFORMAT </w:instrText>
            </w:r>
            <w:r w:rsidRPr="009438FC">
              <w:rPr>
                <w:rFonts w:ascii="Arial" w:hAnsi="Arial"/>
                <w:color w:val="auto"/>
                <w:szCs w:val="20"/>
              </w:rPr>
            </w:r>
            <w:r w:rsidRPr="009438FC">
              <w:rPr>
                <w:rFonts w:ascii="Arial" w:hAnsi="Arial"/>
                <w:color w:val="auto"/>
                <w:szCs w:val="20"/>
              </w:rPr>
              <w:fldChar w:fldCharType="separate"/>
            </w:r>
            <w:r w:rsidRPr="009438FC">
              <w:rPr>
                <w:rFonts w:ascii="Arial" w:hAnsi="Arial"/>
                <w:color w:val="auto"/>
                <w:szCs w:val="20"/>
              </w:rPr>
              <w:t>7</w:t>
            </w:r>
            <w:r w:rsidRPr="009438FC">
              <w:rPr>
                <w:rFonts w:ascii="Arial" w:hAnsi="Arial"/>
                <w:color w:val="auto"/>
                <w:szCs w:val="20"/>
              </w:rPr>
              <w:fldChar w:fldCharType="end"/>
            </w:r>
            <w:r w:rsidRPr="009438FC">
              <w:rPr>
                <w:rFonts w:ascii="Arial" w:hAnsi="Arial"/>
                <w:color w:val="auto"/>
                <w:szCs w:val="20"/>
              </w:rPr>
              <w:t>)</w:t>
            </w:r>
          </w:p>
        </w:tc>
        <w:tc>
          <w:tcPr>
            <w:tcW w:w="6563" w:type="dxa"/>
          </w:tcPr>
          <w:p w14:paraId="414F5503" w14:textId="77777777" w:rsidR="00F27222" w:rsidRPr="009438FC" w:rsidRDefault="00F27222">
            <w:pPr>
              <w:ind w:left="473" w:hanging="473"/>
              <w:rPr>
                <w:rFonts w:ascii="Arial" w:hAnsi="Arial"/>
                <w:color w:val="auto"/>
                <w:szCs w:val="20"/>
              </w:rPr>
            </w:pPr>
            <w:r w:rsidRPr="009438FC">
              <w:rPr>
                <w:rFonts w:ascii="Arial" w:hAnsi="Arial"/>
                <w:color w:val="auto"/>
                <w:szCs w:val="20"/>
              </w:rPr>
              <w:fldChar w:fldCharType="begin">
                <w:ffData>
                  <w:name w:val="Check1"/>
                  <w:enabled/>
                  <w:calcOnExit w:val="0"/>
                  <w:checkBox>
                    <w:sizeAuto/>
                    <w:default w:val="0"/>
                  </w:checkBox>
                </w:ffData>
              </w:fldChar>
            </w:r>
            <w:r w:rsidRPr="009438FC">
              <w:rPr>
                <w:rFonts w:ascii="Arial" w:hAnsi="Arial"/>
                <w:color w:val="auto"/>
                <w:szCs w:val="20"/>
              </w:rPr>
              <w:instrText xml:space="preserve"> FORMCHECKBOX </w:instrText>
            </w:r>
            <w:r w:rsidRPr="009438FC">
              <w:rPr>
                <w:rFonts w:ascii="Arial" w:hAnsi="Arial"/>
                <w:color w:val="auto"/>
                <w:szCs w:val="20"/>
              </w:rPr>
            </w:r>
            <w:r w:rsidRPr="009438FC">
              <w:rPr>
                <w:rFonts w:ascii="Arial" w:hAnsi="Arial"/>
                <w:color w:val="auto"/>
                <w:szCs w:val="20"/>
              </w:rPr>
              <w:fldChar w:fldCharType="separate"/>
            </w:r>
            <w:r w:rsidRPr="009438FC">
              <w:rPr>
                <w:rFonts w:ascii="Arial" w:hAnsi="Arial"/>
                <w:color w:val="auto"/>
                <w:szCs w:val="20"/>
              </w:rPr>
              <w:fldChar w:fldCharType="end"/>
            </w:r>
            <w:r w:rsidRPr="009438FC">
              <w:rPr>
                <w:rFonts w:ascii="Arial" w:hAnsi="Arial"/>
                <w:color w:val="auto"/>
                <w:szCs w:val="20"/>
              </w:rPr>
              <w:t xml:space="preserve"> </w:t>
            </w:r>
            <w:r w:rsidRPr="009438FC">
              <w:rPr>
                <w:rFonts w:ascii="Arial" w:hAnsi="Arial"/>
                <w:color w:val="auto"/>
                <w:szCs w:val="20"/>
              </w:rPr>
              <w:tab/>
            </w:r>
            <w:r w:rsidRPr="009438FC">
              <w:rPr>
                <w:rFonts w:ascii="Arial" w:hAnsi="Arial"/>
                <w:bCs/>
                <w:color w:val="auto"/>
                <w:szCs w:val="20"/>
              </w:rPr>
              <w:t xml:space="preserve">The Fair Jobs Code </w:t>
            </w:r>
            <w:r w:rsidRPr="009438FC">
              <w:rPr>
                <w:rFonts w:ascii="Arial" w:hAnsi="Arial"/>
                <w:color w:val="auto"/>
                <w:szCs w:val="20"/>
              </w:rPr>
              <w:t xml:space="preserve">is applicable to this Agreement. </w:t>
            </w:r>
          </w:p>
          <w:p w14:paraId="29F6708D" w14:textId="77777777" w:rsidR="00F27222" w:rsidRPr="009438FC" w:rsidRDefault="00F27222">
            <w:pPr>
              <w:rPr>
                <w:rFonts w:ascii="Arial" w:hAnsi="Arial"/>
                <w:color w:val="auto"/>
                <w:szCs w:val="20"/>
              </w:rPr>
            </w:pPr>
            <w:r w:rsidRPr="009438FC">
              <w:rPr>
                <w:rFonts w:ascii="Arial" w:hAnsi="Arial"/>
                <w:color w:val="auto"/>
                <w:szCs w:val="20"/>
              </w:rPr>
              <w:t xml:space="preserve">If ticked, the </w:t>
            </w:r>
            <w:r w:rsidRPr="009438FC">
              <w:rPr>
                <w:rFonts w:ascii="Arial" w:hAnsi="Arial"/>
                <w:bCs/>
                <w:color w:val="auto"/>
                <w:szCs w:val="20"/>
              </w:rPr>
              <w:t xml:space="preserve">Fair Jobs Code </w:t>
            </w:r>
            <w:r w:rsidRPr="009438FC">
              <w:rPr>
                <w:rFonts w:ascii="Arial" w:hAnsi="Arial"/>
                <w:color w:val="auto"/>
                <w:szCs w:val="20"/>
              </w:rPr>
              <w:t xml:space="preserve">is applicable to this </w:t>
            </w:r>
            <w:proofErr w:type="gramStart"/>
            <w:r w:rsidRPr="009438FC">
              <w:rPr>
                <w:rFonts w:ascii="Arial" w:hAnsi="Arial"/>
                <w:color w:val="auto"/>
                <w:szCs w:val="20"/>
              </w:rPr>
              <w:t>Agreement</w:t>
            </w:r>
            <w:proofErr w:type="gramEnd"/>
            <w:r w:rsidRPr="009438FC">
              <w:rPr>
                <w:rFonts w:ascii="Arial" w:hAnsi="Arial"/>
                <w:color w:val="auto"/>
                <w:szCs w:val="20"/>
              </w:rPr>
              <w:t xml:space="preserve"> and the provisions of Schedule 2 are incorporated into this Agreement.</w:t>
            </w:r>
          </w:p>
          <w:p w14:paraId="7378A642" w14:textId="43F11CD0" w:rsidR="00F27222" w:rsidRPr="009438FC" w:rsidRDefault="0095693E" w:rsidP="00803057">
            <w:pPr>
              <w:ind w:left="473" w:hanging="473"/>
              <w:rPr>
                <w:rFonts w:ascii="Arial" w:hAnsi="Arial"/>
                <w:color w:val="auto"/>
                <w:szCs w:val="20"/>
              </w:rPr>
            </w:pPr>
            <w:r>
              <w:rPr>
                <w:rFonts w:ascii="Arial" w:hAnsi="Arial"/>
                <w:color w:val="auto"/>
                <w:szCs w:val="20"/>
              </w:rPr>
              <w:fldChar w:fldCharType="begin">
                <w:ffData>
                  <w:name w:val=""/>
                  <w:enabled/>
                  <w:calcOnExit w:val="0"/>
                  <w:checkBox>
                    <w:sizeAuto/>
                    <w:default w:val="0"/>
                  </w:checkBox>
                </w:ffData>
              </w:fldChar>
            </w:r>
            <w:r>
              <w:rPr>
                <w:rFonts w:ascii="Arial" w:hAnsi="Arial"/>
                <w:color w:val="auto"/>
                <w:szCs w:val="20"/>
              </w:rPr>
              <w:instrText xml:space="preserve"> FORMCHECKBOX </w:instrText>
            </w:r>
            <w:r>
              <w:rPr>
                <w:rFonts w:ascii="Arial" w:hAnsi="Arial"/>
                <w:color w:val="auto"/>
                <w:szCs w:val="20"/>
              </w:rPr>
            </w:r>
            <w:r>
              <w:rPr>
                <w:rFonts w:ascii="Arial" w:hAnsi="Arial"/>
                <w:color w:val="auto"/>
                <w:szCs w:val="20"/>
              </w:rPr>
              <w:fldChar w:fldCharType="separate"/>
            </w:r>
            <w:r>
              <w:rPr>
                <w:rFonts w:ascii="Arial" w:hAnsi="Arial"/>
                <w:color w:val="auto"/>
                <w:szCs w:val="20"/>
              </w:rPr>
              <w:fldChar w:fldCharType="end"/>
            </w:r>
            <w:r w:rsidR="00F27222" w:rsidRPr="009438FC">
              <w:rPr>
                <w:rFonts w:ascii="Arial" w:hAnsi="Arial"/>
                <w:color w:val="auto"/>
                <w:szCs w:val="20"/>
              </w:rPr>
              <w:tab/>
            </w:r>
            <w:r w:rsidR="00F27222" w:rsidRPr="009438FC">
              <w:rPr>
                <w:rFonts w:ascii="Arial" w:hAnsi="Arial"/>
                <w:bCs/>
                <w:color w:val="auto"/>
                <w:szCs w:val="20"/>
              </w:rPr>
              <w:t xml:space="preserve">The Fair Jobs Code </w:t>
            </w:r>
            <w:r w:rsidR="00F27222" w:rsidRPr="009438FC">
              <w:rPr>
                <w:rFonts w:ascii="Arial" w:hAnsi="Arial"/>
                <w:color w:val="auto"/>
                <w:szCs w:val="20"/>
              </w:rPr>
              <w:t>is not applicable to this Agreement.</w:t>
            </w:r>
          </w:p>
        </w:tc>
      </w:tr>
    </w:tbl>
    <w:p w14:paraId="6F0EDA3F" w14:textId="77777777" w:rsidR="00F27222" w:rsidRDefault="00F27222" w:rsidP="00F27222">
      <w:r>
        <w:br w:type="page"/>
      </w:r>
    </w:p>
    <w:p w14:paraId="27D7A3B1" w14:textId="77777777" w:rsidR="00F27222" w:rsidRDefault="00F27222" w:rsidP="00F27222">
      <w:pPr>
        <w:pStyle w:val="Heading1"/>
        <w:rPr>
          <w:b w:val="0"/>
          <w:bCs w:val="0"/>
        </w:rPr>
      </w:pPr>
      <w:bookmarkStart w:id="26" w:name="_Toc230697263"/>
      <w:r>
        <w:lastRenderedPageBreak/>
        <w:t>PART B – Reporting Requirements</w:t>
      </w:r>
      <w:bookmarkEnd w:id="26"/>
    </w:p>
    <w:p w14:paraId="16AF7A12" w14:textId="77777777" w:rsidR="00F27222" w:rsidRPr="00001919" w:rsidRDefault="00F27222" w:rsidP="00F27222">
      <w:pPr>
        <w:rPr>
          <w:b/>
          <w:bCs/>
          <w:i/>
          <w:color w:val="59206B" w:themeColor="accent6" w:themeShade="BF"/>
        </w:rPr>
      </w:pPr>
      <w:r w:rsidRPr="00001919">
        <w:rPr>
          <w:b/>
          <w:bCs/>
          <w:i/>
          <w:color w:val="59206B" w:themeColor="accent6" w:themeShade="BF"/>
        </w:rPr>
        <w:t>[Drafting note: The below are examples only.  Reporting requirements are to be tailored to the Project.  Where the Local Jobs First Policy and/or Fair Jobs Code apply insert any reporting requirements.  Delete any Report that is not required.]</w:t>
      </w:r>
    </w:p>
    <w:p w14:paraId="64EAC3ED" w14:textId="77777777" w:rsidR="00F27222" w:rsidRPr="00533DAB" w:rsidRDefault="00F27222" w:rsidP="00F27222">
      <w:pPr>
        <w:spacing w:line="240" w:lineRule="auto"/>
        <w:rPr>
          <w:rFonts w:ascii="Arial" w:eastAsia="Times New Roman" w:hAnsi="Arial"/>
          <w:sz w:val="20"/>
          <w:szCs w:val="20"/>
          <w:lang w:eastAsia="en-AU"/>
        </w:rPr>
      </w:pPr>
      <w:r w:rsidRPr="00533DAB">
        <w:rPr>
          <w:rFonts w:ascii="Arial" w:eastAsia="Times New Roman" w:hAnsi="Arial"/>
          <w:sz w:val="20"/>
          <w:szCs w:val="20"/>
          <w:lang w:eastAsia="en-AU"/>
        </w:rPr>
        <w:t>The Recipient must provide the following Reports to the Department, in a form and substance satisfactory to the Department, as follows:</w:t>
      </w:r>
    </w:p>
    <w:p w14:paraId="1D6B4E91" w14:textId="77777777" w:rsidR="00F27222" w:rsidRPr="00533DAB" w:rsidRDefault="00F27222" w:rsidP="00F27222">
      <w:pPr>
        <w:spacing w:line="240" w:lineRule="auto"/>
        <w:rPr>
          <w:rFonts w:ascii="Arial" w:eastAsia="Times New Roman" w:hAnsi="Arial"/>
          <w:sz w:val="20"/>
          <w:szCs w:val="20"/>
          <w:lang w:eastAsia="en-AU"/>
        </w:rPr>
      </w:pPr>
    </w:p>
    <w:p w14:paraId="5ED62C2A" w14:textId="77777777" w:rsidR="00CF0A66" w:rsidRDefault="00D41EA2" w:rsidP="00CF0A66">
      <w:pPr>
        <w:numPr>
          <w:ilvl w:val="0"/>
          <w:numId w:val="15"/>
        </w:numPr>
        <w:tabs>
          <w:tab w:val="clear" w:pos="2160"/>
        </w:tabs>
        <w:snapToGrid/>
        <w:spacing w:before="120" w:after="120" w:line="240" w:lineRule="auto"/>
        <w:ind w:left="567" w:hanging="567"/>
        <w:jc w:val="both"/>
        <w:rPr>
          <w:rFonts w:ascii="Arial" w:eastAsia="Times New Roman" w:hAnsi="Arial"/>
          <w:b/>
          <w:iCs/>
          <w:sz w:val="20"/>
          <w:szCs w:val="20"/>
          <w:lang w:eastAsia="en-AU"/>
        </w:rPr>
      </w:pPr>
      <w:r>
        <w:rPr>
          <w:rFonts w:ascii="Arial" w:eastAsia="Times New Roman" w:hAnsi="Arial"/>
          <w:b/>
          <w:iCs/>
          <w:sz w:val="20"/>
          <w:szCs w:val="20"/>
          <w:lang w:eastAsia="en-AU"/>
        </w:rPr>
        <w:t>Baseline Status Report</w:t>
      </w:r>
    </w:p>
    <w:p w14:paraId="43B601FA" w14:textId="77777777" w:rsidR="00CF0A66" w:rsidRPr="00D928D3" w:rsidRDefault="00CF0A66" w:rsidP="00D928D3">
      <w:pPr>
        <w:ind w:firstLine="567"/>
        <w:rPr>
          <w:rFonts w:ascii="Arial" w:hAnsi="Arial"/>
          <w:sz w:val="20"/>
          <w:szCs w:val="20"/>
        </w:rPr>
      </w:pPr>
      <w:r w:rsidRPr="00D928D3">
        <w:rPr>
          <w:rFonts w:ascii="Arial" w:hAnsi="Arial"/>
          <w:sz w:val="20"/>
          <w:szCs w:val="20"/>
        </w:rPr>
        <w:t>Describe pre-Project operations, including (where applicable):</w:t>
      </w:r>
    </w:p>
    <w:p w14:paraId="5DC09DC6" w14:textId="77777777" w:rsidR="00CF0A66" w:rsidRPr="00D928D3" w:rsidRDefault="00CF0A66" w:rsidP="00D928D3">
      <w:pPr>
        <w:pStyle w:val="ListParagraph"/>
        <w:numPr>
          <w:ilvl w:val="0"/>
          <w:numId w:val="50"/>
        </w:numPr>
        <w:rPr>
          <w:rFonts w:ascii="Arial" w:hAnsi="Arial"/>
          <w:szCs w:val="20"/>
        </w:rPr>
      </w:pPr>
      <w:r w:rsidRPr="00D928D3">
        <w:rPr>
          <w:rFonts w:ascii="Arial" w:hAnsi="Arial"/>
          <w:szCs w:val="20"/>
        </w:rPr>
        <w:t>vehicle fleet composition and usage (including kilometres travelled, routes, and duty cycles)</w:t>
      </w:r>
    </w:p>
    <w:p w14:paraId="252BA078" w14:textId="5EB2B6BF" w:rsidR="00CF0A66" w:rsidRPr="00D928D3" w:rsidRDefault="00CF0A66" w:rsidP="00D928D3">
      <w:pPr>
        <w:pStyle w:val="ListParagraph"/>
        <w:numPr>
          <w:ilvl w:val="0"/>
          <w:numId w:val="50"/>
        </w:numPr>
        <w:rPr>
          <w:rFonts w:ascii="Arial" w:hAnsi="Arial"/>
          <w:szCs w:val="20"/>
        </w:rPr>
      </w:pPr>
      <w:r w:rsidRPr="00D928D3">
        <w:rPr>
          <w:rFonts w:ascii="Arial" w:hAnsi="Arial"/>
          <w:szCs w:val="20"/>
        </w:rPr>
        <w:t>fuel and/or energy consumption (e.g. litres of diesel or other fuels</w:t>
      </w:r>
      <w:r w:rsidR="00AB768C">
        <w:rPr>
          <w:rFonts w:ascii="Arial" w:hAnsi="Arial"/>
          <w:szCs w:val="20"/>
        </w:rPr>
        <w:t>)</w:t>
      </w:r>
    </w:p>
    <w:p w14:paraId="0EDC86E4" w14:textId="77777777" w:rsidR="00CF0A66" w:rsidRPr="00D928D3" w:rsidRDefault="00CF0A66" w:rsidP="00D928D3">
      <w:pPr>
        <w:pStyle w:val="ListParagraph"/>
        <w:numPr>
          <w:ilvl w:val="0"/>
          <w:numId w:val="50"/>
        </w:numPr>
        <w:rPr>
          <w:rFonts w:ascii="Arial" w:hAnsi="Arial"/>
          <w:szCs w:val="20"/>
        </w:rPr>
      </w:pPr>
      <w:r w:rsidRPr="00D928D3">
        <w:rPr>
          <w:rFonts w:ascii="Arial" w:hAnsi="Arial"/>
          <w:szCs w:val="20"/>
        </w:rPr>
        <w:t>freight task metrics (e.g. tonnes carried or equivalent proxy measures)</w:t>
      </w:r>
    </w:p>
    <w:p w14:paraId="4CB0EE9A" w14:textId="77777777" w:rsidR="00CF0A66" w:rsidRPr="00D928D3" w:rsidRDefault="00CF0A66" w:rsidP="00D928D3">
      <w:pPr>
        <w:pStyle w:val="ListParagraph"/>
        <w:numPr>
          <w:ilvl w:val="0"/>
          <w:numId w:val="50"/>
        </w:numPr>
        <w:rPr>
          <w:rFonts w:ascii="Arial" w:hAnsi="Arial"/>
          <w:szCs w:val="20"/>
        </w:rPr>
      </w:pPr>
      <w:r w:rsidRPr="00D928D3">
        <w:rPr>
          <w:rFonts w:ascii="Arial" w:hAnsi="Arial"/>
          <w:szCs w:val="20"/>
        </w:rPr>
        <w:t>operating costs associated with vehicles and fuel/energy use</w:t>
      </w:r>
    </w:p>
    <w:p w14:paraId="4E927094" w14:textId="0126E878" w:rsidR="00D41EA2" w:rsidRPr="00D928D3" w:rsidRDefault="00CF0A66" w:rsidP="00D928D3">
      <w:pPr>
        <w:pStyle w:val="ListParagraph"/>
        <w:numPr>
          <w:ilvl w:val="0"/>
          <w:numId w:val="50"/>
        </w:numPr>
        <w:rPr>
          <w:rFonts w:ascii="Arial" w:hAnsi="Arial"/>
          <w:szCs w:val="20"/>
        </w:rPr>
      </w:pPr>
      <w:r w:rsidRPr="00D928D3">
        <w:rPr>
          <w:rFonts w:ascii="Arial" w:hAnsi="Arial"/>
          <w:szCs w:val="20"/>
        </w:rPr>
        <w:t>estimated greenhouse gas emissions associated with baseline operations.</w:t>
      </w:r>
    </w:p>
    <w:p w14:paraId="38B1C0A1" w14:textId="77777777" w:rsidR="00F27222" w:rsidRPr="00533DAB" w:rsidRDefault="00F27222" w:rsidP="00CF3BFD">
      <w:pPr>
        <w:numPr>
          <w:ilvl w:val="0"/>
          <w:numId w:val="15"/>
        </w:numPr>
        <w:tabs>
          <w:tab w:val="clear" w:pos="2160"/>
        </w:tabs>
        <w:snapToGrid/>
        <w:spacing w:before="120" w:after="120" w:line="240" w:lineRule="auto"/>
        <w:ind w:left="567" w:hanging="567"/>
        <w:jc w:val="both"/>
        <w:rPr>
          <w:rFonts w:ascii="Arial" w:eastAsia="Times New Roman" w:hAnsi="Arial"/>
          <w:b/>
          <w:iCs/>
          <w:sz w:val="20"/>
          <w:szCs w:val="20"/>
          <w:lang w:eastAsia="en-AU"/>
        </w:rPr>
      </w:pPr>
      <w:r w:rsidRPr="00533DAB">
        <w:rPr>
          <w:rFonts w:ascii="Arial" w:eastAsia="Times New Roman" w:hAnsi="Arial"/>
          <w:b/>
          <w:iCs/>
          <w:sz w:val="20"/>
          <w:szCs w:val="20"/>
          <w:lang w:eastAsia="en-AU"/>
        </w:rPr>
        <w:t>Project Status Report</w:t>
      </w:r>
    </w:p>
    <w:p w14:paraId="1637C3EC" w14:textId="77777777" w:rsidR="00F27222" w:rsidRPr="00533DAB" w:rsidRDefault="00F27222" w:rsidP="00F27222">
      <w:pPr>
        <w:spacing w:line="240" w:lineRule="auto"/>
        <w:ind w:left="567"/>
        <w:rPr>
          <w:rFonts w:ascii="Arial" w:eastAsia="Times New Roman" w:hAnsi="Arial"/>
          <w:sz w:val="20"/>
          <w:szCs w:val="20"/>
          <w:lang w:eastAsia="en-AU"/>
        </w:rPr>
      </w:pPr>
      <w:r w:rsidRPr="00533DAB">
        <w:rPr>
          <w:rFonts w:ascii="Arial" w:eastAsia="Times New Roman" w:hAnsi="Arial"/>
          <w:sz w:val="20"/>
          <w:szCs w:val="20"/>
          <w:lang w:eastAsia="en-AU"/>
        </w:rPr>
        <w:t>The Project Status Report must be provided at the times specified in Part C (Payment Terms) of these Grant Details and must:</w:t>
      </w:r>
    </w:p>
    <w:p w14:paraId="4BD3A745" w14:textId="77777777" w:rsidR="00D71729" w:rsidRDefault="00F27222" w:rsidP="00D71729">
      <w:pPr>
        <w:pStyle w:val="ListParagraph"/>
        <w:numPr>
          <w:ilvl w:val="0"/>
          <w:numId w:val="16"/>
        </w:numPr>
        <w:ind w:left="993"/>
        <w:rPr>
          <w:rFonts w:ascii="Arial" w:hAnsi="Arial" w:cs="Arial"/>
          <w:szCs w:val="20"/>
          <w:lang w:eastAsia="en-AU"/>
        </w:rPr>
      </w:pPr>
      <w:r w:rsidRPr="00533DAB">
        <w:rPr>
          <w:rFonts w:ascii="Arial" w:hAnsi="Arial" w:cs="Arial"/>
          <w:szCs w:val="20"/>
          <w:lang w:eastAsia="en-AU"/>
        </w:rPr>
        <w:t xml:space="preserve">report on the progress of the Project </w:t>
      </w:r>
      <w:r w:rsidR="007A77C8">
        <w:rPr>
          <w:rFonts w:ascii="Arial" w:hAnsi="Arial" w:cs="Arial"/>
          <w:szCs w:val="20"/>
          <w:lang w:eastAsia="en-AU"/>
        </w:rPr>
        <w:t>a</w:t>
      </w:r>
      <w:r w:rsidR="007A77C8" w:rsidRPr="007A77C8">
        <w:rPr>
          <w:rFonts w:ascii="Arial" w:hAnsi="Arial" w:cs="Arial"/>
          <w:szCs w:val="20"/>
          <w:lang w:eastAsia="en-AU"/>
        </w:rPr>
        <w:t>gainst the agreed milestones set out in the Project Plan, including:</w:t>
      </w:r>
    </w:p>
    <w:p w14:paraId="6A732095" w14:textId="77777777" w:rsidR="00D71729" w:rsidRPr="00D71729" w:rsidRDefault="00D71729" w:rsidP="00D928D3">
      <w:pPr>
        <w:pStyle w:val="ListParagraph"/>
        <w:numPr>
          <w:ilvl w:val="1"/>
          <w:numId w:val="16"/>
        </w:numPr>
        <w:rPr>
          <w:rFonts w:ascii="Arial" w:hAnsi="Arial" w:cs="Arial"/>
          <w:szCs w:val="20"/>
          <w:lang w:eastAsia="en-AU"/>
        </w:rPr>
      </w:pPr>
      <w:r w:rsidRPr="00D928D3">
        <w:rPr>
          <w:rFonts w:ascii="Arial" w:hAnsi="Arial"/>
          <w:szCs w:val="20"/>
          <w:lang w:eastAsia="en-AU"/>
        </w:rPr>
        <w:t>status of each milestone (e.g. not started, in progress, completed</w:t>
      </w:r>
      <w:proofErr w:type="gramStart"/>
      <w:r w:rsidRPr="00D928D3">
        <w:rPr>
          <w:rFonts w:ascii="Arial" w:hAnsi="Arial"/>
          <w:szCs w:val="20"/>
          <w:lang w:eastAsia="en-AU"/>
        </w:rPr>
        <w:t>);</w:t>
      </w:r>
      <w:proofErr w:type="gramEnd"/>
    </w:p>
    <w:p w14:paraId="0B39B16D" w14:textId="77777777" w:rsidR="00D71729" w:rsidRPr="00D71729" w:rsidRDefault="00D71729" w:rsidP="00D928D3">
      <w:pPr>
        <w:pStyle w:val="ListParagraph"/>
        <w:numPr>
          <w:ilvl w:val="1"/>
          <w:numId w:val="16"/>
        </w:numPr>
        <w:rPr>
          <w:rFonts w:ascii="Arial" w:hAnsi="Arial" w:cs="Arial"/>
          <w:szCs w:val="20"/>
          <w:lang w:eastAsia="en-AU"/>
        </w:rPr>
      </w:pPr>
      <w:r w:rsidRPr="00D928D3">
        <w:rPr>
          <w:rFonts w:ascii="Arial" w:hAnsi="Arial"/>
          <w:szCs w:val="20"/>
          <w:lang w:eastAsia="en-AU"/>
        </w:rPr>
        <w:t>achieved and forecast completion dates</w:t>
      </w:r>
    </w:p>
    <w:p w14:paraId="7A8ADD90" w14:textId="77777777" w:rsidR="009B08E7" w:rsidRPr="00D928D3" w:rsidRDefault="00D71729" w:rsidP="009B08E7">
      <w:pPr>
        <w:pStyle w:val="ListParagraph"/>
        <w:numPr>
          <w:ilvl w:val="1"/>
          <w:numId w:val="16"/>
        </w:numPr>
        <w:rPr>
          <w:rFonts w:ascii="Arial" w:hAnsi="Arial"/>
          <w:szCs w:val="20"/>
          <w:lang w:eastAsia="en-AU"/>
        </w:rPr>
      </w:pPr>
      <w:r w:rsidRPr="00D928D3">
        <w:rPr>
          <w:rFonts w:ascii="Arial" w:hAnsi="Arial"/>
          <w:szCs w:val="20"/>
          <w:lang w:eastAsia="en-AU"/>
        </w:rPr>
        <w:t>any delays, risks, or dependencies affecting delivery</w:t>
      </w:r>
      <w:r w:rsidR="009B08E7" w:rsidRPr="009B08E7">
        <w:rPr>
          <w:rFonts w:ascii="Segoe UI" w:eastAsia="Times New Roman" w:hAnsi="Segoe UI" w:cs="Segoe UI"/>
          <w:sz w:val="21"/>
          <w:lang w:eastAsia="en-AU"/>
        </w:rPr>
        <w:t xml:space="preserve"> </w:t>
      </w:r>
    </w:p>
    <w:p w14:paraId="092BBBF8" w14:textId="77777777" w:rsidR="00B06C99" w:rsidRDefault="009B08E7" w:rsidP="00D928D3">
      <w:pPr>
        <w:pStyle w:val="ListParagraph"/>
        <w:numPr>
          <w:ilvl w:val="0"/>
          <w:numId w:val="16"/>
        </w:numPr>
        <w:rPr>
          <w:rFonts w:ascii="Arial" w:hAnsi="Arial"/>
          <w:szCs w:val="20"/>
          <w:lang w:eastAsia="en-AU"/>
        </w:rPr>
      </w:pPr>
      <w:r w:rsidRPr="009B08E7">
        <w:rPr>
          <w:rFonts w:ascii="Arial" w:hAnsi="Arial"/>
          <w:szCs w:val="20"/>
          <w:lang w:eastAsia="en-AU"/>
        </w:rPr>
        <w:t>include a brief description of delivery activities undertaken during the reporting period</w:t>
      </w:r>
    </w:p>
    <w:p w14:paraId="402FA582" w14:textId="6A442621" w:rsidR="00B06C99" w:rsidRDefault="009B08E7" w:rsidP="00D928D3">
      <w:pPr>
        <w:pStyle w:val="ListParagraph"/>
        <w:numPr>
          <w:ilvl w:val="0"/>
          <w:numId w:val="16"/>
        </w:numPr>
        <w:rPr>
          <w:rFonts w:ascii="Arial" w:hAnsi="Arial"/>
          <w:szCs w:val="20"/>
          <w:lang w:eastAsia="en-AU"/>
        </w:rPr>
      </w:pPr>
      <w:r w:rsidRPr="00D928D3">
        <w:rPr>
          <w:rFonts w:ascii="Arial" w:hAnsi="Arial"/>
          <w:szCs w:val="20"/>
          <w:lang w:eastAsia="en-AU"/>
        </w:rPr>
        <w:t>identify any material changes to the Project scope, timing, or delivery approach</w:t>
      </w:r>
    </w:p>
    <w:p w14:paraId="611FB6D0" w14:textId="77777777" w:rsidR="00B06C99" w:rsidRDefault="009B08E7" w:rsidP="00D928D3">
      <w:pPr>
        <w:pStyle w:val="ListParagraph"/>
        <w:numPr>
          <w:ilvl w:val="0"/>
          <w:numId w:val="16"/>
        </w:numPr>
        <w:rPr>
          <w:rFonts w:ascii="Arial" w:hAnsi="Arial"/>
          <w:szCs w:val="20"/>
          <w:lang w:eastAsia="en-AU"/>
        </w:rPr>
      </w:pPr>
      <w:r w:rsidRPr="00D928D3">
        <w:rPr>
          <w:rFonts w:ascii="Arial" w:hAnsi="Arial"/>
          <w:szCs w:val="20"/>
          <w:lang w:eastAsia="en-AU"/>
        </w:rPr>
        <w:t>include a statement of Project Expenditure (with separate references to the Grant), accompanied by a signed declaration made by an authorised officer of the Recipient certifying their accuracy</w:t>
      </w:r>
    </w:p>
    <w:p w14:paraId="02710E8B" w14:textId="33B566DD" w:rsidR="009B08E7" w:rsidRPr="00D928D3" w:rsidRDefault="009B08E7" w:rsidP="00D928D3">
      <w:pPr>
        <w:pStyle w:val="ListParagraph"/>
        <w:numPr>
          <w:ilvl w:val="0"/>
          <w:numId w:val="16"/>
        </w:numPr>
        <w:rPr>
          <w:rFonts w:ascii="Arial" w:hAnsi="Arial"/>
          <w:szCs w:val="20"/>
          <w:lang w:eastAsia="en-AU"/>
        </w:rPr>
      </w:pPr>
      <w:r w:rsidRPr="00D928D3">
        <w:rPr>
          <w:rFonts w:ascii="Arial" w:hAnsi="Arial"/>
          <w:szCs w:val="20"/>
          <w:lang w:eastAsia="en-AU"/>
        </w:rPr>
        <w:t>include supporting evidence consistent with the Project Plan template, where relevant (e.g. invoices, delivery confirmations, installation evidence, or similar documentation)</w:t>
      </w:r>
    </w:p>
    <w:p w14:paraId="59E045FA" w14:textId="77777777" w:rsidR="00396D65" w:rsidRPr="00B06C99" w:rsidRDefault="00396D65" w:rsidP="00D928D3">
      <w:pPr>
        <w:rPr>
          <w:lang w:eastAsia="en-AU"/>
        </w:rPr>
      </w:pPr>
    </w:p>
    <w:p w14:paraId="63596087" w14:textId="77777777" w:rsidR="00E341C8" w:rsidRDefault="00E341C8" w:rsidP="00E341C8">
      <w:pPr>
        <w:numPr>
          <w:ilvl w:val="0"/>
          <w:numId w:val="15"/>
        </w:numPr>
        <w:tabs>
          <w:tab w:val="clear" w:pos="2160"/>
        </w:tabs>
        <w:snapToGrid/>
        <w:spacing w:before="120" w:after="120" w:line="240" w:lineRule="auto"/>
        <w:ind w:left="567" w:hanging="567"/>
        <w:jc w:val="both"/>
        <w:rPr>
          <w:rFonts w:ascii="Arial" w:eastAsia="Times New Roman" w:hAnsi="Arial"/>
          <w:b/>
          <w:iCs/>
          <w:sz w:val="20"/>
          <w:szCs w:val="20"/>
          <w:lang w:eastAsia="en-AU"/>
        </w:rPr>
      </w:pPr>
      <w:r>
        <w:rPr>
          <w:rFonts w:ascii="Arial" w:eastAsia="Times New Roman" w:hAnsi="Arial"/>
          <w:b/>
          <w:iCs/>
          <w:sz w:val="20"/>
          <w:szCs w:val="20"/>
          <w:lang w:eastAsia="en-AU"/>
        </w:rPr>
        <w:t xml:space="preserve">Project Specific Reporting Requirements </w:t>
      </w:r>
    </w:p>
    <w:p w14:paraId="76D8FE2C" w14:textId="77777777" w:rsidR="00E341C8" w:rsidRDefault="00E341C8" w:rsidP="00E341C8">
      <w:pPr>
        <w:spacing w:line="240" w:lineRule="auto"/>
        <w:ind w:left="567"/>
        <w:rPr>
          <w:rFonts w:ascii="Arial" w:eastAsia="Times New Roman" w:hAnsi="Arial"/>
          <w:sz w:val="20"/>
          <w:szCs w:val="20"/>
          <w:lang w:eastAsia="en-AU"/>
        </w:rPr>
      </w:pPr>
      <w:r w:rsidRPr="00533DAB">
        <w:rPr>
          <w:rFonts w:ascii="Arial" w:eastAsia="Times New Roman" w:hAnsi="Arial"/>
          <w:sz w:val="20"/>
          <w:szCs w:val="20"/>
          <w:lang w:eastAsia="en-AU"/>
        </w:rPr>
        <w:t xml:space="preserve">The </w:t>
      </w:r>
      <w:r w:rsidRPr="00C62C58">
        <w:rPr>
          <w:rFonts w:ascii="Arial" w:eastAsia="Times New Roman" w:hAnsi="Arial"/>
          <w:sz w:val="20"/>
          <w:szCs w:val="20"/>
          <w:lang w:eastAsia="en-AU"/>
        </w:rPr>
        <w:t xml:space="preserve">Project Specific Reporting Requirements </w:t>
      </w:r>
      <w:r w:rsidRPr="00533DAB">
        <w:rPr>
          <w:rFonts w:ascii="Arial" w:eastAsia="Times New Roman" w:hAnsi="Arial"/>
          <w:sz w:val="20"/>
          <w:szCs w:val="20"/>
          <w:lang w:eastAsia="en-AU"/>
        </w:rPr>
        <w:t>must be provided at the times specified in Part C (Payment Terms) of these Grant Details and must:</w:t>
      </w:r>
    </w:p>
    <w:p w14:paraId="1D0438F5" w14:textId="20C6A323"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operational data, including vehicle telemetry or equivalent data (e.g. speed, duty cycle, energy use profiles, or similar performance indicators)</w:t>
      </w:r>
    </w:p>
    <w:p w14:paraId="4609E014" w14:textId="18686DF6"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energy and fuel consumption data, including electricity (kWh), liquid fuels (litres), or alternative fuels (e.g. hydrogen), reported on a per vehicle or asset basis where feasible</w:t>
      </w:r>
    </w:p>
    <w:p w14:paraId="03E62747" w14:textId="0A07409A"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emissions data, including estimated greenhouse gas emissions (e.g. emissions per kilometre or per tonne-kilometre)</w:t>
      </w:r>
    </w:p>
    <w:p w14:paraId="2F7D7143" w14:textId="724EF6AF"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lastRenderedPageBreak/>
        <w:t>charging or refuelling data, including time-stamped session data, duration, energy delivered, and charger utilisation</w:t>
      </w:r>
    </w:p>
    <w:p w14:paraId="7A6EE018" w14:textId="0A21613E"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infrastructure performance data, including uptime, downtime, and utilisation rates</w:t>
      </w:r>
    </w:p>
    <w:p w14:paraId="0A97E0DF" w14:textId="49DEA3C1"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maintenance and reliability data, including faults, failures, and service intervals</w:t>
      </w:r>
    </w:p>
    <w:p w14:paraId="7F9A9111" w14:textId="57FB2DD0" w:rsidR="00336A3A"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any material operational constraints, performance limitations, or safety incidents; and</w:t>
      </w:r>
    </w:p>
    <w:p w14:paraId="7D9BC3BC" w14:textId="073DCF0F" w:rsidR="00E341C8" w:rsidRPr="000D0506" w:rsidRDefault="00336A3A" w:rsidP="00D928D3">
      <w:pPr>
        <w:pStyle w:val="ListParagraph"/>
        <w:numPr>
          <w:ilvl w:val="0"/>
          <w:numId w:val="51"/>
        </w:numPr>
        <w:rPr>
          <w:rFonts w:ascii="Arial" w:hAnsi="Arial"/>
          <w:szCs w:val="18"/>
          <w:lang w:eastAsia="en-AU"/>
        </w:rPr>
      </w:pPr>
      <w:r w:rsidRPr="000D0506">
        <w:rPr>
          <w:rFonts w:ascii="Arial" w:hAnsi="Arial"/>
          <w:szCs w:val="18"/>
          <w:lang w:eastAsia="en-AU"/>
        </w:rPr>
        <w:t>any additional data reasonably required by the State to support evaluation of Project Outcomes and freight decarbonisation objectives.</w:t>
      </w:r>
    </w:p>
    <w:p w14:paraId="69F8DE6B" w14:textId="77777777" w:rsidR="00F27222" w:rsidRPr="00533DAB" w:rsidRDefault="00F27222" w:rsidP="00CF3BFD">
      <w:pPr>
        <w:numPr>
          <w:ilvl w:val="0"/>
          <w:numId w:val="15"/>
        </w:numPr>
        <w:tabs>
          <w:tab w:val="clear" w:pos="2160"/>
        </w:tabs>
        <w:snapToGrid/>
        <w:spacing w:before="120" w:after="120" w:line="240" w:lineRule="auto"/>
        <w:ind w:left="567" w:hanging="567"/>
        <w:jc w:val="both"/>
        <w:rPr>
          <w:rFonts w:ascii="Arial" w:eastAsia="Times New Roman" w:hAnsi="Arial"/>
          <w:b/>
          <w:iCs/>
          <w:sz w:val="20"/>
          <w:szCs w:val="20"/>
          <w:lang w:eastAsia="en-AU"/>
        </w:rPr>
      </w:pPr>
      <w:r w:rsidRPr="00533DAB">
        <w:rPr>
          <w:rFonts w:ascii="Arial" w:eastAsia="Times New Roman" w:hAnsi="Arial"/>
          <w:b/>
          <w:iCs/>
          <w:sz w:val="20"/>
          <w:szCs w:val="20"/>
          <w:lang w:eastAsia="en-AU"/>
        </w:rPr>
        <w:t>Final Report</w:t>
      </w:r>
    </w:p>
    <w:p w14:paraId="0B79AFFA" w14:textId="77777777" w:rsidR="00F27222" w:rsidRPr="00533DAB" w:rsidRDefault="00F27222" w:rsidP="00F27222">
      <w:pPr>
        <w:spacing w:line="240" w:lineRule="auto"/>
        <w:ind w:left="567"/>
        <w:rPr>
          <w:rFonts w:ascii="Arial" w:eastAsia="Times New Roman" w:hAnsi="Arial"/>
          <w:sz w:val="20"/>
          <w:szCs w:val="20"/>
          <w:lang w:eastAsia="en-AU"/>
        </w:rPr>
      </w:pPr>
      <w:r w:rsidRPr="00533DAB">
        <w:rPr>
          <w:rFonts w:ascii="Arial" w:eastAsia="Times New Roman" w:hAnsi="Arial"/>
          <w:sz w:val="20"/>
          <w:szCs w:val="20"/>
          <w:lang w:eastAsia="en-AU"/>
        </w:rPr>
        <w:t>The Final Report must be provided at the times specified in Part C (Payment Terms) of these Grant Details and must:</w:t>
      </w:r>
    </w:p>
    <w:p w14:paraId="5660BC05" w14:textId="693D2D1E" w:rsidR="00F27222" w:rsidRPr="00533DAB" w:rsidRDefault="00F27222" w:rsidP="00CF3BFD">
      <w:pPr>
        <w:pStyle w:val="ListParagraph"/>
        <w:numPr>
          <w:ilvl w:val="0"/>
          <w:numId w:val="16"/>
        </w:numPr>
        <w:ind w:left="993"/>
        <w:rPr>
          <w:rFonts w:ascii="Arial" w:hAnsi="Arial" w:cs="Arial"/>
          <w:szCs w:val="20"/>
          <w:lang w:eastAsia="en-AU"/>
        </w:rPr>
      </w:pPr>
      <w:r w:rsidRPr="00533DAB">
        <w:rPr>
          <w:rFonts w:ascii="Arial" w:hAnsi="Arial" w:cs="Arial"/>
          <w:szCs w:val="20"/>
          <w:lang w:eastAsia="en-AU"/>
        </w:rPr>
        <w:t>provide Evidence that the Project has been completed</w:t>
      </w:r>
    </w:p>
    <w:p w14:paraId="581A007B" w14:textId="6AF8BA5A" w:rsidR="00F27222" w:rsidRPr="007E4C0C" w:rsidRDefault="00F27222" w:rsidP="00CF3BFD">
      <w:pPr>
        <w:pStyle w:val="ListParagraph"/>
        <w:numPr>
          <w:ilvl w:val="0"/>
          <w:numId w:val="16"/>
        </w:numPr>
        <w:ind w:left="993"/>
        <w:rPr>
          <w:rFonts w:ascii="Arial" w:hAnsi="Arial" w:cs="Arial"/>
          <w:szCs w:val="20"/>
          <w:lang w:eastAsia="en-AU"/>
        </w:rPr>
      </w:pPr>
      <w:r w:rsidRPr="007E4C0C">
        <w:rPr>
          <w:rFonts w:ascii="Arial" w:hAnsi="Arial" w:cs="Arial"/>
          <w:szCs w:val="20"/>
          <w:lang w:eastAsia="en-AU"/>
        </w:rPr>
        <w:t>provide Evidence of the achievement of the Project Outcomes</w:t>
      </w:r>
    </w:p>
    <w:p w14:paraId="0B13879F" w14:textId="3B879E53" w:rsidR="00D0766C" w:rsidRPr="007E4C0C" w:rsidRDefault="00F27222" w:rsidP="00B90481">
      <w:pPr>
        <w:pStyle w:val="ListParagraph"/>
        <w:numPr>
          <w:ilvl w:val="0"/>
          <w:numId w:val="16"/>
        </w:numPr>
        <w:ind w:left="993"/>
        <w:rPr>
          <w:rFonts w:ascii="Arial" w:hAnsi="Arial" w:cs="Arial"/>
          <w:szCs w:val="20"/>
          <w:lang w:eastAsia="en-AU"/>
        </w:rPr>
      </w:pPr>
      <w:r w:rsidRPr="000D0506">
        <w:rPr>
          <w:rFonts w:ascii="Arial" w:hAnsi="Arial" w:cs="Arial"/>
          <w:szCs w:val="20"/>
          <w:lang w:eastAsia="en-AU"/>
        </w:rPr>
        <w:t>include Evidence that the infrastructure installed is operating and capable of achieving the Recipient Commitments</w:t>
      </w:r>
    </w:p>
    <w:p w14:paraId="2CC5F6C5" w14:textId="77777777" w:rsidR="00B90481" w:rsidRPr="000D0506" w:rsidRDefault="00005F8F" w:rsidP="00B90481">
      <w:pPr>
        <w:pStyle w:val="ListParagraph"/>
        <w:numPr>
          <w:ilvl w:val="0"/>
          <w:numId w:val="16"/>
        </w:numPr>
        <w:ind w:left="993"/>
        <w:rPr>
          <w:rFonts w:ascii="Arial" w:hAnsi="Arial"/>
          <w:szCs w:val="20"/>
          <w:lang w:eastAsia="en-AU"/>
        </w:rPr>
      </w:pPr>
      <w:r w:rsidRPr="000D0506">
        <w:rPr>
          <w:rFonts w:ascii="Arial" w:hAnsi="Arial"/>
          <w:szCs w:val="20"/>
          <w:lang w:eastAsia="en-AU"/>
        </w:rPr>
        <w:t>provide a summary of infrastructure performance and utilisation (if applicable)</w:t>
      </w:r>
    </w:p>
    <w:p w14:paraId="0BBC93D1" w14:textId="5B11966B" w:rsidR="00B90481" w:rsidRPr="000D0506" w:rsidRDefault="00005F8F" w:rsidP="00B90481">
      <w:pPr>
        <w:pStyle w:val="ListParagraph"/>
        <w:numPr>
          <w:ilvl w:val="0"/>
          <w:numId w:val="16"/>
        </w:numPr>
        <w:ind w:left="993"/>
        <w:rPr>
          <w:rFonts w:ascii="Arial" w:hAnsi="Arial"/>
          <w:szCs w:val="20"/>
          <w:lang w:eastAsia="en-AU"/>
        </w:rPr>
      </w:pPr>
      <w:r w:rsidRPr="000D0506">
        <w:rPr>
          <w:rFonts w:ascii="Arial" w:hAnsi="Arial"/>
          <w:szCs w:val="20"/>
          <w:lang w:eastAsia="en-AU"/>
        </w:rPr>
        <w:t>describe key lessons learned, including operational, technical, and commercial insights</w:t>
      </w:r>
    </w:p>
    <w:p w14:paraId="5489780D" w14:textId="50EB9414" w:rsidR="00005F8F" w:rsidRPr="000D0506" w:rsidRDefault="00B90481" w:rsidP="00D928D3">
      <w:pPr>
        <w:pStyle w:val="ListParagraph"/>
        <w:numPr>
          <w:ilvl w:val="0"/>
          <w:numId w:val="16"/>
        </w:numPr>
        <w:ind w:left="993"/>
        <w:rPr>
          <w:rFonts w:ascii="Arial" w:hAnsi="Arial"/>
          <w:szCs w:val="20"/>
          <w:lang w:eastAsia="en-AU"/>
        </w:rPr>
      </w:pPr>
      <w:r w:rsidRPr="000D0506">
        <w:rPr>
          <w:rFonts w:ascii="Arial" w:hAnsi="Arial"/>
          <w:szCs w:val="20"/>
          <w:lang w:eastAsia="en-AU"/>
        </w:rPr>
        <w:t>provide an assessment of the scalability and broader applicability of the Project</w:t>
      </w:r>
    </w:p>
    <w:p w14:paraId="11D2670B" w14:textId="77777777" w:rsidR="00F27222" w:rsidRPr="00D928D3" w:rsidRDefault="00F27222" w:rsidP="00CF3BFD">
      <w:pPr>
        <w:numPr>
          <w:ilvl w:val="0"/>
          <w:numId w:val="15"/>
        </w:numPr>
        <w:tabs>
          <w:tab w:val="clear" w:pos="2160"/>
        </w:tabs>
        <w:snapToGrid/>
        <w:spacing w:before="120" w:after="120" w:line="240" w:lineRule="auto"/>
        <w:ind w:left="567" w:hanging="567"/>
        <w:jc w:val="both"/>
        <w:rPr>
          <w:rFonts w:ascii="Arial" w:eastAsia="Times New Roman" w:hAnsi="Arial"/>
          <w:b/>
          <w:iCs/>
          <w:color w:val="auto"/>
          <w:sz w:val="20"/>
          <w:szCs w:val="20"/>
          <w:lang w:eastAsia="en-AU"/>
        </w:rPr>
      </w:pPr>
      <w:r w:rsidRPr="00D928D3">
        <w:rPr>
          <w:rFonts w:ascii="Arial" w:eastAsia="Times New Roman" w:hAnsi="Arial"/>
          <w:b/>
          <w:iCs/>
          <w:color w:val="auto"/>
          <w:sz w:val="20"/>
          <w:szCs w:val="20"/>
          <w:lang w:eastAsia="en-AU"/>
        </w:rPr>
        <w:t>Post Completion Evaluation Report</w:t>
      </w:r>
    </w:p>
    <w:p w14:paraId="4FC7D63B" w14:textId="77777777" w:rsidR="00F27222" w:rsidRPr="00D928D3" w:rsidRDefault="00F27222" w:rsidP="00F27222">
      <w:pPr>
        <w:spacing w:line="240" w:lineRule="auto"/>
        <w:ind w:left="567"/>
        <w:rPr>
          <w:rFonts w:ascii="Arial" w:eastAsia="Times New Roman" w:hAnsi="Arial"/>
          <w:b/>
          <w:color w:val="auto"/>
          <w:sz w:val="20"/>
          <w:szCs w:val="20"/>
          <w:lang w:eastAsia="en-AU"/>
        </w:rPr>
      </w:pPr>
      <w:r w:rsidRPr="00D928D3">
        <w:rPr>
          <w:rFonts w:ascii="Arial" w:eastAsia="Times New Roman" w:hAnsi="Arial"/>
          <w:color w:val="auto"/>
          <w:sz w:val="20"/>
          <w:szCs w:val="20"/>
          <w:lang w:eastAsia="en-AU"/>
        </w:rPr>
        <w:t>A Post Completion Evaluation Report must be provided [</w:t>
      </w:r>
      <w:r w:rsidRPr="00D928D3">
        <w:rPr>
          <w:rFonts w:ascii="Arial" w:eastAsia="Times New Roman" w:hAnsi="Arial"/>
          <w:i/>
          <w:color w:val="auto"/>
          <w:sz w:val="20"/>
          <w:szCs w:val="20"/>
          <w:lang w:eastAsia="en-AU"/>
        </w:rPr>
        <w:t>12 months and 24 months after the Completion Date</w:t>
      </w:r>
      <w:r w:rsidRPr="00D928D3">
        <w:rPr>
          <w:rFonts w:ascii="Arial" w:eastAsia="Times New Roman" w:hAnsi="Arial"/>
          <w:color w:val="auto"/>
          <w:sz w:val="20"/>
          <w:szCs w:val="20"/>
          <w:lang w:eastAsia="en-AU"/>
        </w:rPr>
        <w:t>] and must:</w:t>
      </w:r>
    </w:p>
    <w:p w14:paraId="63B763C5" w14:textId="38C186AE" w:rsidR="002E1F69" w:rsidRPr="00D928D3" w:rsidRDefault="002E1F69" w:rsidP="00D928D3">
      <w:pPr>
        <w:pStyle w:val="ListParagraph"/>
        <w:numPr>
          <w:ilvl w:val="0"/>
          <w:numId w:val="52"/>
        </w:numPr>
        <w:spacing w:line="240" w:lineRule="auto"/>
        <w:rPr>
          <w:rFonts w:ascii="Arial" w:eastAsia="Times New Roman" w:hAnsi="Arial"/>
          <w:szCs w:val="20"/>
          <w:lang w:eastAsia="en-AU"/>
        </w:rPr>
      </w:pPr>
      <w:r w:rsidRPr="00D928D3">
        <w:rPr>
          <w:rFonts w:ascii="Arial" w:eastAsia="Times New Roman" w:hAnsi="Arial"/>
          <w:szCs w:val="20"/>
          <w:lang w:eastAsia="en-AU"/>
        </w:rPr>
        <w:t>valuate longer-term performance, including:</w:t>
      </w:r>
    </w:p>
    <w:p w14:paraId="0D7B6CD0" w14:textId="096D5CCA" w:rsidR="002E1F69" w:rsidRPr="00D928D3" w:rsidRDefault="002E1F69" w:rsidP="00D928D3">
      <w:pPr>
        <w:pStyle w:val="ListParagraph"/>
        <w:numPr>
          <w:ilvl w:val="1"/>
          <w:numId w:val="52"/>
        </w:numPr>
        <w:spacing w:line="240" w:lineRule="auto"/>
        <w:rPr>
          <w:rFonts w:ascii="Arial" w:eastAsia="Times New Roman" w:hAnsi="Arial"/>
          <w:szCs w:val="20"/>
          <w:lang w:eastAsia="en-AU"/>
        </w:rPr>
      </w:pPr>
      <w:r w:rsidRPr="00D928D3">
        <w:rPr>
          <w:rFonts w:ascii="Arial" w:eastAsia="Times New Roman" w:hAnsi="Arial"/>
          <w:szCs w:val="20"/>
          <w:lang w:eastAsia="en-AU"/>
        </w:rPr>
        <w:t xml:space="preserve">asset reliability and maintenance </w:t>
      </w:r>
      <w:proofErr w:type="gramStart"/>
      <w:r w:rsidRPr="00D928D3">
        <w:rPr>
          <w:rFonts w:ascii="Arial" w:eastAsia="Times New Roman" w:hAnsi="Arial"/>
          <w:szCs w:val="20"/>
          <w:lang w:eastAsia="en-AU"/>
        </w:rPr>
        <w:t>requirements;</w:t>
      </w:r>
      <w:proofErr w:type="gramEnd"/>
    </w:p>
    <w:p w14:paraId="530A1EC9" w14:textId="4917830A" w:rsidR="002E1F69" w:rsidRPr="00D928D3" w:rsidRDefault="002E1F69" w:rsidP="00D928D3">
      <w:pPr>
        <w:pStyle w:val="ListParagraph"/>
        <w:numPr>
          <w:ilvl w:val="1"/>
          <w:numId w:val="52"/>
        </w:numPr>
        <w:spacing w:line="240" w:lineRule="auto"/>
        <w:rPr>
          <w:rFonts w:ascii="Arial" w:eastAsia="Times New Roman" w:hAnsi="Arial"/>
          <w:szCs w:val="20"/>
          <w:lang w:eastAsia="en-AU"/>
        </w:rPr>
      </w:pPr>
      <w:r w:rsidRPr="00D928D3">
        <w:rPr>
          <w:rFonts w:ascii="Arial" w:eastAsia="Times New Roman" w:hAnsi="Arial"/>
          <w:szCs w:val="20"/>
          <w:lang w:eastAsia="en-AU"/>
        </w:rPr>
        <w:t xml:space="preserve">infrastructure utilisation and </w:t>
      </w:r>
      <w:proofErr w:type="gramStart"/>
      <w:r w:rsidRPr="00D928D3">
        <w:rPr>
          <w:rFonts w:ascii="Arial" w:eastAsia="Times New Roman" w:hAnsi="Arial"/>
          <w:szCs w:val="20"/>
          <w:lang w:eastAsia="en-AU"/>
        </w:rPr>
        <w:t>adequacy;</w:t>
      </w:r>
      <w:proofErr w:type="gramEnd"/>
    </w:p>
    <w:p w14:paraId="464BD9D7" w14:textId="090335B2" w:rsidR="00722101" w:rsidRPr="00D928D3" w:rsidRDefault="002E1F69" w:rsidP="00722101">
      <w:pPr>
        <w:pStyle w:val="ListParagraph"/>
        <w:numPr>
          <w:ilvl w:val="1"/>
          <w:numId w:val="52"/>
        </w:numPr>
        <w:spacing w:line="240" w:lineRule="auto"/>
        <w:rPr>
          <w:rFonts w:ascii="Arial" w:eastAsia="Times New Roman" w:hAnsi="Arial"/>
          <w:szCs w:val="20"/>
          <w:lang w:eastAsia="en-AU"/>
        </w:rPr>
      </w:pPr>
      <w:r w:rsidRPr="00D928D3">
        <w:rPr>
          <w:rFonts w:ascii="Arial" w:eastAsia="Times New Roman" w:hAnsi="Arial"/>
          <w:szCs w:val="20"/>
          <w:lang w:eastAsia="en-AU"/>
        </w:rPr>
        <w:t xml:space="preserve">sustained changes in operating costs and </w:t>
      </w:r>
      <w:proofErr w:type="gramStart"/>
      <w:r w:rsidRPr="00D928D3">
        <w:rPr>
          <w:rFonts w:ascii="Arial" w:eastAsia="Times New Roman" w:hAnsi="Arial"/>
          <w:szCs w:val="20"/>
          <w:lang w:eastAsia="en-AU"/>
        </w:rPr>
        <w:t>emissions;</w:t>
      </w:r>
      <w:proofErr w:type="gramEnd"/>
    </w:p>
    <w:p w14:paraId="43352B37" w14:textId="77777777" w:rsidR="00722101" w:rsidRPr="00D928D3" w:rsidRDefault="002E1F69" w:rsidP="00722101">
      <w:pPr>
        <w:pStyle w:val="ListParagraph"/>
        <w:numPr>
          <w:ilvl w:val="0"/>
          <w:numId w:val="52"/>
        </w:numPr>
        <w:spacing w:line="240" w:lineRule="auto"/>
        <w:rPr>
          <w:rFonts w:ascii="Arial" w:eastAsia="Times New Roman" w:hAnsi="Arial"/>
          <w:szCs w:val="20"/>
          <w:lang w:eastAsia="en-AU"/>
        </w:rPr>
      </w:pPr>
      <w:r w:rsidRPr="00D928D3">
        <w:rPr>
          <w:rFonts w:ascii="Arial" w:eastAsia="Times New Roman" w:hAnsi="Arial"/>
          <w:szCs w:val="20"/>
          <w:lang w:eastAsia="en-AU"/>
        </w:rPr>
        <w:t xml:space="preserve">assess the continued commercial viability of the Project </w:t>
      </w:r>
      <w:proofErr w:type="gramStart"/>
      <w:r w:rsidRPr="00D928D3">
        <w:rPr>
          <w:rFonts w:ascii="Arial" w:eastAsia="Times New Roman" w:hAnsi="Arial"/>
          <w:szCs w:val="20"/>
          <w:lang w:eastAsia="en-AU"/>
        </w:rPr>
        <w:t>outcomes;</w:t>
      </w:r>
      <w:proofErr w:type="gramEnd"/>
    </w:p>
    <w:p w14:paraId="201C6F2A" w14:textId="74607B67" w:rsidR="00722101" w:rsidRPr="00D928D3" w:rsidRDefault="002E1F69" w:rsidP="00722101">
      <w:pPr>
        <w:pStyle w:val="ListParagraph"/>
        <w:numPr>
          <w:ilvl w:val="0"/>
          <w:numId w:val="52"/>
        </w:numPr>
        <w:rPr>
          <w:rFonts w:ascii="Arial" w:eastAsia="Times New Roman" w:hAnsi="Arial"/>
          <w:szCs w:val="20"/>
          <w:lang w:eastAsia="en-AU"/>
        </w:rPr>
      </w:pPr>
      <w:r w:rsidRPr="00D928D3">
        <w:rPr>
          <w:rFonts w:ascii="Arial" w:eastAsia="Times New Roman" w:hAnsi="Arial"/>
          <w:szCs w:val="20"/>
          <w:lang w:eastAsia="en-AU"/>
        </w:rPr>
        <w:t xml:space="preserve">identify any changes made to operations or business models </w:t>
      </w:r>
      <w:proofErr w:type="gramStart"/>
      <w:r w:rsidRPr="00D928D3">
        <w:rPr>
          <w:rFonts w:ascii="Arial" w:eastAsia="Times New Roman" w:hAnsi="Arial"/>
          <w:szCs w:val="20"/>
          <w:lang w:eastAsia="en-AU"/>
        </w:rPr>
        <w:t>as a result of</w:t>
      </w:r>
      <w:proofErr w:type="gramEnd"/>
      <w:r w:rsidRPr="00D928D3">
        <w:rPr>
          <w:rFonts w:ascii="Arial" w:eastAsia="Times New Roman" w:hAnsi="Arial"/>
          <w:szCs w:val="20"/>
          <w:lang w:eastAsia="en-AU"/>
        </w:rPr>
        <w:t xml:space="preserve"> the Project</w:t>
      </w:r>
    </w:p>
    <w:p w14:paraId="4D125EEA" w14:textId="71D68FEE" w:rsidR="00722101" w:rsidRPr="00D928D3" w:rsidRDefault="00722101" w:rsidP="00D928D3">
      <w:pPr>
        <w:pStyle w:val="ListParagraph"/>
        <w:numPr>
          <w:ilvl w:val="0"/>
          <w:numId w:val="52"/>
        </w:numPr>
        <w:rPr>
          <w:rFonts w:ascii="Arial" w:eastAsia="Times New Roman" w:hAnsi="Arial"/>
          <w:szCs w:val="20"/>
          <w:lang w:eastAsia="en-AU"/>
        </w:rPr>
      </w:pPr>
      <w:r w:rsidRPr="00D928D3">
        <w:rPr>
          <w:rFonts w:ascii="Arial" w:eastAsia="Times New Roman" w:hAnsi="Arial"/>
          <w:szCs w:val="20"/>
          <w:lang w:eastAsia="en-AU"/>
        </w:rPr>
        <w:t>include any additional data or analysis reasonably required by the State to inform policy development, network planning, or future program design.</w:t>
      </w:r>
    </w:p>
    <w:p w14:paraId="1FF3DA05" w14:textId="3A998317" w:rsidR="00F27222" w:rsidRPr="00901B05" w:rsidRDefault="00F27222" w:rsidP="00D928D3">
      <w:pPr>
        <w:pStyle w:val="ListParagraph"/>
        <w:rPr>
          <w:lang w:eastAsia="en-AU"/>
        </w:rPr>
      </w:pPr>
    </w:p>
    <w:p w14:paraId="5AC7241D" w14:textId="77777777" w:rsidR="00F27222" w:rsidRDefault="00F27222" w:rsidP="00F27222">
      <w:pPr>
        <w:pStyle w:val="Heading1"/>
        <w:rPr>
          <w:b w:val="0"/>
          <w:bCs w:val="0"/>
        </w:rPr>
      </w:pPr>
      <w:bookmarkStart w:id="27" w:name="_Toc230697264"/>
      <w:r>
        <w:lastRenderedPageBreak/>
        <w:t>PART C – Payment Terms</w:t>
      </w:r>
      <w:bookmarkEnd w:id="27"/>
    </w:p>
    <w:p w14:paraId="24C1518A" w14:textId="77777777" w:rsidR="00F27222" w:rsidRPr="00677EAA" w:rsidRDefault="00F27222" w:rsidP="00F27222">
      <w:pPr>
        <w:rPr>
          <w:iCs/>
          <w:sz w:val="20"/>
          <w:szCs w:val="20"/>
        </w:rPr>
      </w:pPr>
      <w:r w:rsidRPr="00677EAA">
        <w:rPr>
          <w:iCs/>
          <w:sz w:val="20"/>
          <w:szCs w:val="20"/>
        </w:rPr>
        <w:t>Each Grant instalment will be paid within thirty (30) days of receipt by the Department of each of the Payment Deliverables set out below in form and substance satisfactory to the Department.</w:t>
      </w:r>
    </w:p>
    <w:p w14:paraId="2761EF47" w14:textId="77777777" w:rsidR="00F27222" w:rsidRPr="00677EAA" w:rsidRDefault="00F27222" w:rsidP="00F27222">
      <w:pPr>
        <w:rPr>
          <w:iCs/>
          <w:sz w:val="20"/>
          <w:szCs w:val="20"/>
        </w:rPr>
      </w:pPr>
      <w:r w:rsidRPr="00677EAA">
        <w:rPr>
          <w:iCs/>
          <w:sz w:val="20"/>
          <w:szCs w:val="20"/>
        </w:rPr>
        <w:t>Payment Deliverables must be provided no later than the relevant Due Date as described below.</w:t>
      </w:r>
    </w:p>
    <w:tbl>
      <w:tblPr>
        <w:tblW w:w="906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A0" w:firstRow="1" w:lastRow="0" w:firstColumn="1" w:lastColumn="0" w:noHBand="0" w:noVBand="0"/>
      </w:tblPr>
      <w:tblGrid>
        <w:gridCol w:w="5920"/>
        <w:gridCol w:w="1588"/>
        <w:gridCol w:w="1559"/>
      </w:tblGrid>
      <w:tr w:rsidR="00F27222" w:rsidRPr="00677EAA" w14:paraId="6D1E0865" w14:textId="77777777">
        <w:trPr>
          <w:tblHeader/>
        </w:trPr>
        <w:tc>
          <w:tcPr>
            <w:tcW w:w="5920" w:type="dxa"/>
            <w:shd w:val="clear" w:color="auto" w:fill="D9D9D9" w:themeFill="background1" w:themeFillShade="D9"/>
          </w:tcPr>
          <w:p w14:paraId="797949AF" w14:textId="77777777" w:rsidR="00F27222" w:rsidRPr="00677EAA" w:rsidRDefault="00F27222">
            <w:pPr>
              <w:rPr>
                <w:rFonts w:ascii="Arial" w:hAnsi="Arial"/>
                <w:b/>
                <w:sz w:val="20"/>
                <w:szCs w:val="20"/>
              </w:rPr>
            </w:pPr>
            <w:r w:rsidRPr="00677EAA">
              <w:rPr>
                <w:rFonts w:ascii="Arial" w:hAnsi="Arial"/>
                <w:b/>
                <w:sz w:val="20"/>
                <w:szCs w:val="20"/>
              </w:rPr>
              <w:t>Payment Deliverables</w:t>
            </w:r>
          </w:p>
        </w:tc>
        <w:tc>
          <w:tcPr>
            <w:tcW w:w="1588" w:type="dxa"/>
            <w:shd w:val="clear" w:color="auto" w:fill="D9D9D9" w:themeFill="background1" w:themeFillShade="D9"/>
          </w:tcPr>
          <w:p w14:paraId="3D0CBD21" w14:textId="77777777" w:rsidR="00F27222" w:rsidRPr="00677EAA" w:rsidRDefault="00F27222">
            <w:pPr>
              <w:rPr>
                <w:rFonts w:ascii="Arial" w:hAnsi="Arial"/>
                <w:b/>
                <w:sz w:val="20"/>
                <w:szCs w:val="20"/>
              </w:rPr>
            </w:pPr>
            <w:r w:rsidRPr="00677EAA">
              <w:rPr>
                <w:rFonts w:ascii="Arial" w:hAnsi="Arial"/>
                <w:b/>
                <w:sz w:val="20"/>
                <w:szCs w:val="20"/>
              </w:rPr>
              <w:t>Instalment amount</w:t>
            </w:r>
          </w:p>
        </w:tc>
        <w:tc>
          <w:tcPr>
            <w:tcW w:w="1559" w:type="dxa"/>
            <w:shd w:val="clear" w:color="auto" w:fill="D9D9D9" w:themeFill="background1" w:themeFillShade="D9"/>
          </w:tcPr>
          <w:p w14:paraId="2CC06CE3" w14:textId="77777777" w:rsidR="00F27222" w:rsidRPr="00677EAA" w:rsidRDefault="00F27222">
            <w:pPr>
              <w:rPr>
                <w:rFonts w:ascii="Arial" w:hAnsi="Arial"/>
                <w:b/>
                <w:sz w:val="20"/>
                <w:szCs w:val="20"/>
              </w:rPr>
            </w:pPr>
            <w:r w:rsidRPr="00677EAA">
              <w:rPr>
                <w:rFonts w:ascii="Arial" w:hAnsi="Arial"/>
                <w:b/>
                <w:sz w:val="20"/>
                <w:szCs w:val="20"/>
              </w:rPr>
              <w:t>Due Date</w:t>
            </w:r>
          </w:p>
        </w:tc>
      </w:tr>
      <w:tr w:rsidR="00F27222" w:rsidRPr="00677EAA" w14:paraId="1D4A6D6D" w14:textId="77777777">
        <w:tc>
          <w:tcPr>
            <w:tcW w:w="5920" w:type="dxa"/>
          </w:tcPr>
          <w:p w14:paraId="3434F2EB" w14:textId="77777777" w:rsidR="00F27222" w:rsidRPr="000D0506" w:rsidRDefault="00F27222">
            <w:pPr>
              <w:ind w:right="150"/>
              <w:rPr>
                <w:rFonts w:ascii="Arial" w:hAnsi="Arial"/>
                <w:b/>
                <w:i/>
                <w:color w:val="auto"/>
                <w:sz w:val="20"/>
                <w:szCs w:val="20"/>
              </w:rPr>
            </w:pPr>
            <w:r w:rsidRPr="000D0506">
              <w:rPr>
                <w:rFonts w:ascii="Arial" w:hAnsi="Arial"/>
                <w:b/>
                <w:i/>
                <w:color w:val="auto"/>
                <w:sz w:val="20"/>
                <w:szCs w:val="20"/>
              </w:rPr>
              <w:t>Instalment 1</w:t>
            </w:r>
          </w:p>
          <w:p w14:paraId="6E57EE52" w14:textId="77777777" w:rsidR="00F27222" w:rsidRPr="000D0506" w:rsidRDefault="00F27222" w:rsidP="00CF3BFD">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color w:val="auto"/>
                <w:sz w:val="20"/>
                <w:szCs w:val="20"/>
              </w:rPr>
              <w:t>(</w:t>
            </w:r>
            <w:r w:rsidRPr="000D0506">
              <w:rPr>
                <w:rFonts w:ascii="Arial" w:hAnsi="Arial"/>
                <w:b/>
                <w:color w:val="auto"/>
                <w:sz w:val="20"/>
                <w:szCs w:val="20"/>
              </w:rPr>
              <w:t>Tax Invoice</w:t>
            </w:r>
            <w:r w:rsidRPr="000D0506">
              <w:rPr>
                <w:rFonts w:ascii="Arial" w:hAnsi="Arial"/>
                <w:color w:val="auto"/>
                <w:sz w:val="20"/>
                <w:szCs w:val="20"/>
              </w:rPr>
              <w:t>) a valid Tax Invoice.</w:t>
            </w:r>
          </w:p>
          <w:p w14:paraId="77E2DA7E" w14:textId="3397DA14" w:rsidR="00F27222" w:rsidRPr="000D0506" w:rsidRDefault="007E4C0C" w:rsidP="000D0506">
            <w:pPr>
              <w:numPr>
                <w:ilvl w:val="0"/>
                <w:numId w:val="17"/>
              </w:numPr>
              <w:snapToGrid/>
              <w:spacing w:before="120" w:after="120" w:line="259" w:lineRule="auto"/>
              <w:ind w:left="284" w:right="150" w:hanging="284"/>
              <w:jc w:val="both"/>
              <w:rPr>
                <w:rFonts w:ascii="Arial" w:hAnsi="Arial"/>
                <w:color w:val="auto"/>
                <w:sz w:val="20"/>
                <w:szCs w:val="20"/>
              </w:rPr>
            </w:pPr>
            <w:r w:rsidRPr="007E4C0C">
              <w:rPr>
                <w:rFonts w:ascii="Arial" w:hAnsi="Arial"/>
                <w:color w:val="auto"/>
                <w:sz w:val="20"/>
                <w:szCs w:val="20"/>
              </w:rPr>
              <w:t>(</w:t>
            </w:r>
            <w:r w:rsidRPr="007E4C0C">
              <w:rPr>
                <w:rFonts w:ascii="Arial" w:hAnsi="Arial"/>
                <w:b/>
                <w:bCs/>
                <w:color w:val="auto"/>
                <w:sz w:val="20"/>
                <w:szCs w:val="20"/>
              </w:rPr>
              <w:t>Declaration</w:t>
            </w:r>
            <w:r w:rsidRPr="007E4C0C">
              <w:rPr>
                <w:rFonts w:ascii="Arial" w:hAnsi="Arial"/>
                <w:color w:val="auto"/>
                <w:sz w:val="20"/>
                <w:szCs w:val="20"/>
              </w:rPr>
              <w:t xml:space="preserve">) A declaration signed by a senior representative of the Recipient confirming that </w:t>
            </w:r>
            <w:r w:rsidRPr="000D0506">
              <w:rPr>
                <w:rFonts w:ascii="Arial" w:hAnsi="Arial"/>
                <w:i/>
                <w:color w:val="59206B" w:themeColor="accent6" w:themeShade="BF"/>
                <w:sz w:val="20"/>
                <w:szCs w:val="20"/>
              </w:rPr>
              <w:t>[TBC]</w:t>
            </w:r>
            <w:r w:rsidRPr="007E4C0C">
              <w:rPr>
                <w:rFonts w:ascii="Arial" w:hAnsi="Arial"/>
                <w:color w:val="auto"/>
                <w:sz w:val="20"/>
                <w:szCs w:val="20"/>
              </w:rPr>
              <w:t xml:space="preserve"> has been achieved or installed (as applicable), together with Evidence substantiating the declaration.</w:t>
            </w:r>
          </w:p>
          <w:p w14:paraId="294FACD6" w14:textId="77777777" w:rsidR="00F27222" w:rsidRPr="000D0506" w:rsidRDefault="00F27222" w:rsidP="00CF3BFD">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color w:val="auto"/>
                <w:sz w:val="20"/>
                <w:szCs w:val="20"/>
              </w:rPr>
              <w:t>(</w:t>
            </w:r>
            <w:r w:rsidRPr="000D0506">
              <w:rPr>
                <w:rFonts w:ascii="Arial" w:hAnsi="Arial"/>
                <w:b/>
                <w:color w:val="auto"/>
                <w:sz w:val="20"/>
                <w:szCs w:val="20"/>
              </w:rPr>
              <w:t>Project Status Report</w:t>
            </w:r>
            <w:r w:rsidRPr="000D0506">
              <w:rPr>
                <w:rFonts w:ascii="Arial" w:hAnsi="Arial"/>
                <w:color w:val="auto"/>
                <w:sz w:val="20"/>
                <w:szCs w:val="20"/>
              </w:rPr>
              <w:t>) a Project Status Report.</w:t>
            </w:r>
          </w:p>
          <w:p w14:paraId="72C67028" w14:textId="17DA18B7" w:rsidR="00806ED0" w:rsidRPr="000D0506" w:rsidRDefault="00806ED0" w:rsidP="00CF3BFD">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b/>
                <w:bCs/>
                <w:color w:val="auto"/>
                <w:sz w:val="20"/>
                <w:szCs w:val="20"/>
              </w:rPr>
              <w:t>Project Specific Requirement</w:t>
            </w:r>
            <w:r w:rsidRPr="000D0506">
              <w:rPr>
                <w:rFonts w:ascii="Arial" w:hAnsi="Arial"/>
                <w:color w:val="auto"/>
                <w:sz w:val="20"/>
                <w:szCs w:val="20"/>
              </w:rPr>
              <w:t xml:space="preserve"> </w:t>
            </w:r>
            <w:r w:rsidRPr="000D0506">
              <w:rPr>
                <w:rFonts w:ascii="Arial" w:hAnsi="Arial"/>
                <w:i/>
                <w:color w:val="59206B" w:themeColor="accent6" w:themeShade="BF"/>
                <w:sz w:val="20"/>
                <w:szCs w:val="20"/>
              </w:rPr>
              <w:t>TBC</w:t>
            </w:r>
          </w:p>
        </w:tc>
        <w:tc>
          <w:tcPr>
            <w:tcW w:w="1588" w:type="dxa"/>
          </w:tcPr>
          <w:p w14:paraId="41C9A478" w14:textId="77777777" w:rsidR="00F27222" w:rsidRPr="000D0506" w:rsidRDefault="00F27222">
            <w:pPr>
              <w:rPr>
                <w:rFonts w:ascii="Arial" w:hAnsi="Arial"/>
                <w:i/>
                <w:color w:val="59206B" w:themeColor="accent6" w:themeShade="BF"/>
                <w:sz w:val="20"/>
                <w:szCs w:val="20"/>
              </w:rPr>
            </w:pPr>
            <w:r w:rsidRPr="000D0506">
              <w:rPr>
                <w:rFonts w:ascii="Arial" w:hAnsi="Arial"/>
                <w:i/>
                <w:color w:val="59206B" w:themeColor="accent6" w:themeShade="BF"/>
                <w:sz w:val="20"/>
                <w:szCs w:val="20"/>
              </w:rPr>
              <w:t>$[#]</w:t>
            </w:r>
          </w:p>
          <w:p w14:paraId="366B3A24" w14:textId="77777777" w:rsidR="00F27222" w:rsidRPr="000D0506" w:rsidRDefault="00F27222">
            <w:pPr>
              <w:rPr>
                <w:rFonts w:ascii="Arial" w:hAnsi="Arial"/>
                <w:i/>
                <w:color w:val="59206B" w:themeColor="accent6" w:themeShade="BF"/>
                <w:sz w:val="20"/>
                <w:szCs w:val="20"/>
              </w:rPr>
            </w:pPr>
            <w:r w:rsidRPr="000D0506">
              <w:rPr>
                <w:rFonts w:ascii="Arial" w:hAnsi="Arial"/>
                <w:i/>
                <w:color w:val="59206B" w:themeColor="accent6" w:themeShade="BF"/>
                <w:sz w:val="20"/>
                <w:szCs w:val="20"/>
              </w:rPr>
              <w:t>(exclusive of GST)</w:t>
            </w:r>
          </w:p>
          <w:p w14:paraId="4DE4F19D" w14:textId="77777777" w:rsidR="00D50FB2" w:rsidRPr="000D0506" w:rsidRDefault="00D50FB2">
            <w:pPr>
              <w:rPr>
                <w:rFonts w:ascii="Arial" w:hAnsi="Arial"/>
                <w:i/>
                <w:color w:val="59206B" w:themeColor="accent6" w:themeShade="BF"/>
                <w:sz w:val="20"/>
                <w:szCs w:val="20"/>
              </w:rPr>
            </w:pPr>
          </w:p>
          <w:p w14:paraId="6FB765D5" w14:textId="70B1E4E5" w:rsidR="00D50FB2" w:rsidRPr="000D0506" w:rsidRDefault="00D50FB2">
            <w:pPr>
              <w:rPr>
                <w:rFonts w:ascii="Arial" w:hAnsi="Arial"/>
                <w:i/>
                <w:color w:val="59206B" w:themeColor="accent6" w:themeShade="BF"/>
                <w:sz w:val="20"/>
                <w:szCs w:val="20"/>
              </w:rPr>
            </w:pPr>
          </w:p>
        </w:tc>
        <w:tc>
          <w:tcPr>
            <w:tcW w:w="1559" w:type="dxa"/>
          </w:tcPr>
          <w:p w14:paraId="69CA9F34" w14:textId="77777777" w:rsidR="00F27222" w:rsidRPr="00677EAA" w:rsidRDefault="00F27222">
            <w:pPr>
              <w:rPr>
                <w:rFonts w:ascii="Arial" w:hAnsi="Arial"/>
                <w:sz w:val="20"/>
                <w:szCs w:val="20"/>
              </w:rPr>
            </w:pPr>
            <w:r w:rsidRPr="007E4C0C">
              <w:rPr>
                <w:rFonts w:ascii="Arial" w:hAnsi="Arial"/>
                <w:sz w:val="20"/>
                <w:szCs w:val="20"/>
              </w:rPr>
              <w:t>[</w:t>
            </w:r>
            <w:r w:rsidRPr="007E4C0C">
              <w:rPr>
                <w:rFonts w:ascii="Arial" w:hAnsi="Arial"/>
                <w:i/>
                <w:color w:val="59206B" w:themeColor="accent6" w:themeShade="BF"/>
                <w:sz w:val="20"/>
                <w:szCs w:val="20"/>
              </w:rPr>
              <w:t>insert date</w:t>
            </w:r>
            <w:r w:rsidRPr="007E4C0C">
              <w:rPr>
                <w:rFonts w:ascii="Arial" w:hAnsi="Arial"/>
                <w:sz w:val="20"/>
                <w:szCs w:val="20"/>
              </w:rPr>
              <w:t>]</w:t>
            </w:r>
          </w:p>
        </w:tc>
      </w:tr>
      <w:tr w:rsidR="00F27222" w:rsidRPr="00677EAA" w14:paraId="6360A544" w14:textId="77777777">
        <w:tc>
          <w:tcPr>
            <w:tcW w:w="5920" w:type="dxa"/>
          </w:tcPr>
          <w:p w14:paraId="4B54B8C7" w14:textId="77777777" w:rsidR="00F27222" w:rsidRPr="000D0506" w:rsidRDefault="00F27222">
            <w:pPr>
              <w:ind w:right="150"/>
              <w:rPr>
                <w:rFonts w:ascii="Arial" w:hAnsi="Arial"/>
                <w:b/>
                <w:i/>
                <w:color w:val="auto"/>
                <w:sz w:val="20"/>
                <w:szCs w:val="20"/>
              </w:rPr>
            </w:pPr>
            <w:r w:rsidRPr="000D0506">
              <w:rPr>
                <w:rFonts w:ascii="Arial" w:hAnsi="Arial"/>
                <w:b/>
                <w:i/>
                <w:color w:val="auto"/>
                <w:sz w:val="20"/>
                <w:szCs w:val="20"/>
              </w:rPr>
              <w:t>Instalment 2</w:t>
            </w:r>
          </w:p>
          <w:p w14:paraId="6227651E" w14:textId="194C890E" w:rsidR="009F44B4" w:rsidRPr="000D0506" w:rsidRDefault="00F27222" w:rsidP="00CF3BFD">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color w:val="auto"/>
                <w:sz w:val="20"/>
                <w:szCs w:val="20"/>
              </w:rPr>
              <w:t>(</w:t>
            </w:r>
            <w:r w:rsidRPr="000D0506">
              <w:rPr>
                <w:rFonts w:ascii="Arial" w:hAnsi="Arial"/>
                <w:b/>
                <w:color w:val="auto"/>
                <w:sz w:val="20"/>
                <w:szCs w:val="20"/>
              </w:rPr>
              <w:t>Tax Invoice</w:t>
            </w:r>
            <w:r w:rsidRPr="000D0506">
              <w:rPr>
                <w:rFonts w:ascii="Arial" w:hAnsi="Arial"/>
                <w:color w:val="auto"/>
                <w:sz w:val="20"/>
                <w:szCs w:val="20"/>
              </w:rPr>
              <w:t>) a valid Tax Invoice.</w:t>
            </w:r>
          </w:p>
          <w:p w14:paraId="0E11783C" w14:textId="3917FB30" w:rsidR="00F27222" w:rsidRPr="000D0506" w:rsidRDefault="00F27222" w:rsidP="000D0506">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color w:val="auto"/>
                <w:sz w:val="20"/>
                <w:szCs w:val="20"/>
              </w:rPr>
              <w:t>(</w:t>
            </w:r>
            <w:r w:rsidRPr="000D0506">
              <w:rPr>
                <w:rFonts w:ascii="Arial" w:hAnsi="Arial"/>
                <w:b/>
                <w:bCs/>
                <w:color w:val="auto"/>
                <w:sz w:val="20"/>
                <w:szCs w:val="20"/>
              </w:rPr>
              <w:t>Declaration</w:t>
            </w:r>
            <w:r w:rsidRPr="000D0506">
              <w:rPr>
                <w:rFonts w:ascii="Arial" w:hAnsi="Arial"/>
                <w:color w:val="auto"/>
                <w:sz w:val="20"/>
                <w:szCs w:val="20"/>
              </w:rPr>
              <w:t xml:space="preserve">) </w:t>
            </w:r>
            <w:r w:rsidR="00D928D3" w:rsidRPr="000D0506">
              <w:rPr>
                <w:rFonts w:ascii="Arial" w:hAnsi="Arial"/>
                <w:color w:val="auto"/>
                <w:sz w:val="20"/>
                <w:szCs w:val="20"/>
              </w:rPr>
              <w:t xml:space="preserve">A declaration signed by a senior representative of the Recipient confirming that </w:t>
            </w:r>
            <w:r w:rsidR="007E4C0C" w:rsidRPr="000D0506">
              <w:rPr>
                <w:rFonts w:ascii="Arial" w:hAnsi="Arial"/>
                <w:i/>
                <w:color w:val="59206B" w:themeColor="accent6" w:themeShade="BF"/>
                <w:sz w:val="20"/>
                <w:szCs w:val="20"/>
              </w:rPr>
              <w:t>[TBC]</w:t>
            </w:r>
            <w:r w:rsidR="007E4C0C" w:rsidRPr="000D0506">
              <w:rPr>
                <w:rFonts w:ascii="Arial" w:hAnsi="Arial"/>
                <w:color w:val="auto"/>
                <w:sz w:val="20"/>
                <w:szCs w:val="20"/>
              </w:rPr>
              <w:t xml:space="preserve"> </w:t>
            </w:r>
            <w:r w:rsidR="00D928D3" w:rsidRPr="000D0506">
              <w:rPr>
                <w:rFonts w:ascii="Arial" w:hAnsi="Arial"/>
                <w:color w:val="auto"/>
                <w:sz w:val="20"/>
                <w:szCs w:val="20"/>
              </w:rPr>
              <w:t>has been achieved or installed (as applicable), together with Evidence substantiating the declaration.</w:t>
            </w:r>
          </w:p>
        </w:tc>
        <w:tc>
          <w:tcPr>
            <w:tcW w:w="1588" w:type="dxa"/>
          </w:tcPr>
          <w:p w14:paraId="4F3E3BB6" w14:textId="77777777" w:rsidR="00F27222" w:rsidRPr="000D0506" w:rsidRDefault="00F27222">
            <w:pPr>
              <w:rPr>
                <w:rFonts w:ascii="Arial" w:hAnsi="Arial"/>
                <w:i/>
                <w:color w:val="59206B" w:themeColor="accent6" w:themeShade="BF"/>
                <w:sz w:val="20"/>
                <w:szCs w:val="20"/>
              </w:rPr>
            </w:pPr>
            <w:r w:rsidRPr="000D0506">
              <w:rPr>
                <w:rFonts w:ascii="Arial" w:hAnsi="Arial"/>
                <w:i/>
                <w:color w:val="59206B" w:themeColor="accent6" w:themeShade="BF"/>
                <w:sz w:val="20"/>
                <w:szCs w:val="20"/>
              </w:rPr>
              <w:t>$[#]</w:t>
            </w:r>
          </w:p>
          <w:p w14:paraId="748516BF" w14:textId="77777777" w:rsidR="00F27222" w:rsidRPr="000D0506" w:rsidRDefault="00F27222">
            <w:pPr>
              <w:rPr>
                <w:rFonts w:ascii="Arial" w:hAnsi="Arial"/>
                <w:i/>
                <w:color w:val="59206B" w:themeColor="accent6" w:themeShade="BF"/>
                <w:sz w:val="20"/>
                <w:szCs w:val="20"/>
              </w:rPr>
            </w:pPr>
            <w:r w:rsidRPr="000D0506">
              <w:rPr>
                <w:rFonts w:ascii="Arial" w:hAnsi="Arial"/>
                <w:i/>
                <w:color w:val="59206B" w:themeColor="accent6" w:themeShade="BF"/>
                <w:sz w:val="20"/>
                <w:szCs w:val="20"/>
              </w:rPr>
              <w:t>(exclusive of GST)</w:t>
            </w:r>
          </w:p>
          <w:p w14:paraId="4F1CB5A7" w14:textId="77777777" w:rsidR="00D50FB2" w:rsidRPr="000D0506" w:rsidRDefault="00D50FB2">
            <w:pPr>
              <w:rPr>
                <w:rFonts w:ascii="Arial" w:hAnsi="Arial"/>
                <w:i/>
                <w:color w:val="59206B" w:themeColor="accent6" w:themeShade="BF"/>
                <w:sz w:val="20"/>
                <w:szCs w:val="20"/>
              </w:rPr>
            </w:pPr>
          </w:p>
          <w:p w14:paraId="21858B83" w14:textId="70E6EB3A" w:rsidR="00D50FB2" w:rsidRPr="000D0506" w:rsidRDefault="00D50FB2">
            <w:pPr>
              <w:rPr>
                <w:rFonts w:ascii="Arial" w:hAnsi="Arial"/>
                <w:i/>
                <w:color w:val="59206B" w:themeColor="accent6" w:themeShade="BF"/>
                <w:sz w:val="20"/>
                <w:szCs w:val="20"/>
              </w:rPr>
            </w:pPr>
          </w:p>
        </w:tc>
        <w:tc>
          <w:tcPr>
            <w:tcW w:w="1559" w:type="dxa"/>
          </w:tcPr>
          <w:p w14:paraId="1B45E4A1" w14:textId="77777777" w:rsidR="00F27222" w:rsidRPr="00677EAA" w:rsidRDefault="00F27222">
            <w:pPr>
              <w:rPr>
                <w:rFonts w:ascii="Arial" w:hAnsi="Arial"/>
                <w:sz w:val="20"/>
                <w:szCs w:val="20"/>
              </w:rPr>
            </w:pPr>
            <w:r w:rsidRPr="00677EAA">
              <w:rPr>
                <w:rFonts w:ascii="Arial" w:hAnsi="Arial"/>
                <w:sz w:val="20"/>
                <w:szCs w:val="20"/>
              </w:rPr>
              <w:t>[</w:t>
            </w:r>
            <w:r w:rsidRPr="00677EAA">
              <w:rPr>
                <w:rFonts w:ascii="Arial" w:hAnsi="Arial"/>
                <w:i/>
                <w:color w:val="59206B" w:themeColor="accent6" w:themeShade="BF"/>
                <w:sz w:val="20"/>
                <w:szCs w:val="20"/>
              </w:rPr>
              <w:t>insert date</w:t>
            </w:r>
            <w:r w:rsidRPr="00677EAA">
              <w:rPr>
                <w:rFonts w:ascii="Arial" w:hAnsi="Arial"/>
                <w:sz w:val="20"/>
                <w:szCs w:val="20"/>
              </w:rPr>
              <w:t>]</w:t>
            </w:r>
          </w:p>
        </w:tc>
      </w:tr>
      <w:tr w:rsidR="00E05FCC" w:rsidRPr="00677EAA" w14:paraId="572E959E" w14:textId="77777777">
        <w:tc>
          <w:tcPr>
            <w:tcW w:w="5920" w:type="dxa"/>
          </w:tcPr>
          <w:p w14:paraId="4B0C78EF" w14:textId="77777777" w:rsidR="00E05FCC" w:rsidRPr="000D0506" w:rsidRDefault="00E05FCC" w:rsidP="00E05FCC">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color w:val="auto"/>
                <w:sz w:val="20"/>
                <w:szCs w:val="20"/>
              </w:rPr>
              <w:t>(</w:t>
            </w:r>
            <w:r w:rsidRPr="000D0506">
              <w:rPr>
                <w:rFonts w:ascii="Arial" w:hAnsi="Arial"/>
                <w:b/>
                <w:color w:val="auto"/>
                <w:sz w:val="20"/>
                <w:szCs w:val="20"/>
              </w:rPr>
              <w:t>Final Report</w:t>
            </w:r>
            <w:r w:rsidRPr="000D0506">
              <w:rPr>
                <w:rFonts w:ascii="Arial" w:hAnsi="Arial"/>
                <w:color w:val="auto"/>
                <w:sz w:val="20"/>
                <w:szCs w:val="20"/>
              </w:rPr>
              <w:t>) a Final Report.</w:t>
            </w:r>
          </w:p>
          <w:p w14:paraId="60342189" w14:textId="50E260F3" w:rsidR="00E05FCC" w:rsidRPr="000D0506" w:rsidRDefault="00E05FCC" w:rsidP="00E05FCC">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b/>
                <w:bCs/>
                <w:color w:val="auto"/>
                <w:sz w:val="20"/>
                <w:szCs w:val="20"/>
              </w:rPr>
              <w:t>Project Specific Requirement</w:t>
            </w:r>
            <w:r w:rsidR="00F02259" w:rsidRPr="000D0506">
              <w:rPr>
                <w:rFonts w:ascii="Arial" w:hAnsi="Arial"/>
                <w:b/>
                <w:bCs/>
                <w:color w:val="auto"/>
                <w:sz w:val="20"/>
                <w:szCs w:val="20"/>
              </w:rPr>
              <w:t>s</w:t>
            </w:r>
            <w:r w:rsidRPr="000D0506">
              <w:rPr>
                <w:rFonts w:ascii="Arial" w:hAnsi="Arial"/>
                <w:color w:val="auto"/>
                <w:sz w:val="20"/>
                <w:szCs w:val="20"/>
              </w:rPr>
              <w:t xml:space="preserve"> </w:t>
            </w:r>
            <w:r w:rsidRPr="000D0506">
              <w:rPr>
                <w:rFonts w:ascii="Arial" w:hAnsi="Arial"/>
                <w:i/>
                <w:color w:val="59206B" w:themeColor="accent6" w:themeShade="BF"/>
                <w:sz w:val="20"/>
                <w:szCs w:val="20"/>
              </w:rPr>
              <w:t>TBC</w:t>
            </w:r>
          </w:p>
          <w:p w14:paraId="388840B7" w14:textId="77777777" w:rsidR="00E05FCC" w:rsidRPr="000D0506" w:rsidRDefault="00E05FCC" w:rsidP="00E05FCC">
            <w:pPr>
              <w:numPr>
                <w:ilvl w:val="0"/>
                <w:numId w:val="17"/>
              </w:numPr>
              <w:snapToGrid/>
              <w:spacing w:before="120" w:after="120" w:line="259" w:lineRule="auto"/>
              <w:ind w:left="284" w:right="150" w:hanging="284"/>
              <w:jc w:val="both"/>
              <w:rPr>
                <w:rFonts w:ascii="Arial" w:hAnsi="Arial"/>
                <w:color w:val="auto"/>
                <w:sz w:val="20"/>
                <w:szCs w:val="20"/>
              </w:rPr>
            </w:pPr>
            <w:r w:rsidRPr="000D0506">
              <w:rPr>
                <w:rFonts w:ascii="Arial" w:hAnsi="Arial"/>
                <w:color w:val="auto"/>
                <w:sz w:val="20"/>
                <w:szCs w:val="20"/>
              </w:rPr>
              <w:t>(</w:t>
            </w:r>
            <w:r w:rsidRPr="000D0506">
              <w:rPr>
                <w:rFonts w:ascii="Arial" w:hAnsi="Arial"/>
                <w:b/>
                <w:color w:val="auto"/>
                <w:sz w:val="20"/>
                <w:szCs w:val="20"/>
              </w:rPr>
              <w:t>Completion</w:t>
            </w:r>
            <w:r w:rsidRPr="000D0506">
              <w:rPr>
                <w:rFonts w:ascii="Arial" w:hAnsi="Arial"/>
                <w:color w:val="auto"/>
                <w:sz w:val="20"/>
                <w:szCs w:val="20"/>
              </w:rPr>
              <w:t>) Evidence that the Project has been completed, including:</w:t>
            </w:r>
          </w:p>
          <w:p w14:paraId="43FC2D11" w14:textId="77777777" w:rsidR="00836A5E" w:rsidRPr="000D0506" w:rsidRDefault="00E05FCC" w:rsidP="00E05FCC">
            <w:pPr>
              <w:numPr>
                <w:ilvl w:val="0"/>
                <w:numId w:val="18"/>
              </w:numPr>
              <w:tabs>
                <w:tab w:val="left" w:pos="709"/>
              </w:tabs>
              <w:snapToGrid/>
              <w:spacing w:before="120" w:after="120" w:line="259" w:lineRule="auto"/>
              <w:ind w:left="709" w:right="150" w:hanging="425"/>
              <w:jc w:val="both"/>
              <w:rPr>
                <w:rFonts w:ascii="Arial" w:hAnsi="Arial"/>
                <w:color w:val="auto"/>
                <w:sz w:val="20"/>
                <w:szCs w:val="20"/>
              </w:rPr>
            </w:pPr>
            <w:r w:rsidRPr="000D0506">
              <w:rPr>
                <w:rFonts w:ascii="Arial" w:hAnsi="Arial"/>
                <w:color w:val="auto"/>
                <w:sz w:val="20"/>
                <w:szCs w:val="20"/>
              </w:rPr>
              <w:t>a site inspection by the Department, where requested; and</w:t>
            </w:r>
          </w:p>
          <w:p w14:paraId="5E2788CA" w14:textId="6FD7C70D" w:rsidR="00E05FCC" w:rsidRPr="000D0506" w:rsidRDefault="00E05FCC" w:rsidP="00E05FCC">
            <w:pPr>
              <w:numPr>
                <w:ilvl w:val="0"/>
                <w:numId w:val="18"/>
              </w:numPr>
              <w:tabs>
                <w:tab w:val="left" w:pos="709"/>
              </w:tabs>
              <w:snapToGrid/>
              <w:spacing w:before="120" w:after="120" w:line="259" w:lineRule="auto"/>
              <w:ind w:left="709" w:right="150" w:hanging="425"/>
              <w:jc w:val="both"/>
              <w:rPr>
                <w:rFonts w:ascii="Arial" w:hAnsi="Arial"/>
                <w:color w:val="auto"/>
                <w:sz w:val="20"/>
                <w:szCs w:val="20"/>
              </w:rPr>
            </w:pPr>
            <w:r w:rsidRPr="000D0506">
              <w:rPr>
                <w:rFonts w:ascii="Arial" w:hAnsi="Arial"/>
                <w:color w:val="auto"/>
                <w:sz w:val="20"/>
                <w:szCs w:val="20"/>
              </w:rPr>
              <w:t>where applicable, a Certificate of Practical Completion under the construction contract for the Project.</w:t>
            </w:r>
          </w:p>
          <w:p w14:paraId="0A5D1B88" w14:textId="5E8F6B2F" w:rsidR="00E05FCC" w:rsidRPr="000D0506" w:rsidRDefault="007E4C0C" w:rsidP="000D0506">
            <w:pPr>
              <w:numPr>
                <w:ilvl w:val="0"/>
                <w:numId w:val="17"/>
              </w:numPr>
              <w:snapToGrid/>
              <w:spacing w:before="120" w:after="120" w:line="259" w:lineRule="auto"/>
              <w:ind w:left="284" w:right="150" w:hanging="284"/>
              <w:jc w:val="both"/>
              <w:rPr>
                <w:rFonts w:ascii="Arial" w:hAnsi="Arial"/>
                <w:color w:val="auto"/>
                <w:sz w:val="20"/>
                <w:szCs w:val="20"/>
              </w:rPr>
            </w:pPr>
            <w:r w:rsidRPr="007E4C0C">
              <w:rPr>
                <w:rFonts w:ascii="Arial" w:hAnsi="Arial"/>
                <w:color w:val="auto"/>
                <w:sz w:val="20"/>
                <w:szCs w:val="20"/>
              </w:rPr>
              <w:t>(</w:t>
            </w:r>
            <w:r w:rsidRPr="007E4C0C">
              <w:rPr>
                <w:rFonts w:ascii="Arial" w:hAnsi="Arial"/>
                <w:b/>
                <w:bCs/>
                <w:color w:val="auto"/>
                <w:sz w:val="20"/>
                <w:szCs w:val="20"/>
              </w:rPr>
              <w:t>Declaration</w:t>
            </w:r>
            <w:r w:rsidRPr="007E4C0C">
              <w:rPr>
                <w:rFonts w:ascii="Arial" w:hAnsi="Arial"/>
                <w:color w:val="auto"/>
                <w:sz w:val="20"/>
                <w:szCs w:val="20"/>
              </w:rPr>
              <w:t xml:space="preserve">) A declaration signed by a senior representative of the Recipient confirming that </w:t>
            </w:r>
            <w:r w:rsidRPr="000D0506">
              <w:rPr>
                <w:rFonts w:ascii="Arial" w:hAnsi="Arial"/>
                <w:i/>
                <w:color w:val="59206B" w:themeColor="accent6" w:themeShade="BF"/>
                <w:sz w:val="20"/>
                <w:szCs w:val="20"/>
              </w:rPr>
              <w:t>[TBC]</w:t>
            </w:r>
            <w:r w:rsidRPr="007E4C0C">
              <w:rPr>
                <w:rFonts w:ascii="Arial" w:hAnsi="Arial"/>
                <w:color w:val="auto"/>
                <w:sz w:val="20"/>
                <w:szCs w:val="20"/>
              </w:rPr>
              <w:t xml:space="preserve"> has been achieved or installed (as applicable), together with Evidence substantiating the declaration.</w:t>
            </w:r>
          </w:p>
        </w:tc>
        <w:tc>
          <w:tcPr>
            <w:tcW w:w="1588" w:type="dxa"/>
          </w:tcPr>
          <w:p w14:paraId="6FD2E163" w14:textId="77777777" w:rsidR="00E05FCC" w:rsidRPr="000D0506" w:rsidRDefault="00E05FCC" w:rsidP="00E05FCC">
            <w:pPr>
              <w:rPr>
                <w:rFonts w:ascii="Arial" w:hAnsi="Arial"/>
                <w:i/>
                <w:color w:val="59206B" w:themeColor="accent6" w:themeShade="BF"/>
                <w:sz w:val="20"/>
                <w:szCs w:val="20"/>
              </w:rPr>
            </w:pPr>
            <w:r w:rsidRPr="000D0506">
              <w:rPr>
                <w:rFonts w:ascii="Arial" w:hAnsi="Arial"/>
                <w:i/>
                <w:color w:val="59206B" w:themeColor="accent6" w:themeShade="BF"/>
                <w:sz w:val="20"/>
                <w:szCs w:val="20"/>
              </w:rPr>
              <w:t>$[#]</w:t>
            </w:r>
          </w:p>
          <w:p w14:paraId="081D7E57" w14:textId="77777777" w:rsidR="00E05FCC" w:rsidRPr="000D0506" w:rsidRDefault="00E05FCC" w:rsidP="00E05FCC">
            <w:pPr>
              <w:rPr>
                <w:rFonts w:ascii="Arial" w:hAnsi="Arial"/>
                <w:i/>
                <w:color w:val="59206B" w:themeColor="accent6" w:themeShade="BF"/>
                <w:sz w:val="20"/>
                <w:szCs w:val="20"/>
              </w:rPr>
            </w:pPr>
            <w:r w:rsidRPr="000D0506">
              <w:rPr>
                <w:rFonts w:ascii="Arial" w:hAnsi="Arial"/>
                <w:i/>
                <w:color w:val="59206B" w:themeColor="accent6" w:themeShade="BF"/>
                <w:sz w:val="20"/>
                <w:szCs w:val="20"/>
              </w:rPr>
              <w:t>(exclusive of GST)</w:t>
            </w:r>
          </w:p>
          <w:p w14:paraId="30F5EBE7" w14:textId="4466D8B9" w:rsidR="00E05FCC" w:rsidRPr="000D0506" w:rsidRDefault="00E05FCC" w:rsidP="00E05FCC">
            <w:pPr>
              <w:rPr>
                <w:rFonts w:ascii="Arial" w:hAnsi="Arial"/>
                <w:i/>
                <w:color w:val="59206B" w:themeColor="accent6" w:themeShade="BF"/>
                <w:sz w:val="20"/>
                <w:szCs w:val="20"/>
              </w:rPr>
            </w:pPr>
          </w:p>
        </w:tc>
        <w:tc>
          <w:tcPr>
            <w:tcW w:w="1559" w:type="dxa"/>
          </w:tcPr>
          <w:p w14:paraId="6567B8EF" w14:textId="4D7AEB5D" w:rsidR="00E05FCC" w:rsidRPr="00677EAA" w:rsidRDefault="00E05FCC" w:rsidP="00E05FCC">
            <w:pPr>
              <w:rPr>
                <w:rFonts w:ascii="Arial" w:hAnsi="Arial"/>
                <w:sz w:val="20"/>
                <w:szCs w:val="20"/>
              </w:rPr>
            </w:pPr>
            <w:r w:rsidRPr="00677EAA">
              <w:rPr>
                <w:rFonts w:ascii="Arial" w:hAnsi="Arial"/>
                <w:sz w:val="20"/>
                <w:szCs w:val="20"/>
              </w:rPr>
              <w:t>[</w:t>
            </w:r>
            <w:r w:rsidRPr="00677EAA">
              <w:rPr>
                <w:rFonts w:ascii="Arial" w:hAnsi="Arial"/>
                <w:i/>
                <w:color w:val="59206B" w:themeColor="accent6" w:themeShade="BF"/>
                <w:sz w:val="20"/>
                <w:szCs w:val="20"/>
              </w:rPr>
              <w:t>insert date</w:t>
            </w:r>
            <w:r w:rsidRPr="00677EAA">
              <w:rPr>
                <w:rFonts w:ascii="Arial" w:hAnsi="Arial"/>
                <w:sz w:val="20"/>
                <w:szCs w:val="20"/>
              </w:rPr>
              <w:t>]</w:t>
            </w:r>
          </w:p>
        </w:tc>
      </w:tr>
      <w:tr w:rsidR="00E05FCC" w:rsidRPr="00677EAA" w14:paraId="0BB1700B" w14:textId="77777777">
        <w:tc>
          <w:tcPr>
            <w:tcW w:w="5920" w:type="dxa"/>
          </w:tcPr>
          <w:p w14:paraId="0DB10510" w14:textId="77777777" w:rsidR="00E05FCC" w:rsidRPr="00677EAA" w:rsidRDefault="00E05FCC" w:rsidP="00E05FCC">
            <w:pPr>
              <w:jc w:val="right"/>
              <w:rPr>
                <w:rFonts w:ascii="Arial" w:hAnsi="Arial"/>
                <w:sz w:val="20"/>
                <w:szCs w:val="20"/>
              </w:rPr>
            </w:pPr>
            <w:r w:rsidRPr="00677EAA">
              <w:rPr>
                <w:rFonts w:ascii="Arial" w:hAnsi="Arial"/>
                <w:b/>
                <w:sz w:val="20"/>
                <w:szCs w:val="20"/>
              </w:rPr>
              <w:t>Total</w:t>
            </w:r>
          </w:p>
        </w:tc>
        <w:tc>
          <w:tcPr>
            <w:tcW w:w="1588" w:type="dxa"/>
          </w:tcPr>
          <w:p w14:paraId="5B1BE4BE" w14:textId="77777777" w:rsidR="00E05FCC" w:rsidRPr="00677EAA" w:rsidRDefault="00E05FCC" w:rsidP="00E05FCC">
            <w:pPr>
              <w:rPr>
                <w:rFonts w:ascii="Arial" w:hAnsi="Arial"/>
                <w:b/>
                <w:bCs/>
                <w:sz w:val="20"/>
                <w:szCs w:val="20"/>
              </w:rPr>
            </w:pPr>
            <w:r w:rsidRPr="00677EAA">
              <w:rPr>
                <w:rFonts w:ascii="Arial" w:hAnsi="Arial"/>
                <w:b/>
                <w:bCs/>
                <w:sz w:val="20"/>
                <w:szCs w:val="20"/>
              </w:rPr>
              <w:t>$[</w:t>
            </w:r>
            <w:r w:rsidRPr="00677EAA">
              <w:rPr>
                <w:rFonts w:ascii="Arial" w:hAnsi="Arial"/>
                <w:b/>
                <w:bCs/>
                <w:color w:val="59206B" w:themeColor="accent6" w:themeShade="BF"/>
                <w:sz w:val="20"/>
                <w:szCs w:val="20"/>
              </w:rPr>
              <w:t>#</w:t>
            </w:r>
            <w:r w:rsidRPr="00677EAA">
              <w:rPr>
                <w:rFonts w:ascii="Arial" w:hAnsi="Arial"/>
                <w:b/>
                <w:bCs/>
                <w:sz w:val="20"/>
                <w:szCs w:val="20"/>
              </w:rPr>
              <w:t>]</w:t>
            </w:r>
          </w:p>
          <w:p w14:paraId="58233420" w14:textId="77777777" w:rsidR="00E05FCC" w:rsidRPr="00677EAA" w:rsidRDefault="00E05FCC" w:rsidP="00E05FCC">
            <w:pPr>
              <w:rPr>
                <w:rFonts w:ascii="Arial" w:hAnsi="Arial"/>
                <w:sz w:val="20"/>
                <w:szCs w:val="20"/>
              </w:rPr>
            </w:pPr>
            <w:r w:rsidRPr="00677EAA">
              <w:rPr>
                <w:rFonts w:ascii="Arial" w:hAnsi="Arial"/>
                <w:b/>
                <w:bCs/>
                <w:sz w:val="20"/>
                <w:szCs w:val="20"/>
              </w:rPr>
              <w:t>(exclusive of GST)</w:t>
            </w:r>
          </w:p>
        </w:tc>
        <w:tc>
          <w:tcPr>
            <w:tcW w:w="1559" w:type="dxa"/>
          </w:tcPr>
          <w:p w14:paraId="59938711" w14:textId="77777777" w:rsidR="00E05FCC" w:rsidRPr="00677EAA" w:rsidRDefault="00E05FCC" w:rsidP="00E05FCC">
            <w:pPr>
              <w:rPr>
                <w:rFonts w:ascii="Arial" w:hAnsi="Arial"/>
                <w:sz w:val="20"/>
                <w:szCs w:val="20"/>
              </w:rPr>
            </w:pPr>
          </w:p>
        </w:tc>
      </w:tr>
    </w:tbl>
    <w:p w14:paraId="50FEDC6F" w14:textId="77777777" w:rsidR="00F27222" w:rsidRDefault="00F27222" w:rsidP="00F27222">
      <w:pPr>
        <w:rPr>
          <w:iCs/>
          <w:sz w:val="18"/>
          <w:szCs w:val="20"/>
        </w:rPr>
        <w:sectPr w:rsidR="00F27222" w:rsidSect="00F27222">
          <w:pgSz w:w="11906" w:h="16838"/>
          <w:pgMar w:top="1440" w:right="1440" w:bottom="1440" w:left="1440" w:header="708" w:footer="708" w:gutter="0"/>
          <w:cols w:space="708"/>
          <w:docGrid w:linePitch="360"/>
        </w:sectPr>
      </w:pPr>
    </w:p>
    <w:p w14:paraId="5A14B035" w14:textId="11DF5275" w:rsidR="00F27222" w:rsidRPr="00196351" w:rsidRDefault="00F27222" w:rsidP="00196351"/>
    <w:sectPr w:rsidR="00F27222" w:rsidRPr="00196351" w:rsidSect="004200F4">
      <w:headerReference w:type="even" r:id="rId25"/>
      <w:headerReference w:type="default" r:id="rId26"/>
      <w:footerReference w:type="even" r:id="rId27"/>
      <w:footerReference w:type="default" r:id="rId28"/>
      <w:headerReference w:type="first" r:id="rId29"/>
      <w:footerReference w:type="first" r:id="rId30"/>
      <w:type w:val="continuous"/>
      <w:pgSz w:w="11900" w:h="16840" w:code="8"/>
      <w:pgMar w:top="1247" w:right="1701" w:bottom="851" w:left="1134" w:header="567" w:footer="680" w:gutter="0"/>
      <w:cols w:space="34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D5AE2B" w14:textId="77777777" w:rsidR="001E070F" w:rsidRDefault="001E070F" w:rsidP="002F6A6E">
      <w:r>
        <w:separator/>
      </w:r>
    </w:p>
    <w:p w14:paraId="218797F1" w14:textId="77777777" w:rsidR="001E070F" w:rsidRDefault="001E070F"/>
    <w:p w14:paraId="69DCB6D0" w14:textId="77777777" w:rsidR="001E070F" w:rsidRDefault="001E070F"/>
  </w:endnote>
  <w:endnote w:type="continuationSeparator" w:id="0">
    <w:p w14:paraId="62ED59A0" w14:textId="77777777" w:rsidR="001E070F" w:rsidRDefault="001E070F" w:rsidP="002F6A6E">
      <w:r>
        <w:continuationSeparator/>
      </w:r>
    </w:p>
    <w:p w14:paraId="46942CEF" w14:textId="77777777" w:rsidR="001E070F" w:rsidRDefault="001E070F"/>
    <w:p w14:paraId="3D8CB68C" w14:textId="77777777" w:rsidR="001E070F" w:rsidRDefault="001E070F"/>
  </w:endnote>
  <w:endnote w:type="continuationNotice" w:id="1">
    <w:p w14:paraId="7D749B2B" w14:textId="77777777" w:rsidR="001E070F" w:rsidRDefault="001E070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VIC">
    <w:panose1 w:val="00000500000000000000"/>
    <w:charset w:val="00"/>
    <w:family w:val="auto"/>
    <w:pitch w:val="variable"/>
    <w:sig w:usb0="00000007" w:usb1="00000000" w:usb2="00000000" w:usb3="00000000" w:csb0="00000093" w:csb1="00000000"/>
  </w:font>
  <w:font w:name="Times">
    <w:panose1 w:val="02020603050405020304"/>
    <w:charset w:val="00"/>
    <w:family w:val="roman"/>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54D547" w14:textId="77777777" w:rsidR="00F27222" w:rsidRDefault="00F27222">
    <w:pPr>
      <w:pStyle w:val="Footer"/>
      <w:framePr w:wrap="around" w:vAnchor="text" w:hAnchor="margin" w:xAlign="center" w:y="1"/>
      <w:rPr>
        <w:rStyle w:val="PageNumber"/>
      </w:rPr>
    </w:pPr>
    <w:r>
      <w:rPr>
        <w:rFonts w:cs="Times New Roman"/>
        <w:noProof/>
      </w:rPr>
      <mc:AlternateContent>
        <mc:Choice Requires="wps">
          <w:drawing>
            <wp:anchor distT="0" distB="0" distL="0" distR="0" simplePos="0" relativeHeight="251662848" behindDoc="0" locked="0" layoutInCell="1" allowOverlap="1" wp14:anchorId="158D3E92" wp14:editId="66A6115F">
              <wp:simplePos x="635" y="635"/>
              <wp:positionH relativeFrom="column">
                <wp:align>center</wp:align>
              </wp:positionH>
              <wp:positionV relativeFrom="paragraph">
                <wp:posOffset>635</wp:posOffset>
              </wp:positionV>
              <wp:extent cx="443865" cy="443865"/>
              <wp:effectExtent l="0" t="0" r="18415" b="13970"/>
              <wp:wrapSquare wrapText="bothSides"/>
              <wp:docPr id="1382284459" name="Text Box 138228445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3C8C6EF"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158D3E92" id="_x0000_t202" coordsize="21600,21600" o:spt="202" path="m,l,21600r21600,l21600,xe">
              <v:stroke joinstyle="miter"/>
              <v:path gradientshapeok="t" o:connecttype="rect"/>
            </v:shapetype>
            <v:shape id="Text Box 1382284459" o:spid="_x0000_s1028" type="#_x0000_t202" alt="OFFICIAL" style="position:absolute;margin-left:0;margin-top:.05pt;width:34.95pt;height:34.95pt;z-index:251662848;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lgNXBQIAABcEAAAOAAAAZHJzL2Uyb0RvYy54bWysU01v2zAMvQ/YfxB0X5xkXVEYcYqsRYYB&#10;QVsgHXpWZCk2IIuCxMTOfv0o2U66bqeiF/mZpPjx+LS47RrDjsqHGmzBZ5MpZ8pKKGu7L/iv5/WX&#10;G84CClsKA1YV/KQCv11+/rRoXa7mUIEplWeUxIa8dQWvEF2eZUFWqhFhAk5ZcmrwjUD69fus9KKl&#10;7I3J5tPpddaCL50HqUIg633v5MuUX2sl8VHroJCZglNvmE6fzl08s+VC5HsvXFXLoQ3xji4aUVsq&#10;ek51L1Cwg6//SdXU0kMAjRMJTQZa11KlGWia2fTNNNtKOJVmIXKCO9MUPi6tfDhu3ZNn2H2HjhYY&#10;CWldyAMZ4zyd9k38UqeM/ETh6Uyb6pBJMl5dfb25/saZJNeAKUt2uex8wB8KGhZBwT1tJZEljpuA&#10;fegYEmtZWNfGpM0Y+5eBckZLdukwIux2HavLgs/H7ndQnmgoD/2+g5PrmkpvRMAn4WnBNAeJFh/p&#10;0AbagsOAOKvA//6fPcYT7+TlrCXBFNySojkzPy3tI2prBH4EuxHYQ3MHpMAZPQYnE6QLHs0ItYfm&#10;hZS8ijXIJaykSgXHEd5hL1p6CVKtVimIFOQEbuzWyZg6MhVpfO5ehHcD10hLeoBRSCJ/Q3kfG28G&#10;tzogEZ/2EVntORzIJvWljQ4vJcr79X+Kurzn5R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B6WA1cFAgAAFwQAAA4AAAAAAAAAAAAA&#10;AAAALgIAAGRycy9lMm9Eb2MueG1sUEsBAi0AFAAGAAgAAAAhAISw0yjWAAAAAwEAAA8AAAAAAAAA&#10;AAAAAAAAXwQAAGRycy9kb3ducmV2LnhtbFBLBQYAAAAABAAEAPMAAABiBQAAAAA=&#10;" filled="f" stroked="f">
              <v:textbox style="mso-fit-shape-to-text:t" inset="0,0,0,0">
                <w:txbxContent>
                  <w:p w14:paraId="23C8C6EF"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r>
      <w:rPr>
        <w:rStyle w:val="PageNumber"/>
      </w:rPr>
      <w:fldChar w:fldCharType="begin"/>
    </w:r>
    <w:r>
      <w:rPr>
        <w:rStyle w:val="PageNumber"/>
      </w:rPr>
      <w:instrText xml:space="preserve">PAGE  </w:instrText>
    </w:r>
    <w:r>
      <w:rPr>
        <w:rStyle w:val="PageNumber"/>
      </w:rPr>
      <w:fldChar w:fldCharType="end"/>
    </w:r>
  </w:p>
  <w:p w14:paraId="1186D771" w14:textId="77777777" w:rsidR="00F27222" w:rsidRDefault="00F27222">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0A772" w14:textId="77777777" w:rsidR="00F27222" w:rsidRDefault="00F27222">
    <w:pPr>
      <w:pStyle w:val="Footer"/>
    </w:pPr>
    <w:r>
      <w:rPr>
        <w:noProof/>
      </w:rPr>
      <mc:AlternateContent>
        <mc:Choice Requires="wps">
          <w:drawing>
            <wp:anchor distT="0" distB="0" distL="0" distR="0" simplePos="0" relativeHeight="251655680" behindDoc="0" locked="0" layoutInCell="1" allowOverlap="1" wp14:anchorId="69978E9F" wp14:editId="76474C4A">
              <wp:simplePos x="914400" y="10082254"/>
              <wp:positionH relativeFrom="column">
                <wp:align>center</wp:align>
              </wp:positionH>
              <wp:positionV relativeFrom="paragraph">
                <wp:posOffset>635</wp:posOffset>
              </wp:positionV>
              <wp:extent cx="443865" cy="443865"/>
              <wp:effectExtent l="0" t="0" r="18415" b="13970"/>
              <wp:wrapSquare wrapText="bothSides"/>
              <wp:docPr id="126327811" name="Text Box 12632781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BF55B68"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69978E9F" id="_x0000_t202" coordsize="21600,21600" o:spt="202" path="m,l,21600r21600,l21600,xe">
              <v:stroke joinstyle="miter"/>
              <v:path gradientshapeok="t" o:connecttype="rect"/>
            </v:shapetype>
            <v:shape id="Text Box 126327811" o:spid="_x0000_s1029" type="#_x0000_t202" alt="OFFICIAL" style="position:absolute;margin-left:0;margin-top:.05pt;width:34.95pt;height:34.95pt;z-index:251655680;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Y/YmBQIAABcEAAAOAAAAZHJzL2Uyb0RvYy54bWysU01v2zAMvQ/YfxB0X5y0XVEYcYqsRYYB&#10;QVsgHXpWZCk2IIkCpcTOfv0oxU62bqdhF/mZpPjx+DS/761hB4WhBVfx2WTKmXIS6tbtKv79dfXp&#10;jrMQhauFAacqflSB3y8+fph3vlRX0ICpFTJK4kLZ+Yo3MfqyKIJslBVhAl45cmpAKyL94q6oUXSU&#10;3Zriajq9LTrA2iNIFQJZH09Ovsj5tVYyPmsdVGSm4tRbzCfmc5vOYjEX5Q6Fb1o5tCH+oQsrWkdF&#10;z6keRRRsj+0fqWwrEQLoOJFgC9C6lSrPQNPMpu+m2TTCqzwLkRP8mabw/9LKp8PGvyCL/RfoaYGJ&#10;kM6HMpAxzdNrtOlLnTLyE4XHM22qj0yS8ebm+u72M2eSXAOmLMXlsscQvyqwLIGKI20lkyUO6xBP&#10;oWNIquVg1RqTN2PcbwbKmSzFpcOEYr/tWVtX/Hrsfgv1kYZCOO07eLlqqfRahPgikBZMc5Bo4zMd&#10;2kBXcRgQZw3gj7/ZUzzxTl7OOhJMxR0pmjPzzdE+krZGgCPYjsDt7QOQAmf0GLzMkC5gNCPUCPaN&#10;lLxMNcglnKRKFY8jfIgn0dJLkGq5zEGkIC/i2m28TKkTU4nG1/5NoB+4jrSkJxiFJMp3lJ9i083g&#10;l/tIxOd9JFZPHA5kk/ryRoeXkuT963+OurznxU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Dtj9iYFAgAAFwQAAA4AAAAAAAAAAAAA&#10;AAAALgIAAGRycy9lMm9Eb2MueG1sUEsBAi0AFAAGAAgAAAAhAISw0yjWAAAAAwEAAA8AAAAAAAAA&#10;AAAAAAAAXwQAAGRycy9kb3ducmV2LnhtbFBLBQYAAAAABAAEAPMAAABiBQAAAAA=&#10;" filled="f" stroked="f">
              <v:textbox style="mso-fit-shape-to-text:t" inset="0,0,0,0">
                <w:txbxContent>
                  <w:p w14:paraId="0BF55B68"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77534F" w14:textId="77777777" w:rsidR="00F27222" w:rsidRPr="00057E8F" w:rsidRDefault="00F27222">
    <w:pPr>
      <w:pStyle w:val="Footer"/>
      <w:jc w:val="center"/>
      <w:rPr>
        <w:caps/>
        <w:noProof/>
        <w:sz w:val="18"/>
        <w:szCs w:val="18"/>
      </w:rPr>
    </w:pPr>
    <w:r>
      <w:rPr>
        <w:caps/>
        <w:noProof/>
        <w:sz w:val="18"/>
        <w:szCs w:val="18"/>
      </w:rPr>
      <mc:AlternateContent>
        <mc:Choice Requires="wps">
          <w:drawing>
            <wp:anchor distT="0" distB="0" distL="0" distR="0" simplePos="0" relativeHeight="251664896" behindDoc="0" locked="0" layoutInCell="1" allowOverlap="1" wp14:anchorId="42531941" wp14:editId="08FCA0EB">
              <wp:simplePos x="915035" y="10111740"/>
              <wp:positionH relativeFrom="column">
                <wp:align>center</wp:align>
              </wp:positionH>
              <wp:positionV relativeFrom="paragraph">
                <wp:posOffset>635</wp:posOffset>
              </wp:positionV>
              <wp:extent cx="443865" cy="443865"/>
              <wp:effectExtent l="0" t="0" r="18415" b="13970"/>
              <wp:wrapSquare wrapText="bothSides"/>
              <wp:docPr id="1673912868" name="Text Box 167391286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8B1D923"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42531941" id="_x0000_t202" coordsize="21600,21600" o:spt="202" path="m,l,21600r21600,l21600,xe">
              <v:stroke joinstyle="miter"/>
              <v:path gradientshapeok="t" o:connecttype="rect"/>
            </v:shapetype>
            <v:shape id="Text Box 1673912868" o:spid="_x0000_s1031" type="#_x0000_t202" alt="OFFICIAL" style="position:absolute;left:0;text-align:left;margin-left:0;margin-top:.05pt;width:34.95pt;height:34.95pt;z-index:251664896;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7vZBQIAABcEAAAOAAAAZHJzL2Uyb0RvYy54bWysU01v2zAMvQ/YfxB0X5x0bVEYcYqsRYYB&#10;QVsgHXpWZCk2IIkCpcTOfv0oxU62bqdhF/mZpPjx+DS/761hB4WhBVfx2WTKmXIS6tbtKv79dfXp&#10;jrMQhauFAacqflSB3y8+fph3vlRX0ICpFTJK4kLZ+Yo3MfqyKIJslBVhAl45cmpAKyL94q6oUXSU&#10;3Zriajq9LTrA2iNIFQJZH09Ovsj5tVYyPmsdVGSm4tRbzCfmc5vOYjEX5Q6Fb1o5tCH+oQsrWkdF&#10;z6keRRRsj+0fqWwrEQLoOJFgC9C6lSrPQNPMpu+m2TTCqzwLkRP8mabw/9LKp8PGvyCL/RfoaYGJ&#10;kM6HMpAxzdNrtOlLnTLyE4XHM22qj0yS8fr6893tDWeSXAOmLMXlsscQvyqwLIGKI20lkyUO6xBP&#10;oWNIquVg1RqTN2PcbwbKmSzFpcOEYr/tWVtX/Gbsfgv1kYZCOO07eLlqqfRahPgikBZMc5Bo4zMd&#10;2kBXcRgQZw3gj7/ZUzzxTl7OOhJMxR0pmjPzzdE+krZGgCPYjsDt7QOQAmf0GLzMkC5gNCPUCPaN&#10;lLxMNcglnKRKFY8jfIgn0dJLkGq5zEGkIC/i2m28TKkTU4nG1/5NoB+4jrSkJxiFJMp3lJ9i083g&#10;l/tIxOd9JFZPHA5kk/ryRoeXkuT963+OurznxU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KRbu9kFAgAAFwQAAA4AAAAAAAAAAAAA&#10;AAAALgIAAGRycy9lMm9Eb2MueG1sUEsBAi0AFAAGAAgAAAAhAISw0yjWAAAAAwEAAA8AAAAAAAAA&#10;AAAAAAAAXwQAAGRycy9kb3ducmV2LnhtbFBLBQYAAAAABAAEAPMAAABiBQAAAAA=&#10;" filled="f" stroked="f">
              <v:textbox style="mso-fit-shape-to-text:t" inset="0,0,0,0">
                <w:txbxContent>
                  <w:p w14:paraId="18B1D923"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r w:rsidRPr="00057E8F">
      <w:rPr>
        <w:caps/>
        <w:sz w:val="18"/>
        <w:szCs w:val="18"/>
      </w:rPr>
      <w:t xml:space="preserve">- </w:t>
    </w:r>
    <w:r w:rsidRPr="00057E8F">
      <w:rPr>
        <w:caps/>
        <w:sz w:val="18"/>
        <w:szCs w:val="18"/>
      </w:rPr>
      <w:fldChar w:fldCharType="begin"/>
    </w:r>
    <w:r w:rsidRPr="00057E8F">
      <w:rPr>
        <w:caps/>
        <w:sz w:val="18"/>
        <w:szCs w:val="18"/>
      </w:rPr>
      <w:instrText xml:space="preserve"> PAGE   \* MERGEFORMAT </w:instrText>
    </w:r>
    <w:r w:rsidRPr="00057E8F">
      <w:rPr>
        <w:caps/>
        <w:sz w:val="18"/>
        <w:szCs w:val="18"/>
      </w:rPr>
      <w:fldChar w:fldCharType="separate"/>
    </w:r>
    <w:r w:rsidRPr="00057E8F">
      <w:rPr>
        <w:caps/>
        <w:noProof/>
        <w:sz w:val="18"/>
        <w:szCs w:val="18"/>
      </w:rPr>
      <w:t>2</w:t>
    </w:r>
    <w:r w:rsidRPr="00057E8F">
      <w:rPr>
        <w:caps/>
        <w:noProof/>
        <w:sz w:val="18"/>
        <w:szCs w:val="18"/>
      </w:rPr>
      <w:fldChar w:fldCharType="end"/>
    </w:r>
    <w:r w:rsidRPr="00057E8F">
      <w:rPr>
        <w:caps/>
        <w:noProof/>
        <w:sz w:val="18"/>
        <w:szCs w:val="18"/>
      </w:rP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81ADF1" w14:textId="77777777" w:rsidR="00F27222" w:rsidRDefault="00F27222">
    <w:pPr>
      <w:pStyle w:val="Footer"/>
    </w:pPr>
    <w:r>
      <w:rPr>
        <w:noProof/>
      </w:rPr>
      <mc:AlternateContent>
        <mc:Choice Requires="wps">
          <w:drawing>
            <wp:anchor distT="0" distB="0" distL="0" distR="0" simplePos="0" relativeHeight="251657728" behindDoc="0" locked="0" layoutInCell="1" allowOverlap="1" wp14:anchorId="1191ED10" wp14:editId="26402F25">
              <wp:simplePos x="635" y="635"/>
              <wp:positionH relativeFrom="column">
                <wp:align>center</wp:align>
              </wp:positionH>
              <wp:positionV relativeFrom="paragraph">
                <wp:posOffset>635</wp:posOffset>
              </wp:positionV>
              <wp:extent cx="443865" cy="443865"/>
              <wp:effectExtent l="0" t="0" r="18415" b="13970"/>
              <wp:wrapSquare wrapText="bothSides"/>
              <wp:docPr id="485631132" name="Text Box 48563113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2425721"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1191ED10" id="_x0000_t202" coordsize="21600,21600" o:spt="202" path="m,l,21600r21600,l21600,xe">
              <v:stroke joinstyle="miter"/>
              <v:path gradientshapeok="t" o:connecttype="rect"/>
            </v:shapetype>
            <v:shape id="Text Box 485631132" o:spid="_x0000_s1033" type="#_x0000_t202" alt="OFFICIAL" style="position:absolute;margin-left:0;margin-top:.05pt;width:34.95pt;height:34.95pt;z-index:251657728;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sVA6BQIAABcEAAAOAAAAZHJzL2Uyb0RvYy54bWysU01v2zAMvQ/YfxB0X5x0XVcYcYqsRYYB&#10;QVsgHXpWZCk2IIkCpcTOfv0oxU62bqdhF/mZpPjx+DS/661hB4WhBVfx2WTKmXIS6tbtKv79ZfXh&#10;lrMQhauFAacqflSB3y3ev5t3vlRX0ICpFTJK4kLZ+Yo3MfqyKIJslBVhAl45cmpAKyL94q6oUXSU&#10;3Zriajq9KTrA2iNIFQJZH05Ovsj5tVYyPmkdVGSm4tRbzCfmc5vOYjEX5Q6Fb1o5tCH+oQsrWkdF&#10;z6keRBRsj+0fqWwrEQLoOJFgC9C6lSrPQNPMpm+m2TTCqzwLkRP8mabw/9LKx8PGPyOL/RfoaYGJ&#10;kM6HMpAxzdNrtOlLnTLyE4XHM22qj0yS8fr64+3NJ84kuQZMWYrLZY8hflVgWQIVR9pKJksc1iGe&#10;QseQVMvBqjUmb8a43wyUM1mKS4cJxX7bs7au+Oex+y3URxoK4bTv4OWqpdJrEeKzQFowzUGijU90&#10;aANdxWFAnDWAP/5mT/HEO3k560gwFXekaM7MN0f7SNoaAY5gOwK3t/dACpzRY/AyQ7qA0YxQI9hX&#10;UvIy1SCXcJIqVTyO8D6eREsvQarlMgeRgryIa7fxMqVOTCUaX/pXgX7gOtKSHmEUkijfUH6KTTeD&#10;X+4jEZ/3kVg9cTiQTerLGx1eSpL3r/856vKeFz8B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O6xUDoFAgAAFwQAAA4AAAAAAAAAAAAA&#10;AAAALgIAAGRycy9lMm9Eb2MueG1sUEsBAi0AFAAGAAgAAAAhAISw0yjWAAAAAwEAAA8AAAAAAAAA&#10;AAAAAAAAXwQAAGRycy9kb3ducmV2LnhtbFBLBQYAAAAABAAEAPMAAABiBQAAAAA=&#10;" filled="f" stroked="f">
              <v:textbox style="mso-fit-shape-to-text:t" inset="0,0,0,0">
                <w:txbxContent>
                  <w:p w14:paraId="12425721"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7088650"/>
      <w:docPartObj>
        <w:docPartGallery w:val="Page Numbers (Bottom of Page)"/>
        <w:docPartUnique/>
      </w:docPartObj>
    </w:sdtPr>
    <w:sdtEndPr>
      <w:rPr>
        <w:noProof/>
      </w:rPr>
    </w:sdtEndPr>
    <w:sdtContent>
      <w:p w14:paraId="1D30DE88" w14:textId="77777777" w:rsidR="00F27222" w:rsidRDefault="00F27222">
        <w:pPr>
          <w:pStyle w:val="Footer"/>
          <w:jc w:val="center"/>
        </w:pPr>
        <w:r>
          <w:t xml:space="preserve">- </w:t>
        </w:r>
        <w:r>
          <w:fldChar w:fldCharType="begin"/>
        </w:r>
        <w:r>
          <w:instrText xml:space="preserve"> PAGE   \* MERGEFORMAT </w:instrText>
        </w:r>
        <w:r>
          <w:fldChar w:fldCharType="separate"/>
        </w:r>
        <w:r>
          <w:rPr>
            <w:noProof/>
          </w:rPr>
          <w:t>2</w:t>
        </w:r>
        <w:r>
          <w:rPr>
            <w:noProof/>
          </w:rPr>
          <w:fldChar w:fldCharType="end"/>
        </w:r>
        <w:r>
          <w:t xml:space="preserve"> -</w:t>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F8AA4E" w14:textId="77777777" w:rsidR="00F27222" w:rsidRDefault="00F27222">
    <w:pPr>
      <w:pStyle w:val="Footer"/>
    </w:pPr>
    <w:r>
      <w:rPr>
        <w:noProof/>
      </w:rPr>
      <mc:AlternateContent>
        <mc:Choice Requires="wps">
          <w:drawing>
            <wp:anchor distT="0" distB="0" distL="0" distR="0" simplePos="0" relativeHeight="251663872" behindDoc="0" locked="0" layoutInCell="1" allowOverlap="1" wp14:anchorId="28508202" wp14:editId="339843CB">
              <wp:simplePos x="915035" y="10082530"/>
              <wp:positionH relativeFrom="column">
                <wp:align>center</wp:align>
              </wp:positionH>
              <wp:positionV relativeFrom="paragraph">
                <wp:posOffset>635</wp:posOffset>
              </wp:positionV>
              <wp:extent cx="443865" cy="443865"/>
              <wp:effectExtent l="0" t="0" r="18415" b="13970"/>
              <wp:wrapSquare wrapText="bothSides"/>
              <wp:docPr id="1555148440" name="Text Box 155514844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48A0710"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28508202" id="_x0000_t202" coordsize="21600,21600" o:spt="202" path="m,l,21600r21600,l21600,xe">
              <v:stroke joinstyle="miter"/>
              <v:path gradientshapeok="t" o:connecttype="rect"/>
            </v:shapetype>
            <v:shape id="Text Box 1555148440" o:spid="_x0000_s1035" type="#_x0000_t202" alt="OFFICIAL" style="position:absolute;margin-left:0;margin-top:.05pt;width:34.95pt;height:34.95pt;z-index:25166387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LFD8BQIAABcEAAAOAAAAZHJzL2Uyb0RvYy54bWysU01v2zAMvQ/YfxB0X5x0XdEZcYqsRYYB&#10;QVsgHXpWZCk2IImCxMTOfv0oOU62bqdhF/mZpPjx+DS/661hBxViC67is8mUM+Uk1K3bVfz7y+rD&#10;LWcRhauFAacqflSR3y3ev5t3vlRX0ICpVWCUxMWy8xVvEH1ZFFE2yoo4Aa8cOTUEK5B+w66og+go&#10;uzXF1XR6U3QQah9AqhjJ+jA4+SLn11pJfNI6KmSm4tQb5jPkc5vOYjEX5S4I37Ty1Ib4hy6saB0V&#10;Pad6ECjYPrR/pLKtDBBB40SCLUDrVqo8A00zm76ZZtMIr/IsRE70Z5ri/0srHw8b/xwY9l+gpwUm&#10;Qjofy0jGNE+vg01f6pSRnyg8nmlTPTJJxuvrj7c3nziT5DphylJcLvsQ8asCyxKoeKCtZLLEYR1x&#10;CB1DUi0Hq9aYvBnjfjNQzmQpLh0mhP22Z21d8c9j91uojzRUgGHf0ctVS6XXIuKzCLRgmoNEi090&#10;aANdxeGEOGsg/PibPcUT7+TlrCPBVNyRojkz3xztI2lrBGEE2xG4vb0HUuCMHoOXGdKFgGaEOoB9&#10;JSUvUw1yCSepUsVxhPc4iJZeglTLZQ4iBXmBa7fxMqVOTCUaX/pXEfyJa6QlPcIoJFG+oXyITTej&#10;X+6RiM/7SKwOHJ7IJvXljZ5eSpL3r/856vKeFz8B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NssUPwFAgAAFwQAAA4AAAAAAAAAAAAA&#10;AAAALgIAAGRycy9lMm9Eb2MueG1sUEsBAi0AFAAGAAgAAAAhAISw0yjWAAAAAwEAAA8AAAAAAAAA&#10;AAAAAAAAXwQAAGRycy9kb3ducmV2LnhtbFBLBQYAAAAABAAEAPMAAABiBQAAAAA=&#10;" filled="f" stroked="f">
              <v:textbox style="mso-fit-shape-to-text:t" inset="0,0,0,0">
                <w:txbxContent>
                  <w:p w14:paraId="648A0710"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67D6A" w14:textId="7ECB9F4A" w:rsidR="0033647D" w:rsidRDefault="00320409" w:rsidP="002F6A6E">
    <w:r>
      <w:rPr>
        <w:noProof/>
      </w:rPr>
      <mc:AlternateContent>
        <mc:Choice Requires="wps">
          <w:drawing>
            <wp:anchor distT="0" distB="0" distL="0" distR="0" simplePos="0" relativeHeight="251648512" behindDoc="0" locked="0" layoutInCell="1" allowOverlap="1" wp14:anchorId="64AAE207" wp14:editId="0DD971C3">
              <wp:simplePos x="635" y="635"/>
              <wp:positionH relativeFrom="page">
                <wp:align>left</wp:align>
              </wp:positionH>
              <wp:positionV relativeFrom="page">
                <wp:align>bottom</wp:align>
              </wp:positionV>
              <wp:extent cx="443865" cy="443865"/>
              <wp:effectExtent l="0" t="0" r="2540" b="0"/>
              <wp:wrapNone/>
              <wp:docPr id="6"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090BE6D" w14:textId="5BE64D6A" w:rsidR="00320409" w:rsidRPr="00320409" w:rsidRDefault="00320409" w:rsidP="002F6A6E">
                          <w:pPr>
                            <w:rPr>
                              <w:noProof/>
                            </w:rPr>
                          </w:pPr>
                          <w:r w:rsidRPr="00320409">
                            <w:rPr>
                              <w:noProof/>
                            </w:rPr>
                            <w:t>OFFICIAL</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64AAE207" id="_x0000_t202" coordsize="21600,21600" o:spt="202" path="m,l,21600r21600,l21600,xe">
              <v:stroke joinstyle="miter"/>
              <v:path gradientshapeok="t" o:connecttype="rect"/>
            </v:shapetype>
            <v:shape id="Text Box 6" o:spid="_x0000_s1036" type="#_x0000_t202" alt="OFFICIAL" style="position:absolute;margin-left:0;margin-top:0;width:34.95pt;height:34.95pt;z-index:25164851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13yjDwIAACIEAAAOAAAAZHJzL2Uyb0RvYy54bWysU01v2zAMvQ/YfxB0X+xkSdEacYqsRYYB&#10;QVsgHXpWZCk2IImCpMTOfv0o2U62bqdhF5kiaX6897S877QiJ+F8A6ak00lOiTAcqsYcSvr9dfPp&#10;lhIfmKmYAiNKehae3q8+fli2thAzqEFVwhEsYnzR2pLWIdgiyzyvhWZ+AlYYDEpwmgW8ukNWOdZi&#10;da2yWZ7fZC24yjrgwnv0PvZBukr1pRQ8PEvpRSCqpDhbSKdL5z6e2WrJioNjtm74MAb7hyk0aww2&#10;vZR6ZIGRo2v+KKUb7sCDDBMOOgMpGy7SDrjNNH+3za5mVqRdEBxvLzD5/1eWP5129sWR0H2BDgmM&#10;gLTWFx6dcZ9OOh2/OCnBOEJ4vsAmukA4Oufzz7c3C0o4hgYbq2TXn63z4asATaJRUoesJLDYaetD&#10;nzqmxF4GNo1SiRllfnNgzejJrhNGK3T7jjQVTp/4jK49VGfcykFPuLd802DvLfPhhTlkGBdB1YZn&#10;PKSCtqQwWJTU4H78zR/zEXiMUtKiYkpqUNKUqG8GCZkt5nkeFZZuaLjR2CdjepcvYtwc9QOgGKf4&#10;LixPZkwOajSlA/2Gol7HbhhihmPPku5H8yH0+sVHwcV6nZJQTJaFrdlZHktH0CKir90bc3aAPSBf&#10;TzBqihXv0O9z45/ero8BOUjUXNEccEchJnKHRxOV/us9ZV2f9uonAAAA//8DAFBLAwQUAAYACAAA&#10;ACEA2G08/tcAAAADAQAADwAAAGRycy9kb3ducmV2LnhtbEyPT0/DMAzF70h8h8hI3FjKDhUrTaeJ&#10;f+JKmQRHt/Gaao1T6mwr354AB7j4yXrWez+X69kP6kiT9IENXC8yUMRtsD13Bravj1c3oCQiWxwC&#10;k4FPElhX52clFjac+IWOdexUCmEp0ICLcSy0ltaRR1mEkTh5uzB5jGmdOm0nPKVwP+hlluXaY8+p&#10;weFId47afX3wBvL7p40b3/L3j91SnqUJ+1iHB2MuL+bNLahIc/w7hm/8hA5VYmrCga2owUB6JP7M&#10;5OWrFajmV3VV6v/s1RcAAAD//wMAUEsBAi0AFAAGAAgAAAAhALaDOJL+AAAA4QEAABMAAAAAAAAA&#10;AAAAAAAAAAAAAFtDb250ZW50X1R5cGVzXS54bWxQSwECLQAUAAYACAAAACEAOP0h/9YAAACUAQAA&#10;CwAAAAAAAAAAAAAAAAAvAQAAX3JlbHMvLnJlbHNQSwECLQAUAAYACAAAACEAx9d8ow8CAAAiBAAA&#10;DgAAAAAAAAAAAAAAAAAuAgAAZHJzL2Uyb0RvYy54bWxQSwECLQAUAAYACAAAACEA2G08/tcAAAAD&#10;AQAADwAAAAAAAAAAAAAAAABpBAAAZHJzL2Rvd25yZXYueG1sUEsFBgAAAAAEAAQA8wAAAG0FAAAA&#10;AA==&#10;" filled="f" stroked="f">
              <v:textbox style="mso-fit-shape-to-text:t" inset="20pt,0,0,15pt">
                <w:txbxContent>
                  <w:p w14:paraId="5090BE6D" w14:textId="5BE64D6A" w:rsidR="00320409" w:rsidRPr="00320409" w:rsidRDefault="00320409" w:rsidP="002F6A6E">
                    <w:pPr>
                      <w:rPr>
                        <w:noProof/>
                      </w:rPr>
                    </w:pPr>
                    <w:r w:rsidRPr="00320409">
                      <w:rPr>
                        <w:noProof/>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61D926" w14:textId="7A966C56" w:rsidR="0033647D" w:rsidRPr="00157BA8" w:rsidRDefault="00042B65" w:rsidP="000F18C6">
    <w:pPr>
      <w:pStyle w:val="Heading9"/>
      <w:ind w:right="1127"/>
    </w:pPr>
    <w:r>
      <w:rPr>
        <w:noProof/>
      </w:rPr>
      <mc:AlternateContent>
        <mc:Choice Requires="wps">
          <w:drawing>
            <wp:anchor distT="0" distB="0" distL="114300" distR="114300" simplePos="0" relativeHeight="251653632" behindDoc="0" locked="0" layoutInCell="0" allowOverlap="1" wp14:anchorId="5E0147B2" wp14:editId="695EB7CE">
              <wp:simplePos x="0" y="0"/>
              <wp:positionH relativeFrom="page">
                <wp:posOffset>0</wp:posOffset>
              </wp:positionH>
              <wp:positionV relativeFrom="page">
                <wp:posOffset>10229215</wp:posOffset>
              </wp:positionV>
              <wp:extent cx="7556500" cy="273050"/>
              <wp:effectExtent l="0" t="0" r="0" b="12700"/>
              <wp:wrapNone/>
              <wp:docPr id="3" name="Text Box 3" descr="{&quot;HashCode&quot;:-1267603503,&quot;Height&quot;:842.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650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1F93EC4" w14:textId="6EBB13D8" w:rsidR="00042B65" w:rsidRPr="00042B65" w:rsidRDefault="00042B65" w:rsidP="00042B65">
                          <w:pPr>
                            <w:spacing w:after="0"/>
                            <w:rPr>
                              <w:rFonts w:ascii="Calibri" w:hAnsi="Calibri" w:cs="Calibri"/>
                              <w:color w:val="000000"/>
                            </w:rPr>
                          </w:pPr>
                          <w:r w:rsidRPr="00042B65">
                            <w:rPr>
                              <w:rFonts w:ascii="Calibri" w:hAnsi="Calibri" w:cs="Calibri"/>
                              <w:color w:val="000000"/>
                            </w:rPr>
                            <w:t>OFFICIAL</w:t>
                          </w: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5E0147B2" id="_x0000_t202" coordsize="21600,21600" o:spt="202" path="m,l,21600r21600,l21600,xe">
              <v:stroke joinstyle="miter"/>
              <v:path gradientshapeok="t" o:connecttype="rect"/>
            </v:shapetype>
            <v:shape id="Text Box 3" o:spid="_x0000_s1037" type="#_x0000_t202" alt="{&quot;HashCode&quot;:-1267603503,&quot;Height&quot;:842.0,&quot;Width&quot;:595.0,&quot;Placement&quot;:&quot;Footer&quot;,&quot;Index&quot;:&quot;Primary&quot;,&quot;Section&quot;:1,&quot;Top&quot;:0.0,&quot;Left&quot;:0.0}" style="position:absolute;margin-left:0;margin-top:805.45pt;width:595pt;height:21.5pt;z-index:25165363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3N+BHAIAAC0EAAAOAAAAZHJzL2Uyb0RvYy54bWysU8tu2zAQvBfoPxC815Id22kFy4GbwEUB&#10;IwngFDlTFGkRoLgsSVtyv75Lyo827anohVrurvYxM1zc9a0mB+G8AlPS8SinRBgOtTK7kn57WX/4&#10;SIkPzNRMgxElPQpP75bv3y06W4gJNKBr4QgWMb7obEmbEGyRZZ43omV+BFYYDEpwLQt4dbusdqzD&#10;6q3OJnk+zzpwtXXAhffofRiCdJnqSyl4eJLSi0B0SXG2kE6Xziqe2XLBip1jtlH8NAb7hylapgw2&#10;vZR6YIGRvVN/lGoVd+BBhhGHNgMpFRdpB9xmnL/ZZtswK9IuCI63F5j8/yvLHw9b++xI6D9DjwRG&#10;QDrrC4/OuE8vXRu/OCnBOEJ4vMAm+kA4Om9ns/ksxxDH2OT2Jp8lXLPr39b58EVAS6JRUoe0JLTY&#10;YeMDdsTUc0psZmCttE7UaEO6ks5vsORvEfxDG/zxOmu0Ql/1RNW4x2WRCuoj7udgoN5bvlY4xIb5&#10;8Mwcco1zo37DEx5SAzaDk0VJA+7H3/wxHynAKCUdaqek/vueOUGJ/mqQnMlsmkc8Qrqh4ZLxaTyd&#10;4qU6e82+vQfU5RifiOXJjLlBn03poH1Ffa9iOwwxw7FpSauzeR8GKeP74GK1SkmoK8vCxmwtj6Uj&#10;ahHbl/6VOXsiICB1j3CWFyve8DDkDniv9gGkSiRFhAc4T8CjJhN3p/cTRf/rPWVdX/nyJwAAAP//&#10;AwBQSwMEFAAGAAgAAAAhAE/YiIHeAAAACwEAAA8AAABkcnMvZG93bnJldi54bWxMj8FOwzAQRO9I&#10;/IO1lbhROyAqEuJUVaUiwQHR0A9w4yVJa68j22nD3+Oc4LhvRrMz5Xqyhl3Qh96RhGwpgCE1TvfU&#10;Sjh87e6fgYWoSCvjCCX8YIB1dXtTqkK7K+3xUseWpRAKhZLQxTgUnIemQ6vC0g1ISft23qqYTt9y&#10;7dU1hVvDH4RYcat6Sh86NeC2w+Zcj1bCBscsvJnd6bU/1J/vp4/o9TaX8m4xbV6ARZzinxnm+qk6&#10;VKnT0Y2kAzMS0pCY6CoTObBZz3KR2HFmT4858Krk/zdUvwAAAP//AwBQSwECLQAUAAYACAAAACEA&#10;toM4kv4AAADhAQAAEwAAAAAAAAAAAAAAAAAAAAAAW0NvbnRlbnRfVHlwZXNdLnhtbFBLAQItABQA&#10;BgAIAAAAIQA4/SH/1gAAAJQBAAALAAAAAAAAAAAAAAAAAC8BAABfcmVscy8ucmVsc1BLAQItABQA&#10;BgAIAAAAIQDb3N+BHAIAAC0EAAAOAAAAAAAAAAAAAAAAAC4CAABkcnMvZTJvRG9jLnhtbFBLAQIt&#10;ABQABgAIAAAAIQBP2IiB3gAAAAsBAAAPAAAAAAAAAAAAAAAAAHYEAABkcnMvZG93bnJldi54bWxQ&#10;SwUGAAAAAAQABADzAAAAgQUAAAAA&#10;" o:allowincell="f" filled="f" stroked="f" strokeweight=".5pt">
              <v:textbox inset="20pt,0,,0">
                <w:txbxContent>
                  <w:p w14:paraId="61F93EC4" w14:textId="6EBB13D8" w:rsidR="00042B65" w:rsidRPr="00042B65" w:rsidRDefault="00042B65" w:rsidP="00042B65">
                    <w:pPr>
                      <w:spacing w:after="0"/>
                      <w:rPr>
                        <w:rFonts w:ascii="Calibri" w:hAnsi="Calibri" w:cs="Calibri"/>
                        <w:color w:val="000000"/>
                      </w:rPr>
                    </w:pPr>
                    <w:r w:rsidRPr="00042B65">
                      <w:rPr>
                        <w:rFonts w:ascii="Calibri" w:hAnsi="Calibri" w:cs="Calibri"/>
                        <w:color w:val="000000"/>
                      </w:rPr>
                      <w:t>OFFICIAL</w:t>
                    </w:r>
                  </w:p>
                </w:txbxContent>
              </v:textbox>
              <w10:wrap anchorx="page" anchory="page"/>
            </v:shape>
          </w:pict>
        </mc:Fallback>
      </mc:AlternateContent>
    </w:r>
    <w:r w:rsidR="00B809B3">
      <w:rPr>
        <w:noProof/>
      </w:rPr>
      <mc:AlternateContent>
        <mc:Choice Requires="wps">
          <w:drawing>
            <wp:anchor distT="0" distB="0" distL="114300" distR="114300" simplePos="0" relativeHeight="251651584" behindDoc="0" locked="0" layoutInCell="0" allowOverlap="1" wp14:anchorId="66B68115" wp14:editId="6D9A4963">
              <wp:simplePos x="0" y="0"/>
              <wp:positionH relativeFrom="page">
                <wp:posOffset>0</wp:posOffset>
              </wp:positionH>
              <wp:positionV relativeFrom="page">
                <wp:posOffset>10229850</wp:posOffset>
              </wp:positionV>
              <wp:extent cx="7556500" cy="273050"/>
              <wp:effectExtent l="0" t="0" r="0" b="12700"/>
              <wp:wrapNone/>
              <wp:docPr id="1" name="Text Box 1" descr="{&quot;HashCode&quot;:-1267603503,&quot;Height&quot;:842.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650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75853F3" w14:textId="1B8537CE" w:rsidR="00B809B3" w:rsidRPr="00B809B3" w:rsidRDefault="00B809B3" w:rsidP="00B809B3">
                          <w:pPr>
                            <w:spacing w:after="0"/>
                            <w:rPr>
                              <w:rFonts w:ascii="Calibri" w:hAnsi="Calibri" w:cs="Calibri"/>
                              <w:color w:val="000000"/>
                            </w:rPr>
                          </w:pPr>
                          <w:r w:rsidRPr="00B809B3">
                            <w:rPr>
                              <w:rFonts w:ascii="Calibri" w:hAnsi="Calibri" w:cs="Calibri"/>
                              <w:color w:val="000000"/>
                            </w:rPr>
                            <w:t>OFFICIAL</w:t>
                          </w: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 w14:anchorId="66B68115" id="Text Box 1" o:spid="_x0000_s1038" type="#_x0000_t202" alt="{&quot;HashCode&quot;:-1267603503,&quot;Height&quot;:842.0,&quot;Width&quot;:595.0,&quot;Placement&quot;:&quot;Footer&quot;,&quot;Index&quot;:&quot;Primary&quot;,&quot;Section&quot;:1,&quot;Top&quot;:0.0,&quot;Left&quot;:0.0}" style="position:absolute;margin-left:0;margin-top:805.5pt;width:595pt;height:21.5pt;z-index:25165158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TvGdHAIAAC0EAAAOAAAAZHJzL2Uyb0RvYy54bWysU02P2jAQvVfqf7B8LwkssG1EWNFdUVVC&#10;uyux1Z6NYxNLjse1DQn99R07BNptT1UvznhmMh/vPS/uukaTo3BegSnpeJRTIgyHSpl9Sb+9rD98&#10;pMQHZiqmwYiSnoSnd8v37xatLcQEatCVcASLGF+0tqR1CLbIMs9r0TA/AisMBiW4hgW8un1WOdZi&#10;9UZnkzyfZy24yjrgwnv0PvRBukz1pRQ8PEnpRSC6pDhbSKdL5y6e2XLBir1jtlb8PAb7hykapgw2&#10;vZR6YIGRg1N/lGoUd+BBhhGHJgMpFRdpB9xmnL/ZZlszK9IuCI63F5j8/yvLH49b++xI6D5DhwRG&#10;QFrrC4/OuE8nXRO/OCnBOEJ4usAmukA4Om9ns/ksxxDH2OT2Jp8lXLPr39b58EVAQ6JRUoe0JLTY&#10;ceMDdsTUISU2M7BWWidqtCFtSec3WPK3CP6hDf54nTVaodt1RFW4x2RYZAfVCfdz0FPvLV8rHGLD&#10;fHhmDrnGuVG/4QkPqQGbwdmipAb342/+mI8UYJSSFrVTUv/9wJygRH81SM5kNs0jHiHd0HDJ+DSe&#10;TvGyG7zm0NwD6nKMT8TyZMbcoAdTOmheUd+r2A5DzHBsWtLdYN6HXsr4PrhYrVIS6sqysDFby2Pp&#10;iFrE9qV7Zc6eCQhI3SMM8mLFGx763B7v1SGAVImkiHAP5xl41GTi7vx+ouh/vaes6ytf/gQAAP//&#10;AwBQSwMEFAAGAAgAAAAhAGQtmUbcAAAACwEAAA8AAABkcnMvZG93bnJldi54bWxMT8tOwzAQvCPx&#10;D9YicaO2EVQ0xKmqSkWCA6KhH+DGS5LiR2Q7bfh7Nie4zc6MZmfK9eQsO2NMffAK5EIAQ98E0/tW&#10;weFzd/cELGXtjbbBo4IfTLCurq9KXZhw8Xs817llFOJToRV0OQ8F56np0Om0CAN60r5CdDrTGVtu&#10;or5QuLP8Xogld7r39KHTA247bL7r0SnY4CjTq92dXvpD/fF2es/RbFdK3d5Mm2dgGaf8Z4a5PlWH&#10;ijodw+hNYlYBDcnELqUkNOtyJQgdZ+7xQQCvSv5/Q/ULAAD//wMAUEsBAi0AFAAGAAgAAAAhALaD&#10;OJL+AAAA4QEAABMAAAAAAAAAAAAAAAAAAAAAAFtDb250ZW50X1R5cGVzXS54bWxQSwECLQAUAAYA&#10;CAAAACEAOP0h/9YAAACUAQAACwAAAAAAAAAAAAAAAAAvAQAAX3JlbHMvLnJlbHNQSwECLQAUAAYA&#10;CAAAACEAL07xnRwCAAAtBAAADgAAAAAAAAAAAAAAAAAuAgAAZHJzL2Uyb0RvYy54bWxQSwECLQAU&#10;AAYACAAAACEAZC2ZRtwAAAALAQAADwAAAAAAAAAAAAAAAAB2BAAAZHJzL2Rvd25yZXYueG1sUEsF&#10;BgAAAAAEAAQA8wAAAH8FAAAAAA==&#10;" o:allowincell="f" filled="f" stroked="f" strokeweight=".5pt">
              <v:textbox inset="20pt,0,,0">
                <w:txbxContent>
                  <w:p w14:paraId="775853F3" w14:textId="1B8537CE" w:rsidR="00B809B3" w:rsidRPr="00B809B3" w:rsidRDefault="00B809B3" w:rsidP="00B809B3">
                    <w:pPr>
                      <w:spacing w:after="0"/>
                      <w:rPr>
                        <w:rFonts w:ascii="Calibri" w:hAnsi="Calibri" w:cs="Calibri"/>
                        <w:color w:val="000000"/>
                      </w:rPr>
                    </w:pPr>
                    <w:r w:rsidRPr="00B809B3">
                      <w:rPr>
                        <w:rFonts w:ascii="Calibri" w:hAnsi="Calibri" w:cs="Calibri"/>
                        <w:color w:val="000000"/>
                      </w:rPr>
                      <w:t>OFFICIAL</w:t>
                    </w:r>
                  </w:p>
                </w:txbxContent>
              </v:textbox>
              <w10:wrap anchorx="page" anchory="page"/>
            </v:shape>
          </w:pict>
        </mc:Fallback>
      </mc:AlternateContent>
    </w:r>
    <w:r w:rsidR="001603D1">
      <w:rPr>
        <w:noProof/>
      </w:rPr>
      <w:drawing>
        <wp:anchor distT="0" distB="0" distL="114300" distR="114300" simplePos="0" relativeHeight="251649536" behindDoc="1" locked="0" layoutInCell="1" allowOverlap="1" wp14:anchorId="7C2BE8A3" wp14:editId="2F1F59C5">
          <wp:simplePos x="0" y="0"/>
          <wp:positionH relativeFrom="page">
            <wp:posOffset>0</wp:posOffset>
          </wp:positionH>
          <wp:positionV relativeFrom="paragraph">
            <wp:posOffset>-9179</wp:posOffset>
          </wp:positionV>
          <wp:extent cx="7560000" cy="889411"/>
          <wp:effectExtent l="0" t="0" r="0" b="0"/>
          <wp:wrapNone/>
          <wp:docPr id="1047426471" name="Picture 1047426471" descr="page design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7426471" name="Picture 1047426471" descr="page design background"/>
                  <pic:cNvPicPr/>
                </pic:nvPicPr>
                <pic:blipFill>
                  <a:blip r:embed="rId1">
                    <a:extLst>
                      <a:ext uri="{28A0092B-C50C-407E-A947-70E740481C1C}">
                        <a14:useLocalDpi xmlns:a14="http://schemas.microsoft.com/office/drawing/2010/main" val="0"/>
                      </a:ext>
                    </a:extLst>
                  </a:blip>
                  <a:stretch>
                    <a:fillRect/>
                  </a:stretch>
                </pic:blipFill>
                <pic:spPr>
                  <a:xfrm>
                    <a:off x="0" y="0"/>
                    <a:ext cx="7560000" cy="889411"/>
                  </a:xfrm>
                  <a:prstGeom prst="rect">
                    <a:avLst/>
                  </a:prstGeom>
                </pic:spPr>
              </pic:pic>
            </a:graphicData>
          </a:graphic>
          <wp14:sizeRelH relativeFrom="page">
            <wp14:pctWidth>0</wp14:pctWidth>
          </wp14:sizeRelH>
          <wp14:sizeRelV relativeFrom="page">
            <wp14:pctHeight>0</wp14:pctHeight>
          </wp14:sizeRelV>
        </wp:anchor>
      </w:drawing>
    </w:r>
    <w:r w:rsidR="00193CA3" w:rsidRPr="00157BA8">
      <w:fldChar w:fldCharType="begin"/>
    </w:r>
    <w:r w:rsidR="00193CA3" w:rsidRPr="00157BA8">
      <w:instrText xml:space="preserve"> PAGE   \* MERGEFORMAT </w:instrText>
    </w:r>
    <w:r w:rsidR="00193CA3" w:rsidRPr="00157BA8">
      <w:fldChar w:fldCharType="separate"/>
    </w:r>
    <w:r w:rsidR="00193CA3" w:rsidRPr="00157BA8">
      <w:t>3</w:t>
    </w:r>
    <w:r w:rsidR="00193CA3" w:rsidRPr="00157BA8">
      <w:fldChar w:fldCharType="end"/>
    </w:r>
    <w:bookmarkStart w:id="28" w:name="aliashNonProtectiveMarking2FooterPrimary"/>
    <w:r w:rsidR="004A439A" w:rsidRPr="00157BA8">
      <w:t xml:space="preserve">  </w:t>
    </w:r>
    <w:r w:rsidR="002F6A6E">
      <w:fldChar w:fldCharType="begin"/>
    </w:r>
    <w:r w:rsidR="002F6A6E">
      <w:instrText xml:space="preserve"> TITLE  \* MERGEFORMAT </w:instrText>
    </w:r>
    <w:r w:rsidR="002F6A6E">
      <w:fldChar w:fldCharType="end"/>
    </w:r>
    <w:bookmarkEnd w:id="28"/>
    <w:r w:rsidR="002F6A6E">
      <w:fldChar w:fldCharType="begin"/>
    </w:r>
    <w:r w:rsidR="002F6A6E">
      <w:instrText xml:space="preserve"> TITLE  \* MERGEFORMAT </w:instrText>
    </w:r>
    <w:r w:rsidR="002F6A6E">
      <w:fldChar w:fldCharType="end"/>
    </w:r>
    <w:r w:rsidR="002F6A6E">
      <w:fldChar w:fldCharType="begin"/>
    </w:r>
    <w:r w:rsidR="002F6A6E">
      <w:instrText xml:space="preserve"> TITLE  \* MERGEFORMAT </w:instrText>
    </w:r>
    <w:r w:rsidR="002F6A6E">
      <w:fldChar w:fldCharType="end"/>
    </w:r>
    <w:r w:rsidR="002F6A6E" w:rsidRPr="00157BA8">
      <w:t xml:space="preserve"> </w:t>
    </w:r>
    <w:r w:rsidR="000D0506">
      <w:t>VFDCP Funding Agreement Template</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EA4405" w14:textId="4ED486D3" w:rsidR="00B809B3" w:rsidRDefault="00042B65">
    <w:pPr>
      <w:pStyle w:val="Footer"/>
    </w:pPr>
    <w:r>
      <w:rPr>
        <w:noProof/>
      </w:rPr>
      <mc:AlternateContent>
        <mc:Choice Requires="wps">
          <w:drawing>
            <wp:anchor distT="0" distB="0" distL="114300" distR="114300" simplePos="0" relativeHeight="251654656" behindDoc="0" locked="0" layoutInCell="0" allowOverlap="1" wp14:anchorId="324D5FCD" wp14:editId="4DB6A77B">
              <wp:simplePos x="0" y="0"/>
              <wp:positionH relativeFrom="page">
                <wp:posOffset>0</wp:posOffset>
              </wp:positionH>
              <wp:positionV relativeFrom="page">
                <wp:posOffset>10229215</wp:posOffset>
              </wp:positionV>
              <wp:extent cx="7556500" cy="273050"/>
              <wp:effectExtent l="0" t="0" r="0" b="12700"/>
              <wp:wrapNone/>
              <wp:docPr id="4" name="Text Box 4" descr="{&quot;HashCode&quot;:-1267603503,&quot;Height&quot;:842.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650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9E43DFB" w14:textId="4BBC1BA0" w:rsidR="00042B65" w:rsidRPr="00042B65" w:rsidRDefault="00042B65" w:rsidP="00042B65">
                          <w:pPr>
                            <w:spacing w:after="0"/>
                            <w:rPr>
                              <w:rFonts w:ascii="Calibri" w:hAnsi="Calibri" w:cs="Calibri"/>
                              <w:color w:val="000000"/>
                            </w:rPr>
                          </w:pPr>
                          <w:r w:rsidRPr="00042B65">
                            <w:rPr>
                              <w:rFonts w:ascii="Calibri" w:hAnsi="Calibri" w:cs="Calibri"/>
                              <w:color w:val="000000"/>
                            </w:rPr>
                            <w:t>OFFICIAL</w:t>
                          </w: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324D5FCD" id="_x0000_t202" coordsize="21600,21600" o:spt="202" path="m,l,21600r21600,l21600,xe">
              <v:stroke joinstyle="miter"/>
              <v:path gradientshapeok="t" o:connecttype="rect"/>
            </v:shapetype>
            <v:shape id="Text Box 4" o:spid="_x0000_s1039" type="#_x0000_t202" alt="{&quot;HashCode&quot;:-1267603503,&quot;Height&quot;:842.0,&quot;Width&quot;:595.0,&quot;Placement&quot;:&quot;Footer&quot;,&quot;Index&quot;:&quot;FirstPage&quot;,&quot;Section&quot;:1,&quot;Top&quot;:0.0,&quot;Left&quot;:0.0}" style="position:absolute;margin-left:0;margin-top:805.45pt;width:595pt;height:21.5pt;z-index:2516546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PcQgHAIAAC0EAAAOAAAAZHJzL2Uyb0RvYy54bWysU8tu2zAQvBfoPxC815KfaQXLgZvARYEg&#10;CeAUOdMUaRGguCxJW3K/vkvKstu0p6IXarm72sfMcHnbNZochfMKTEnHo5wSYThUyuxL+u1l8+Ej&#10;JT4wUzENRpT0JDy9Xb1/t2xtISZQg66EI1jE+KK1Ja1DsEWWeV6LhvkRWGEwKME1LODV7bPKsRar&#10;Nzqb5Pkia8FV1gEX3qP3vg/SVaovpeDhSUovAtElxdlCOl06d/HMVktW7B2zteLnMdg/TNEwZbDp&#10;pdQ9C4wcnPqjVKO4Aw8yjDg0GUipuEg74Dbj/M0225pZkXZBcLy9wOT/X1n+eNzaZ0dC9xk6JDAC&#10;0lpfeHTGfTrpmvjFSQnGEcLTBTbRBcLReTOfL+Y5hjjGJjfTfJ5wza5/W+fDFwENiUZJHdKS0GLH&#10;Bx+wI6YOKbGZgY3SOlGjDWlLuphiyd8i+Ic2+ON11miFbtcRVeEe02GRHVQn3M9BT723fKNwiAfm&#10;wzNzyDXOjfoNT3hIDdgMzhYlNbgff/PHfKQAo5S0qJ2S+u8H5gQl+qtBcibzWR7xCOmGhkvGp/Fs&#10;hpfd4DWH5g5Ql2N8IpYnM+YGPZjSQfOK+l7HdhhihmPTku4G8y70Usb3wcV6nZJQV5aFB7O1PJaO&#10;qEVsX7pX5uyZgIDUPcIgL1a84aHP7fFeHwJIlUiKCPdwnoFHTSbuzu8niv7Xe8q6vvLVTwAAAP//&#10;AwBQSwMEFAAGAAgAAAAhAE/YiIHeAAAACwEAAA8AAABkcnMvZG93bnJldi54bWxMj8FOwzAQRO9I&#10;/IO1lbhROyAqEuJUVaUiwQHR0A9w4yVJa68j22nD3+Oc4LhvRrMz5Xqyhl3Qh96RhGwpgCE1TvfU&#10;Sjh87e6fgYWoSCvjCCX8YIB1dXtTqkK7K+3xUseWpRAKhZLQxTgUnIemQ6vC0g1ISft23qqYTt9y&#10;7dU1hVvDH4RYcat6Sh86NeC2w+Zcj1bCBscsvJnd6bU/1J/vp4/o9TaX8m4xbV6ARZzinxnm+qk6&#10;VKnT0Y2kAzMS0pCY6CoTObBZz3KR2HFmT4858Krk/zdUvwAAAP//AwBQSwECLQAUAAYACAAAACEA&#10;toM4kv4AAADhAQAAEwAAAAAAAAAAAAAAAAAAAAAAW0NvbnRlbnRfVHlwZXNdLnhtbFBLAQItABQA&#10;BgAIAAAAIQA4/SH/1gAAAJQBAAALAAAAAAAAAAAAAAAAAC8BAABfcmVscy8ucmVsc1BLAQItABQA&#10;BgAIAAAAIQC8PcQgHAIAAC0EAAAOAAAAAAAAAAAAAAAAAC4CAABkcnMvZTJvRG9jLnhtbFBLAQIt&#10;ABQABgAIAAAAIQBP2IiB3gAAAAsBAAAPAAAAAAAAAAAAAAAAAHYEAABkcnMvZG93bnJldi54bWxQ&#10;SwUGAAAAAAQABADzAAAAgQUAAAAA&#10;" o:allowincell="f" filled="f" stroked="f" strokeweight=".5pt">
              <v:textbox inset="20pt,0,,0">
                <w:txbxContent>
                  <w:p w14:paraId="09E43DFB" w14:textId="4BBC1BA0" w:rsidR="00042B65" w:rsidRPr="00042B65" w:rsidRDefault="00042B65" w:rsidP="00042B65">
                    <w:pPr>
                      <w:spacing w:after="0"/>
                      <w:rPr>
                        <w:rFonts w:ascii="Calibri" w:hAnsi="Calibri" w:cs="Calibri"/>
                        <w:color w:val="000000"/>
                      </w:rPr>
                    </w:pPr>
                    <w:r w:rsidRPr="00042B65">
                      <w:rPr>
                        <w:rFonts w:ascii="Calibri" w:hAnsi="Calibri" w:cs="Calibri"/>
                        <w:color w:val="000000"/>
                      </w:rPr>
                      <w:t>OFFICIAL</w:t>
                    </w:r>
                  </w:p>
                </w:txbxContent>
              </v:textbox>
              <w10:wrap anchorx="page" anchory="page"/>
            </v:shape>
          </w:pict>
        </mc:Fallback>
      </mc:AlternateContent>
    </w:r>
    <w:r w:rsidR="00B809B3">
      <w:rPr>
        <w:noProof/>
      </w:rPr>
      <mc:AlternateContent>
        <mc:Choice Requires="wps">
          <w:drawing>
            <wp:anchor distT="0" distB="0" distL="114300" distR="114300" simplePos="0" relativeHeight="251652608" behindDoc="0" locked="0" layoutInCell="0" allowOverlap="1" wp14:anchorId="4A453840" wp14:editId="50A60E9D">
              <wp:simplePos x="0" y="0"/>
              <wp:positionH relativeFrom="page">
                <wp:posOffset>0</wp:posOffset>
              </wp:positionH>
              <wp:positionV relativeFrom="page">
                <wp:posOffset>10229850</wp:posOffset>
              </wp:positionV>
              <wp:extent cx="7556500" cy="273050"/>
              <wp:effectExtent l="0" t="0" r="0" b="12700"/>
              <wp:wrapNone/>
              <wp:docPr id="2" name="Text Box 2" descr="{&quot;HashCode&quot;:-1267603503,&quot;Height&quot;:842.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650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F19AC1D" w14:textId="715E1808" w:rsidR="00B809B3" w:rsidRPr="00B809B3" w:rsidRDefault="00B809B3" w:rsidP="00B809B3">
                          <w:pPr>
                            <w:spacing w:after="0"/>
                            <w:rPr>
                              <w:rFonts w:ascii="Calibri" w:hAnsi="Calibri" w:cs="Calibri"/>
                              <w:color w:val="000000"/>
                            </w:rPr>
                          </w:pPr>
                          <w:r w:rsidRPr="00B809B3">
                            <w:rPr>
                              <w:rFonts w:ascii="Calibri" w:hAnsi="Calibri" w:cs="Calibri"/>
                              <w:color w:val="000000"/>
                            </w:rPr>
                            <w:t>OFFICIAL</w:t>
                          </w: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 w14:anchorId="4A453840" id="Text Box 2" o:spid="_x0000_s1040" type="#_x0000_t202" alt="{&quot;HashCode&quot;:-1267603503,&quot;Height&quot;:842.0,&quot;Width&quot;:595.0,&quot;Placement&quot;:&quot;Footer&quot;,&quot;Index&quot;:&quot;FirstPage&quot;,&quot;Section&quot;:1,&quot;Top&quot;:0.0,&quot;Left&quot;:0.0}" style="position:absolute;margin-left:0;margin-top:805.5pt;width:595pt;height:21.5pt;z-index:25165260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6ylHAIAAC0EAAAOAAAAZHJzL2Uyb0RvYy54bWysU02P2jAQvVfqf7B8LwkssG1EWNFdUVVC&#10;uyux1Z6NYxNLjse1DQn99R07BNptT1UvznhmMh/vPS/uukaTo3BegSnpeJRTIgyHSpl9Sb+9rD98&#10;pMQHZiqmwYiSnoSnd8v37xatLcQEatCVcASLGF+0tqR1CLbIMs9r0TA/AisMBiW4hgW8un1WOdZi&#10;9UZnkzyfZy24yjrgwnv0PvRBukz1pRQ8PEnpRSC6pDhbSKdL5y6e2XLBir1jtlb8PAb7hykapgw2&#10;vZR6YIGRg1N/lGoUd+BBhhGHJgMpFRdpB9xmnL/ZZlszK9IuCI63F5j8/yvLH49b++xI6D5DhwRG&#10;QFrrC4/OuE8nXRO/OCnBOEJ4usAmukA4Om9ns/ksxxDH2OT2Jp8lXLPr39b58EVAQ6JRUoe0JLTY&#10;ceMDdsTUISU2M7BWWidqtCFtSec3WPK3CP6hDf54nTVaodt1RFW4x3RYZAfVCfdz0FPvLV8rHGLD&#10;fHhmDrnGuVG/4QkPqQGbwdmipAb342/+mI8UYJSSFrVTUv/9wJygRH81SM5kNs0jHiHd0HDJ+DSe&#10;TvGyG7zm0NwD6nKMT8TyZMbcoAdTOmheUd+r2A5DzHBsWtLdYN6HXsr4PrhYrVIS6sqysDFby2Pp&#10;iFrE9qV7Zc6eCQhI3SMM8mLFGx763B7v1SGAVImkiHAP5xl41GTi7vx+ouh/vaes6ytf/gQAAP//&#10;AwBQSwMEFAAGAAgAAAAhAGQtmUbcAAAACwEAAA8AAABkcnMvZG93bnJldi54bWxMT8tOwzAQvCPx&#10;D9YicaO2EVQ0xKmqSkWCA6KhH+DGS5LiR2Q7bfh7Nie4zc6MZmfK9eQsO2NMffAK5EIAQ98E0/tW&#10;weFzd/cELGXtjbbBo4IfTLCurq9KXZhw8Xs817llFOJToRV0OQ8F56np0Om0CAN60r5CdDrTGVtu&#10;or5QuLP8Xogld7r39KHTA247bL7r0SnY4CjTq92dXvpD/fF2es/RbFdK3d5Mm2dgGaf8Z4a5PlWH&#10;ijodw+hNYlYBDcnELqUkNOtyJQgdZ+7xQQCvSv5/Q/ULAAD//wMAUEsBAi0AFAAGAAgAAAAhALaD&#10;OJL+AAAA4QEAABMAAAAAAAAAAAAAAAAAAAAAAFtDb250ZW50X1R5cGVzXS54bWxQSwECLQAUAAYA&#10;CAAAACEAOP0h/9YAAACUAQAACwAAAAAAAAAAAAAAAAAvAQAAX3JlbHMvLnJlbHNQSwECLQAUAAYA&#10;CAAAACEAx2uspRwCAAAtBAAADgAAAAAAAAAAAAAAAAAuAgAAZHJzL2Uyb0RvYy54bWxQSwECLQAU&#10;AAYACAAAACEAZC2ZRtwAAAALAQAADwAAAAAAAAAAAAAAAAB2BAAAZHJzL2Rvd25yZXYueG1sUEsF&#10;BgAAAAAEAAQA8wAAAH8FAAAAAA==&#10;" o:allowincell="f" filled="f" stroked="f" strokeweight=".5pt">
              <v:textbox inset="20pt,0,,0">
                <w:txbxContent>
                  <w:p w14:paraId="7F19AC1D" w14:textId="715E1808" w:rsidR="00B809B3" w:rsidRPr="00B809B3" w:rsidRDefault="00B809B3" w:rsidP="00B809B3">
                    <w:pPr>
                      <w:spacing w:after="0"/>
                      <w:rPr>
                        <w:rFonts w:ascii="Calibri" w:hAnsi="Calibri" w:cs="Calibri"/>
                        <w:color w:val="000000"/>
                      </w:rPr>
                    </w:pPr>
                    <w:r w:rsidRPr="00B809B3">
                      <w:rPr>
                        <w:rFonts w:ascii="Calibri" w:hAnsi="Calibri" w:cs="Calibri"/>
                        <w:color w:val="000000"/>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7C365D" w14:textId="77777777" w:rsidR="001E070F" w:rsidRDefault="001E070F" w:rsidP="002F6A6E">
      <w:r>
        <w:separator/>
      </w:r>
    </w:p>
    <w:p w14:paraId="663E4D66" w14:textId="77777777" w:rsidR="001E070F" w:rsidRDefault="001E070F"/>
    <w:p w14:paraId="7F2C240F" w14:textId="77777777" w:rsidR="001E070F" w:rsidRDefault="001E070F"/>
  </w:footnote>
  <w:footnote w:type="continuationSeparator" w:id="0">
    <w:p w14:paraId="7CE49AD4" w14:textId="77777777" w:rsidR="001E070F" w:rsidRDefault="001E070F" w:rsidP="002F6A6E">
      <w:r>
        <w:continuationSeparator/>
      </w:r>
    </w:p>
    <w:p w14:paraId="6914B50B" w14:textId="77777777" w:rsidR="001E070F" w:rsidRDefault="001E070F"/>
    <w:p w14:paraId="5A7254EA" w14:textId="77777777" w:rsidR="001E070F" w:rsidRDefault="001E070F"/>
  </w:footnote>
  <w:footnote w:type="continuationNotice" w:id="1">
    <w:p w14:paraId="32C84D99" w14:textId="77777777" w:rsidR="001E070F" w:rsidRDefault="001E070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4B0889" w14:textId="551D5CBA" w:rsidR="00F27222" w:rsidRDefault="0011402C">
    <w:pPr>
      <w:pStyle w:val="Header"/>
      <w:framePr w:wrap="around" w:vAnchor="text" w:hAnchor="margin" w:xAlign="center" w:y="1"/>
      <w:rPr>
        <w:rStyle w:val="PageNumber"/>
      </w:rPr>
    </w:pPr>
    <w:r>
      <w:rPr>
        <w:noProof/>
      </w:rPr>
      <w:pict w14:anchorId="723ACED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1" o:spid="_x0000_s1027" type="#_x0000_t136" style="position:absolute;margin-left:0;margin-top:0;width:573.1pt;height:35.8pt;rotation:315;z-index:-251643392;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F27222">
      <w:rPr>
        <w:rFonts w:cs="Times New Roman"/>
        <w:noProof/>
      </w:rPr>
      <mc:AlternateContent>
        <mc:Choice Requires="wps">
          <w:drawing>
            <wp:anchor distT="0" distB="0" distL="0" distR="0" simplePos="0" relativeHeight="251656704" behindDoc="0" locked="0" layoutInCell="1" allowOverlap="1" wp14:anchorId="6904F0A4" wp14:editId="7D90C37A">
              <wp:simplePos x="635" y="635"/>
              <wp:positionH relativeFrom="column">
                <wp:align>center</wp:align>
              </wp:positionH>
              <wp:positionV relativeFrom="paragraph">
                <wp:posOffset>635</wp:posOffset>
              </wp:positionV>
              <wp:extent cx="443865" cy="443865"/>
              <wp:effectExtent l="0" t="0" r="18415" b="13970"/>
              <wp:wrapSquare wrapText="bothSides"/>
              <wp:docPr id="386703932" name="Text Box 38670393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6B8D487"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6904F0A4" id="_x0000_t202" coordsize="21600,21600" o:spt="202" path="m,l,21600r21600,l21600,xe">
              <v:stroke joinstyle="miter"/>
              <v:path gradientshapeok="t" o:connecttype="rect"/>
            </v:shapetype>
            <v:shape id="Text Box 386703932" o:spid="_x0000_s1026" type="#_x0000_t202" alt="OFFICIAL" style="position:absolute;margin-left:0;margin-top:.05pt;width:34.95pt;height:34.95pt;z-index:251656704;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83GAAIAABA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D21voT7SNAinRQcvVy3VXIsQnwXSZmkAUmt8okMb6CoO&#10;A+KsAfz5N3uKJ8LJy1lHSqm4IylzZr47WkQS1QhwBNsRuL29B5LejF6BlxnSBYxmhBrBvpKEl6kG&#10;uYSTVKnicYT38aRWegJSLZc5iKTjRVy7jZcpdaIo8ffSvwr0A8mRtvMIo4JE+Y7rU2y6GfxyH4nx&#10;vIhE54nDgWWSXV7l8ESSrt/+56jLQ178AgAA//8DAFBLAwQUAAYACAAAACEAhLDTKNYAAAADAQAA&#10;DwAAAGRycy9kb3ducmV2LnhtbEyPwU7DMAyG70i8Q2QkbiwZh7GVptM0iQs3BkLaLWu8piJxqiTr&#10;2rfHO8HR/n99/lxvp+DFiCn3kTQsFwoEUhttT52Gr8+3pzWIXAxZ4yOhhhkzbJv7u9pUNl7pA8dD&#10;6QRDKFdGgytlqKTMrcNg8iIOSJydYwqm8Jg6aZO5Mjx4+azUSgbTE19wZsC9w/bncAkaXqbviEPG&#10;PR7PY5tcP6/9+6z148O0ewVRcCp/Zbjpszo07HSKF7JZeA38SLltBWerzQbEiblKgWxq+d+9+QUA&#10;AP//AwBQSwECLQAUAAYACAAAACEAtoM4kv4AAADhAQAAEwAAAAAAAAAAAAAAAAAAAAAAW0NvbnRl&#10;bnRfVHlwZXNdLnhtbFBLAQItABQABgAIAAAAIQA4/SH/1gAAAJQBAAALAAAAAAAAAAAAAAAAAC8B&#10;AABfcmVscy8ucmVsc1BLAQItABQABgAIAAAAIQBuL83GAAIAABAEAAAOAAAAAAAAAAAAAAAAAC4C&#10;AABkcnMvZTJvRG9jLnhtbFBLAQItABQABgAIAAAAIQCEsNMo1gAAAAMBAAAPAAAAAAAAAAAAAAAA&#10;AFoEAABkcnMvZG93bnJldi54bWxQSwUGAAAAAAQABADzAAAAXQUAAAAA&#10;" filled="f" stroked="f">
              <v:textbox style="mso-fit-shape-to-text:t" inset="0,0,0,0">
                <w:txbxContent>
                  <w:p w14:paraId="66B8D487"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r w:rsidR="00F27222">
      <w:rPr>
        <w:rStyle w:val="PageNumber"/>
      </w:rPr>
      <w:fldChar w:fldCharType="begin"/>
    </w:r>
    <w:r w:rsidR="00F27222">
      <w:rPr>
        <w:rStyle w:val="PageNumber"/>
      </w:rPr>
      <w:instrText xml:space="preserve">PAGE  </w:instrText>
    </w:r>
    <w:r w:rsidR="00F27222">
      <w:rPr>
        <w:rStyle w:val="PageNumber"/>
      </w:rPr>
      <w:fldChar w:fldCharType="separate"/>
    </w:r>
    <w:r w:rsidR="00F27222">
      <w:rPr>
        <w:rStyle w:val="PageNumber"/>
        <w:noProof/>
      </w:rPr>
      <w:t>1</w:t>
    </w:r>
    <w:r w:rsidR="00F27222">
      <w:rPr>
        <w:rStyle w:val="PageNumber"/>
      </w:rPr>
      <w:fldChar w:fldCharType="end"/>
    </w:r>
  </w:p>
  <w:p w14:paraId="559334DA" w14:textId="77777777" w:rsidR="00F27222" w:rsidRDefault="00F2722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A1CD71" w14:textId="699B81DD" w:rsidR="00F27222" w:rsidRDefault="0011402C">
    <w:pPr>
      <w:pStyle w:val="Header"/>
    </w:pPr>
    <w:r>
      <w:rPr>
        <w:noProof/>
      </w:rPr>
      <w:pict w14:anchorId="5C70ACA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2" o:spid="_x0000_s1028" type="#_x0000_t136" style="position:absolute;margin-left:0;margin-top:0;width:573.1pt;height:35.8pt;rotation:315;z-index:-251641344;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F27222" w:rsidRPr="001C74DF">
      <w:rPr>
        <w:noProof/>
      </w:rPr>
      <w:drawing>
        <wp:anchor distT="0" distB="0" distL="114300" distR="114300" simplePos="0" relativeHeight="251668992" behindDoc="1" locked="0" layoutInCell="1" allowOverlap="1" wp14:anchorId="30A8093A" wp14:editId="4B43A9A2">
          <wp:simplePos x="0" y="0"/>
          <wp:positionH relativeFrom="page">
            <wp:align>right</wp:align>
          </wp:positionH>
          <wp:positionV relativeFrom="page">
            <wp:align>top</wp:align>
          </wp:positionV>
          <wp:extent cx="7560000" cy="10684800"/>
          <wp:effectExtent l="0" t="0" r="3175" b="2540"/>
          <wp:wrapNone/>
          <wp:docPr id="1261055542" name="Picture 1261055542" descr="Background pattern&#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1055542" name="Picture 1261055542" descr="Background pattern&#10;"/>
                  <pic:cNvPicPr/>
                </pic:nvPicPr>
                <pic:blipFill>
                  <a:blip r:embed="rId1">
                    <a:extLst>
                      <a:ext uri="{28A0092B-C50C-407E-A947-70E740481C1C}">
                        <a14:useLocalDpi xmlns:a14="http://schemas.microsoft.com/office/drawing/2010/main" val="0"/>
                      </a:ext>
                    </a:extLst>
                  </a:blip>
                  <a:stretch>
                    <a:fillRect/>
                  </a:stretch>
                </pic:blipFill>
                <pic:spPr>
                  <a:xfrm>
                    <a:off x="0" y="0"/>
                    <a:ext cx="7560000" cy="10684800"/>
                  </a:xfrm>
                  <a:prstGeom prst="rect">
                    <a:avLst/>
                  </a:prstGeom>
                  <a:extLst>
                    <a:ext uri="{FAA26D3D-D897-4be2-8F04-BA451C77F1D7}">
                      <ma14:placeholderFlag xmlns:aclsh="http://schemas.microsoft.com/office/drawing/2020/classificationShape" xmlns:arto="http://schemas.microsoft.com/office/word/2006/arto" xmlns:a14="http://schemas.microsoft.com/office/drawing/2010/main"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page">
            <wp14:pctWidth>0</wp14:pctWidth>
          </wp14:sizeRelH>
          <wp14:sizeRelV relativeFrom="page">
            <wp14:pctHeight>0</wp14:pctHeight>
          </wp14:sizeRelV>
        </wp:anchor>
      </w:drawing>
    </w:r>
    <w:r w:rsidR="00F27222">
      <w:rPr>
        <w:rFonts w:eastAsia="MS Mincho"/>
        <w:noProof/>
        <w:lang w:val="en-GB" w:eastAsia="en-GB"/>
      </w:rPr>
      <mc:AlternateContent>
        <mc:Choice Requires="wps">
          <w:drawing>
            <wp:anchor distT="0" distB="0" distL="0" distR="0" simplePos="0" relativeHeight="251660800" behindDoc="0" locked="0" layoutInCell="1" allowOverlap="1" wp14:anchorId="2B17A9F1" wp14:editId="45DF54E6">
              <wp:simplePos x="1143635" y="450215"/>
              <wp:positionH relativeFrom="column">
                <wp:align>center</wp:align>
              </wp:positionH>
              <wp:positionV relativeFrom="paragraph">
                <wp:posOffset>635</wp:posOffset>
              </wp:positionV>
              <wp:extent cx="443865" cy="443865"/>
              <wp:effectExtent l="0" t="0" r="18415" b="13970"/>
              <wp:wrapSquare wrapText="bothSides"/>
              <wp:docPr id="1095631619" name="Text Box 1095631619"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5A821D9"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2B17A9F1" id="_x0000_t202" coordsize="21600,21600" o:spt="202" path="m,l,21600r21600,l21600,xe">
              <v:stroke joinstyle="miter"/>
              <v:path gradientshapeok="t" o:connecttype="rect"/>
            </v:shapetype>
            <v:shape id="Text Box 1095631619" o:spid="_x0000_s1027" type="#_x0000_t202" alt="OFFICIAL" style="position:absolute;margin-left:0;margin-top:.05pt;width:34.95pt;height:34.95pt;z-index:251660800;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R3FAw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Z+0/0W6iMNhXDad/By1VLptQjxWSAtmOYg0cYnOrSB&#10;ruIwIM4awJ9/s6d44p28nHUkmIo7UjRn5rujfSRtjQBHsB2B29t7IAXO6DF4mSFdwGhGqBHsKyl5&#10;mWqQSzhJlSoeR3gfT6KllyDVcpmDSEFexLXbeJlSJ6YSjS/9q0A/cB1pSY8wCkmU7yg/xaabwS/3&#10;kYjP+0isnjgcyCb15Y0OLyXJ++1/jrq858UvAAAA//8DAFBLAwQUAAYACAAAACEAhLDTKNYAAAAD&#10;AQAADwAAAGRycy9kb3ducmV2LnhtbEyPwU7DMAyG70i8Q2QkbiwZh7GVptM0iQs3BkLaLWu8piJx&#10;qiTr2rfHO8HR/n99/lxvp+DFiCn3kTQsFwoEUhttT52Gr8+3pzWIXAxZ4yOhhhkzbJv7u9pUNl7p&#10;A8dD6QRDKFdGgytlqKTMrcNg8iIOSJydYwqm8Jg6aZO5Mjx4+azUSgbTE19wZsC9w/bncAkaXqbv&#10;iEPGPR7PY5tcP6/9+6z148O0ewVRcCp/Zbjpszo07HSKF7JZeA38SLltBWerzQbEiblKgWxq+d+9&#10;+QUAAP//AwBQSwECLQAUAAYACAAAACEAtoM4kv4AAADhAQAAEwAAAAAAAAAAAAAAAAAAAAAAW0Nv&#10;bnRlbnRfVHlwZXNdLnhtbFBLAQItABQABgAIAAAAIQA4/SH/1gAAAJQBAAALAAAAAAAAAAAAAAAA&#10;AC8BAABfcmVscy8ucmVsc1BLAQItABQABgAIAAAAIQBxiR3FAwIAABcEAAAOAAAAAAAAAAAAAAAA&#10;AC4CAABkcnMvZTJvRG9jLnhtbFBLAQItABQABgAIAAAAIQCEsNMo1gAAAAMBAAAPAAAAAAAAAAAA&#10;AAAAAF0EAABkcnMvZG93bnJldi54bWxQSwUGAAAAAAQABADzAAAAYAUAAAAA&#10;" filled="f" stroked="f">
              <v:textbox style="mso-fit-shape-to-text:t" inset="0,0,0,0">
                <w:txbxContent>
                  <w:p w14:paraId="35A821D9"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9F4DF" w14:textId="1DBF688D" w:rsidR="00F27222" w:rsidRDefault="0011402C">
    <w:pPr>
      <w:pStyle w:val="Header"/>
    </w:pPr>
    <w:r>
      <w:rPr>
        <w:noProof/>
      </w:rPr>
      <w:pict w14:anchorId="1541F0C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0" o:spid="_x0000_s1026" type="#_x0000_t136" style="position:absolute;margin-left:0;margin-top:0;width:573.1pt;height:35.8pt;rotation:315;z-index:-251645440;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F27222">
      <w:rPr>
        <w:rFonts w:ascii="Arial" w:hAnsi="Arial"/>
        <w:i/>
        <w:noProof/>
      </w:rPr>
      <mc:AlternateContent>
        <mc:Choice Requires="wps">
          <w:drawing>
            <wp:anchor distT="0" distB="0" distL="0" distR="0" simplePos="0" relativeHeight="251659776" behindDoc="0" locked="0" layoutInCell="1" allowOverlap="1" wp14:anchorId="496082F0" wp14:editId="168C1FEF">
              <wp:simplePos x="635" y="635"/>
              <wp:positionH relativeFrom="column">
                <wp:align>center</wp:align>
              </wp:positionH>
              <wp:positionV relativeFrom="paragraph">
                <wp:posOffset>635</wp:posOffset>
              </wp:positionV>
              <wp:extent cx="443865" cy="443865"/>
              <wp:effectExtent l="0" t="0" r="18415" b="13970"/>
              <wp:wrapSquare wrapText="bothSides"/>
              <wp:docPr id="852771084" name="Text Box 85277108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846AD9E"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496082F0" id="_x0000_t202" coordsize="21600,21600" o:spt="202" path="m,l,21600r21600,l21600,xe">
              <v:stroke joinstyle="miter"/>
              <v:path gradientshapeok="t" o:connecttype="rect"/>
            </v:shapetype>
            <v:shape id="Text Box 852771084" o:spid="_x0000_s1030" type="#_x0000_t202" alt="OFFICIAL" style="position:absolute;margin-left:0;margin-top:.05pt;width:34.95pt;height:34.95pt;z-index:251659776;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rk6oBA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am4mP3W6iPNBTCad/By1VLpdcixGeBtGCag0Qbn+jQ&#10;BrqKw4A4awB//s2e4ol38nLWkWAq7kjRnJnvjvaRtDUCHMF2BG5v74EUOKPH4GWGdAGjGaFGsK+k&#10;5GWqQS7hJFWqeBzhfTyJll6CVMtlDiIFeRHXbuNlSp2YSjS+9K8C/cB1pCU9wigkUb6j/BSbbga/&#10;3EciPu8jsXricCCb1Jc3OryUJO+3/znq8p4XvwAAAP//AwBQSwMEFAAGAAgAAAAhAISw0yjWAAAA&#10;AwEAAA8AAABkcnMvZG93bnJldi54bWxMj8FOwzAMhu9IvENkJG4sGYexlabTNIkLNwZC2i1rvKYi&#10;caok69q3xzvB0f5/ff5cb6fgxYgp95E0LBcKBFIbbU+dhq/Pt6c1iFwMWeMjoYYZM2yb+7vaVDZe&#10;6QPHQ+kEQyhXRoMrZaikzK3DYPIiDkicnWMKpvCYOmmTuTI8ePms1EoG0xNfcGbAvcP253AJGl6m&#10;74hDxj0ez2ObXD+v/fus9ePDtHsFUXAqf2W46bM6NOx0iheyWXgN/Ei5bQVnq80GxIm5SoFsavnf&#10;vfkFAAD//wMAUEsBAi0AFAAGAAgAAAAhALaDOJL+AAAA4QEAABMAAAAAAAAAAAAAAAAAAAAAAFtD&#10;b250ZW50X1R5cGVzXS54bWxQSwECLQAUAAYACAAAACEAOP0h/9YAAACUAQAACwAAAAAAAAAAAAAA&#10;AAAvAQAAX3JlbHMvLnJlbHNQSwECLQAUAAYACAAAACEAga5OqAQCAAAXBAAADgAAAAAAAAAAAAAA&#10;AAAuAgAAZHJzL2Uyb0RvYy54bWxQSwECLQAUAAYACAAAACEAhLDTKNYAAAADAQAADwAAAAAAAAAA&#10;AAAAAABeBAAAZHJzL2Rvd25yZXYueG1sUEsFBgAAAAAEAAQA8wAAAGEFAAAAAA==&#10;" filled="f" stroked="f">
              <v:textbox style="mso-fit-shape-to-text:t" inset="0,0,0,0">
                <w:txbxContent>
                  <w:p w14:paraId="2846AD9E"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r w:rsidR="00F27222">
      <w:rPr>
        <w:rFonts w:ascii="Arial" w:hAnsi="Arial"/>
        <w:i/>
      </w:rPr>
      <w:t>Agreement for Professional Services</w:t>
    </w:r>
    <w:r w:rsidR="00F27222" w:rsidRPr="00F0586C">
      <w:rPr>
        <w:rFonts w:ascii="Arial" w:hAnsi="Arial"/>
        <w:i/>
      </w:rPr>
      <w:t xml:space="preserve"> – [</w:t>
    </w:r>
    <w:r w:rsidR="00F27222" w:rsidRPr="00F0586C">
      <w:rPr>
        <w:rFonts w:ascii="Arial" w:hAnsi="Arial"/>
        <w:i/>
        <w:highlight w:val="yellow"/>
      </w:rPr>
      <w:t>Project Title</w:t>
    </w:r>
    <w:r w:rsidR="00F27222" w:rsidRPr="00F0586C">
      <w:rPr>
        <w:rFonts w:ascii="Arial" w:hAnsi="Arial"/>
        <w:i/>
      </w:rPr>
      <w:t>]</w:t>
    </w:r>
  </w:p>
  <w:p w14:paraId="6A63E002" w14:textId="77777777" w:rsidR="00F27222" w:rsidRDefault="00F27222">
    <w:pPr>
      <w:pStyle w:val="Header"/>
      <w:tabs>
        <w:tab w:val="left" w:pos="1264"/>
        <w:tab w:val="center" w:pos="4156"/>
      </w:tabs>
      <w:rPr>
        <w:rStyle w:val="PageNumber"/>
        <w:rFonts w:ascii="Times New Roman" w:hAnsi="Times New Roman"/>
        <w:b/>
        <w:sz w:val="24"/>
        <w:u w:val="single"/>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8AFAA5" w14:textId="7E5DD0C5" w:rsidR="00F27222" w:rsidRDefault="0011402C">
    <w:pPr>
      <w:pStyle w:val="Header"/>
    </w:pPr>
    <w:r>
      <w:rPr>
        <w:noProof/>
      </w:rPr>
      <w:pict w14:anchorId="379F892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4" o:spid="_x0000_s1030" type="#_x0000_t136" style="position:absolute;margin-left:0;margin-top:0;width:573.1pt;height:35.8pt;rotation:315;z-index:-251637248;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F27222">
      <w:rPr>
        <w:noProof/>
      </w:rPr>
      <mc:AlternateContent>
        <mc:Choice Requires="wps">
          <w:drawing>
            <wp:anchor distT="0" distB="0" distL="0" distR="0" simplePos="0" relativeHeight="251658752" behindDoc="0" locked="0" layoutInCell="1" allowOverlap="1" wp14:anchorId="5B408CCE" wp14:editId="56669340">
              <wp:simplePos x="635" y="635"/>
              <wp:positionH relativeFrom="column">
                <wp:align>center</wp:align>
              </wp:positionH>
              <wp:positionV relativeFrom="paragraph">
                <wp:posOffset>635</wp:posOffset>
              </wp:positionV>
              <wp:extent cx="443865" cy="443865"/>
              <wp:effectExtent l="0" t="0" r="18415" b="13970"/>
              <wp:wrapSquare wrapText="bothSides"/>
              <wp:docPr id="488846823" name="Text Box 48884682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EB603BA"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B408CCE" id="_x0000_t202" coordsize="21600,21600" o:spt="202" path="m,l,21600r21600,l21600,xe">
              <v:stroke joinstyle="miter"/>
              <v:path gradientshapeok="t" o:connecttype="rect"/>
            </v:shapetype>
            <v:shape id="Text Box 488846823" o:spid="_x0000_s1032" type="#_x0000_t202" alt="OFFICIAL" style="position:absolute;margin-left:0;margin-top:.05pt;width:34.95pt;height:34.95pt;z-index:25165875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RKVLBQIAABcEAAAOAAAAZHJzL2Uyb0RvYy54bWysU01v2zAMvQ/YfxB0X5x0XVAYcYqsRYYB&#10;QVsgHXpWZCk2YImCxMTOfv0o2U66bqeiF/mZpPjx+LS47UzDjsqHGmzBZ5MpZ8pKKGu7L/iv5/WX&#10;G84CCluKBqwq+EkFfrv8/GnRulxdQQVNqTyjJDbkrSt4hejyLAuyUkaECThlyanBG4H06/dZ6UVL&#10;2U2TXU2n86wFXzoPUoVA1vveyZcpv9ZK4qPWQSFrCk69YTp9OnfxzJYLke+9cFUthzbEO7oworZU&#10;9JzqXqBgB1//k8rU0kMAjRMJJgOta6nSDDTNbPpmmm0lnEqzEDnBnWkKH5dWPhy37skz7L5DRwuM&#10;hLQu5IGMcZ5OexO/1CkjP1F4OtOmOmSSjNfXX2/m3ziT5BowZckul50P+EOBYREU3NNWElniuAnY&#10;h44hsZaFdd00aTON/ctAOaMlu3QYEXa7jtVlwedj9zsoTzSUh37fwcl1TaU3IuCT8LRgmoNEi490&#10;6AbagsOAOKvA//6fPcYT7+TlrCXBFNySojlrflraR9TWCPwIdiOwB3MHpMAZPQYnE6QLHpsRag/m&#10;hZS8ijXIJaykSgXHEd5hL1p6CVKtVimIFOQEbuzWyZg6MhVpfO5ehHcD10hLeoBRSCJ/Q3kfG28G&#10;tzogEZ/2EVntORzIJvWljQ4vJcr79X+Kurzn5R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MtEpUsFAgAAFwQAAA4AAAAAAAAAAAAA&#10;AAAALgIAAGRycy9lMm9Eb2MueG1sUEsBAi0AFAAGAAgAAAAhAISw0yjWAAAAAwEAAA8AAAAAAAAA&#10;AAAAAAAAXwQAAGRycy9kb3ducmV2LnhtbFBLBQYAAAAABAAEAPMAAABiBQAAAAA=&#10;" filled="f" stroked="f">
              <v:textbox style="mso-fit-shape-to-text:t" inset="0,0,0,0">
                <w:txbxContent>
                  <w:p w14:paraId="5EB603BA"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2BE4FA" w14:textId="5352A101" w:rsidR="00F27222" w:rsidRPr="00FD08A1" w:rsidRDefault="0011402C" w:rsidP="00FD08A1">
    <w:pPr>
      <w:pStyle w:val="Header"/>
    </w:pPr>
    <w:r>
      <w:rPr>
        <w:noProof/>
      </w:rPr>
      <w:pict w14:anchorId="0504603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5" o:spid="_x0000_s1031" type="#_x0000_t136" style="position:absolute;margin-left:0;margin-top:0;width:573.1pt;height:35.8pt;rotation:315;z-index:-251635200;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6C4B4" w14:textId="013BD166" w:rsidR="00F27222" w:rsidRPr="00057E8F" w:rsidRDefault="0011402C">
    <w:pPr>
      <w:pStyle w:val="Header"/>
      <w:rPr>
        <w:sz w:val="18"/>
        <w:szCs w:val="18"/>
      </w:rPr>
    </w:pPr>
    <w:r>
      <w:rPr>
        <w:noProof/>
      </w:rPr>
      <w:pict w14:anchorId="3107545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3" o:spid="_x0000_s1029" type="#_x0000_t136" style="position:absolute;margin-left:0;margin-top:0;width:573.1pt;height:35.8pt;rotation:315;z-index:-251639296;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F27222">
      <w:rPr>
        <w:i/>
        <w:noProof/>
        <w:sz w:val="18"/>
        <w:szCs w:val="18"/>
      </w:rPr>
      <mc:AlternateContent>
        <mc:Choice Requires="wps">
          <w:drawing>
            <wp:anchor distT="0" distB="0" distL="0" distR="0" simplePos="0" relativeHeight="251661824" behindDoc="0" locked="0" layoutInCell="1" allowOverlap="1" wp14:anchorId="75669F15" wp14:editId="7CF1D51F">
              <wp:simplePos x="915035" y="450215"/>
              <wp:positionH relativeFrom="column">
                <wp:align>center</wp:align>
              </wp:positionH>
              <wp:positionV relativeFrom="paragraph">
                <wp:posOffset>635</wp:posOffset>
              </wp:positionV>
              <wp:extent cx="443865" cy="443865"/>
              <wp:effectExtent l="0" t="0" r="18415" b="13970"/>
              <wp:wrapSquare wrapText="bothSides"/>
              <wp:docPr id="1296717401" name="Text Box 129671740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33DE172"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75669F15" id="_x0000_t202" coordsize="21600,21600" o:spt="202" path="m,l,21600r21600,l21600,xe">
              <v:stroke joinstyle="miter"/>
              <v:path gradientshapeok="t" o:connecttype="rect"/>
            </v:shapetype>
            <v:shape id="Text Box 1296717401" o:spid="_x0000_s1034" type="#_x0000_t202" alt="OFFICIAL" style="position:absolute;margin-left:0;margin-top:.05pt;width:34.95pt;height:34.95pt;z-index:251661824;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aWNBQIAABcEAAAOAAAAZHJzL2Uyb0RvYy54bWysU01v2zAMvQ/YfxB0X5x0XREYcYqsRYYB&#10;QVsgHXpWZCk2YIkCpcTOfv0o2U66bqeiF/mZpPjx+LS47UzDjgp9Dbbgs8mUM2UllLXdF/zX8/rL&#10;nDMfhC1FA1YV/KQ8v11+/rRoXa6uoIKmVMgoifV56wpeheDyLPOyUkb4CThlyakBjQj0i/usRNFS&#10;dtNkV9PpTdYClg5BKu/Jet87+TLl11rJ8Ki1V4E1BafeQjoxnbt4ZsuFyPcoXFXLoQ3xji6MqC0V&#10;Pae6F0GwA9b/pDK1RPCgw0SCyUDrWqo0A00zm76ZZlsJp9IsRI53Z5r8x6WVD8ete0IWuu/Q0QIj&#10;Ia3zuSdjnKfTaOKXOmXkJwpPZ9pUF5gk4/X11/nNN84kuQZMWbLLZYc+/FBgWAQFR9pKIkscNz70&#10;oWNIrGVhXTdN2kxj/zJQzmjJLh1GFLpdx+qy4POx+x2UJxoKod+3d3JdU+mN8OFJIC2Y5iDRhkc6&#10;dANtwWFAnFWAv/9nj/HEO3k5a0kwBbekaM6an5b2EbU1AhzBbgT2YO6AFDijx+BkgnQBQzNCjWBe&#10;SMmrWINcwkqqVPAwwrvQi5ZeglSrVQoiBTkRNnbrZEwdmYo0PncvAt3AdaAlPcAoJJG/obyPjTe9&#10;Wx0CEZ/2EVntORzIJvWljQ4vJcr79X+Kurzn5R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P7ZpY0FAgAAFwQAAA4AAAAAAAAAAAAA&#10;AAAALgIAAGRycy9lMm9Eb2MueG1sUEsBAi0AFAAGAAgAAAAhAISw0yjWAAAAAwEAAA8AAAAAAAAA&#10;AAAAAAAAXwQAAGRycy9kb3ducmV2LnhtbFBLBQYAAAAABAAEAPMAAABiBQAAAAA=&#10;" filled="f" stroked="f">
              <v:textbox style="mso-fit-shape-to-text:t" inset="0,0,0,0">
                <w:txbxContent>
                  <w:p w14:paraId="033DE172" w14:textId="77777777" w:rsidR="00F27222" w:rsidRPr="002F4ACE" w:rsidRDefault="00F27222">
                    <w:pPr>
                      <w:rPr>
                        <w:rFonts w:ascii="Arial" w:eastAsia="Arial" w:hAnsi="Arial"/>
                        <w:noProof/>
                        <w:color w:val="000000"/>
                        <w:sz w:val="24"/>
                        <w:szCs w:val="24"/>
                      </w:rPr>
                    </w:pPr>
                    <w:r w:rsidRPr="002F4ACE">
                      <w:rPr>
                        <w:rFonts w:ascii="Arial" w:eastAsia="Arial" w:hAnsi="Arial"/>
                        <w:noProof/>
                        <w:color w:val="000000"/>
                        <w:sz w:val="24"/>
                        <w:szCs w:val="24"/>
                      </w:rPr>
                      <w:t>OFFICIAL</w:t>
                    </w:r>
                  </w:p>
                </w:txbxContent>
              </v:textbox>
              <w10:wrap type="square"/>
            </v:shape>
          </w:pict>
        </mc:Fallback>
      </mc:AlternateContent>
    </w:r>
    <w:r w:rsidR="00F27222" w:rsidRPr="00057E8F">
      <w:rPr>
        <w:i/>
        <w:sz w:val="18"/>
        <w:szCs w:val="18"/>
      </w:rPr>
      <w:t>Department of Jobs, Skills, Industry and Regions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116F63" w14:textId="34AB11AC" w:rsidR="00985C4E" w:rsidRDefault="0011402C">
    <w:pPr>
      <w:pStyle w:val="Header"/>
    </w:pPr>
    <w:r>
      <w:rPr>
        <w:noProof/>
      </w:rPr>
      <w:pict w14:anchorId="26AC224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7" o:spid="_x0000_s1033" type="#_x0000_t136" style="position:absolute;margin-left:0;margin-top:0;width:573.1pt;height:35.8pt;rotation:315;z-index:-251631104;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27ABC" w14:textId="3A5420C5" w:rsidR="0033647D" w:rsidRDefault="0011402C" w:rsidP="002F6A6E">
    <w:r>
      <w:rPr>
        <w:noProof/>
      </w:rPr>
      <w:pict w14:anchorId="33D62B9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8" o:spid="_x0000_s1034" type="#_x0000_t136" style="position:absolute;margin-left:0;margin-top:0;width:573.1pt;height:35.8pt;rotation:315;z-index:-251629056;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5B5273" w:rsidRPr="00490CCD">
      <w:rPr>
        <w:noProof/>
        <w:color w:val="FFFFFF" w:themeColor="background1"/>
        <w:sz w:val="18"/>
        <w:szCs w:val="18"/>
      </w:rPr>
      <w:drawing>
        <wp:anchor distT="0" distB="0" distL="114300" distR="114300" simplePos="0" relativeHeight="251650560" behindDoc="1" locked="0" layoutInCell="1" allowOverlap="1" wp14:anchorId="24D7F0ED" wp14:editId="26EE5BE0">
          <wp:simplePos x="0" y="0"/>
          <wp:positionH relativeFrom="page">
            <wp:posOffset>1270</wp:posOffset>
          </wp:positionH>
          <wp:positionV relativeFrom="page">
            <wp:posOffset>0</wp:posOffset>
          </wp:positionV>
          <wp:extent cx="7570371" cy="360000"/>
          <wp:effectExtent l="0" t="0" r="0" b="0"/>
          <wp:wrapNone/>
          <wp:docPr id="163081518" name="Picture 163081518" descr="Icon&#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081518" name="Picture 163081518" descr="Icon&#10;"/>
                  <pic:cNvPicPr/>
                </pic:nvPicPr>
                <pic:blipFill rotWithShape="1">
                  <a:blip r:embed="rId1">
                    <a:extLst>
                      <a:ext uri="{28A0092B-C50C-407E-A947-70E740481C1C}">
                        <a14:useLocalDpi xmlns:a14="http://schemas.microsoft.com/office/drawing/2010/main" val="0"/>
                      </a:ext>
                    </a:extLst>
                  </a:blip>
                  <a:srcRect t="54544" b="20407"/>
                  <a:stretch/>
                </pic:blipFill>
                <pic:spPr bwMode="auto">
                  <a:xfrm>
                    <a:off x="0" y="0"/>
                    <a:ext cx="7570371" cy="36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E43DFC" w14:textId="2D54C734" w:rsidR="00A23B14" w:rsidRDefault="0011402C" w:rsidP="00985C4E">
    <w:pPr>
      <w:pStyle w:val="Header"/>
      <w:tabs>
        <w:tab w:val="clear" w:pos="4513"/>
        <w:tab w:val="clear" w:pos="9026"/>
        <w:tab w:val="left" w:pos="2053"/>
      </w:tabs>
    </w:pPr>
    <w:r>
      <w:rPr>
        <w:noProof/>
      </w:rPr>
      <w:pict w14:anchorId="5F8FDE6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1631146" o:spid="_x0000_s1032" type="#_x0000_t136" style="position:absolute;margin-left:0;margin-top:0;width:573.1pt;height:35.8pt;rotation:315;z-index:-251633152;mso-position-horizontal:center;mso-position-horizontal-relative:margin;mso-position-vertical:center;mso-position-vertical-relative:margin" o:allowincell="f" fillcolor="silver" stroked="f">
          <v:fill opacity=".5"/>
          <v:textpath style="font-family:&quot;VIC&quot;;font-size:1pt" string="DRAFT - CONFIDENTIAL - NOT FOR EXECUTION"/>
        </v:shape>
      </w:pict>
    </w:r>
    <w:r w:rsidR="00985C4E">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A2877"/>
    <w:multiLevelType w:val="multilevel"/>
    <w:tmpl w:val="08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 w15:restartNumberingAfterBreak="0">
    <w:nsid w:val="04EB6383"/>
    <w:multiLevelType w:val="multilevel"/>
    <w:tmpl w:val="08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51646EE"/>
    <w:multiLevelType w:val="hybridMultilevel"/>
    <w:tmpl w:val="862A64B2"/>
    <w:lvl w:ilvl="0" w:tplc="84426458">
      <w:start w:val="1"/>
      <w:numFmt w:val="decimal"/>
      <w:lvlText w:val="%1."/>
      <w:lvlJc w:val="left"/>
      <w:pPr>
        <w:tabs>
          <w:tab w:val="num" w:pos="720"/>
        </w:tabs>
        <w:ind w:left="720" w:hanging="360"/>
      </w:pPr>
      <w:rPr>
        <w:rFonts w:hint="default"/>
        <w:b/>
        <w:bCs/>
        <w:color w:val="auto"/>
      </w:rPr>
    </w:lvl>
    <w:lvl w:ilvl="1" w:tplc="FFFFFFFF">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71602C8"/>
    <w:multiLevelType w:val="hybridMultilevel"/>
    <w:tmpl w:val="31CE2BD2"/>
    <w:lvl w:ilvl="0" w:tplc="7626FC3C">
      <w:start w:val="1"/>
      <w:numFmt w:val="lowerLetter"/>
      <w:lvlText w:val="%1)"/>
      <w:lvlJc w:val="left"/>
      <w:pPr>
        <w:ind w:left="1097" w:hanging="360"/>
      </w:pPr>
    </w:lvl>
    <w:lvl w:ilvl="1" w:tplc="1FA67720">
      <w:start w:val="1"/>
      <w:numFmt w:val="lowerLetter"/>
      <w:lvlText w:val="%2."/>
      <w:lvlJc w:val="left"/>
      <w:pPr>
        <w:ind w:left="1817" w:hanging="360"/>
      </w:pPr>
    </w:lvl>
    <w:lvl w:ilvl="2" w:tplc="9E406B90">
      <w:start w:val="1"/>
      <w:numFmt w:val="lowerRoman"/>
      <w:lvlText w:val="%3."/>
      <w:lvlJc w:val="right"/>
      <w:pPr>
        <w:ind w:left="2537" w:hanging="180"/>
      </w:pPr>
    </w:lvl>
    <w:lvl w:ilvl="3" w:tplc="12CEC1E4">
      <w:start w:val="1"/>
      <w:numFmt w:val="decimal"/>
      <w:lvlText w:val="%4."/>
      <w:lvlJc w:val="left"/>
      <w:pPr>
        <w:ind w:left="3257" w:hanging="360"/>
      </w:pPr>
    </w:lvl>
    <w:lvl w:ilvl="4" w:tplc="F2E4B4B0">
      <w:start w:val="1"/>
      <w:numFmt w:val="lowerLetter"/>
      <w:lvlText w:val="%5."/>
      <w:lvlJc w:val="left"/>
      <w:pPr>
        <w:ind w:left="3977" w:hanging="360"/>
      </w:pPr>
    </w:lvl>
    <w:lvl w:ilvl="5" w:tplc="6BCCCDFC">
      <w:start w:val="1"/>
      <w:numFmt w:val="lowerRoman"/>
      <w:lvlText w:val="%6."/>
      <w:lvlJc w:val="right"/>
      <w:pPr>
        <w:ind w:left="4697" w:hanging="180"/>
      </w:pPr>
    </w:lvl>
    <w:lvl w:ilvl="6" w:tplc="D44884E2">
      <w:start w:val="1"/>
      <w:numFmt w:val="decimal"/>
      <w:lvlText w:val="%7."/>
      <w:lvlJc w:val="left"/>
      <w:pPr>
        <w:ind w:left="5417" w:hanging="360"/>
      </w:pPr>
    </w:lvl>
    <w:lvl w:ilvl="7" w:tplc="77E2BD90">
      <w:start w:val="1"/>
      <w:numFmt w:val="lowerLetter"/>
      <w:lvlText w:val="%8."/>
      <w:lvlJc w:val="left"/>
      <w:pPr>
        <w:ind w:left="6137" w:hanging="360"/>
      </w:pPr>
    </w:lvl>
    <w:lvl w:ilvl="8" w:tplc="D564D678">
      <w:start w:val="1"/>
      <w:numFmt w:val="lowerRoman"/>
      <w:lvlText w:val="%9."/>
      <w:lvlJc w:val="right"/>
      <w:pPr>
        <w:ind w:left="6857" w:hanging="180"/>
      </w:pPr>
    </w:lvl>
  </w:abstractNum>
  <w:abstractNum w:abstractNumId="4" w15:restartNumberingAfterBreak="0">
    <w:nsid w:val="09497338"/>
    <w:multiLevelType w:val="hybridMultilevel"/>
    <w:tmpl w:val="476A153E"/>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5" w15:restartNumberingAfterBreak="0">
    <w:nsid w:val="09570DFE"/>
    <w:multiLevelType w:val="multilevel"/>
    <w:tmpl w:val="648CDB7C"/>
    <w:styleLink w:val="LDStandardList"/>
    <w:lvl w:ilvl="0">
      <w:start w:val="1"/>
      <w:numFmt w:val="none"/>
      <w:pStyle w:val="LDStandard1"/>
      <w:suff w:val="nothing"/>
      <w:lvlText w:val=""/>
      <w:lvlJc w:val="left"/>
      <w:pPr>
        <w:ind w:left="0" w:firstLine="0"/>
      </w:pPr>
    </w:lvl>
    <w:lvl w:ilvl="1">
      <w:start w:val="1"/>
      <w:numFmt w:val="decimal"/>
      <w:pStyle w:val="LDStandard2"/>
      <w:lvlText w:val="%2."/>
      <w:lvlJc w:val="left"/>
      <w:pPr>
        <w:tabs>
          <w:tab w:val="num" w:pos="851"/>
        </w:tabs>
        <w:ind w:left="851" w:hanging="851"/>
      </w:pPr>
    </w:lvl>
    <w:lvl w:ilvl="2">
      <w:start w:val="1"/>
      <w:numFmt w:val="decimal"/>
      <w:pStyle w:val="LDStandard3"/>
      <w:lvlText w:val="%2.%3"/>
      <w:lvlJc w:val="left"/>
      <w:pPr>
        <w:tabs>
          <w:tab w:val="num" w:pos="1701"/>
        </w:tabs>
        <w:ind w:left="1701" w:hanging="850"/>
      </w:pPr>
    </w:lvl>
    <w:lvl w:ilvl="3">
      <w:start w:val="1"/>
      <w:numFmt w:val="lowerLetter"/>
      <w:pStyle w:val="LDStandard4"/>
      <w:lvlText w:val="(%4)"/>
      <w:lvlJc w:val="left"/>
      <w:pPr>
        <w:tabs>
          <w:tab w:val="num" w:pos="2552"/>
        </w:tabs>
        <w:ind w:left="2552" w:hanging="851"/>
      </w:pPr>
    </w:lvl>
    <w:lvl w:ilvl="4">
      <w:start w:val="1"/>
      <w:numFmt w:val="lowerRoman"/>
      <w:pStyle w:val="LDStandard5"/>
      <w:lvlText w:val="(%5)"/>
      <w:lvlJc w:val="left"/>
      <w:pPr>
        <w:tabs>
          <w:tab w:val="num" w:pos="3402"/>
        </w:tabs>
        <w:ind w:left="3402" w:hanging="850"/>
      </w:pPr>
    </w:lvl>
    <w:lvl w:ilvl="5">
      <w:start w:val="1"/>
      <w:numFmt w:val="upperLetter"/>
      <w:pStyle w:val="LDStandard6"/>
      <w:lvlText w:val="(%6)"/>
      <w:lvlJc w:val="left"/>
      <w:pPr>
        <w:tabs>
          <w:tab w:val="num" w:pos="4253"/>
        </w:tabs>
        <w:ind w:left="4253" w:hanging="851"/>
      </w:pPr>
    </w:lvl>
    <w:lvl w:ilvl="6">
      <w:start w:val="1"/>
      <w:numFmt w:val="upperRoman"/>
      <w:pStyle w:val="LDStandard7"/>
      <w:lvlText w:val="(%7)"/>
      <w:lvlJc w:val="left"/>
      <w:pPr>
        <w:tabs>
          <w:tab w:val="num" w:pos="5103"/>
        </w:tabs>
        <w:ind w:left="5103" w:hanging="85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095B1E6F"/>
    <w:multiLevelType w:val="hybridMultilevel"/>
    <w:tmpl w:val="601A44D4"/>
    <w:lvl w:ilvl="0" w:tplc="0C09000F">
      <w:start w:val="1"/>
      <w:numFmt w:val="decimal"/>
      <w:lvlText w:val="%1."/>
      <w:lvlJc w:val="left"/>
      <w:pPr>
        <w:tabs>
          <w:tab w:val="num" w:pos="720"/>
        </w:tabs>
        <w:ind w:left="720" w:hanging="360"/>
      </w:pPr>
    </w:lvl>
    <w:lvl w:ilvl="1" w:tplc="0C090019" w:tentative="1">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7" w15:restartNumberingAfterBreak="0">
    <w:nsid w:val="09CE57B2"/>
    <w:multiLevelType w:val="hybridMultilevel"/>
    <w:tmpl w:val="2CECD570"/>
    <w:lvl w:ilvl="0" w:tplc="C3DA15DC">
      <w:start w:val="1"/>
      <w:numFmt w:val="bullet"/>
      <w:pStyle w:val="List"/>
      <w:lvlText w:val=""/>
      <w:lvlJc w:val="left"/>
      <w:pPr>
        <w:ind w:left="284" w:hanging="284"/>
      </w:pPr>
      <w:rPr>
        <w:rFonts w:ascii="Wingdings" w:hAnsi="Wingdings" w:cs="Wingdings" w:hint="default"/>
        <w:b w:val="0"/>
        <w:i w:val="0"/>
        <w:color w:val="0075BD" w:themeColor="accent2"/>
        <w:w w:val="100"/>
        <w:sz w:val="18"/>
      </w:rPr>
    </w:lvl>
    <w:lvl w:ilvl="1" w:tplc="FFFFFFFF" w:tentative="1">
      <w:start w:val="1"/>
      <w:numFmt w:val="bullet"/>
      <w:lvlText w:val="o"/>
      <w:lvlJc w:val="left"/>
      <w:pPr>
        <w:ind w:left="1080" w:hanging="360"/>
      </w:pPr>
      <w:rPr>
        <w:rFonts w:ascii="Courier New" w:hAnsi="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 w15:restartNumberingAfterBreak="0">
    <w:nsid w:val="0DC02143"/>
    <w:multiLevelType w:val="hybridMultilevel"/>
    <w:tmpl w:val="1C649F04"/>
    <w:lvl w:ilvl="0" w:tplc="FFFFFFFF">
      <w:start w:val="1"/>
      <w:numFmt w:val="lowerLetter"/>
      <w:lvlText w:val="%1)"/>
      <w:lvlJc w:val="left"/>
      <w:pPr>
        <w:ind w:left="360" w:hanging="360"/>
      </w:pPr>
    </w:lvl>
    <w:lvl w:ilvl="1" w:tplc="0C090017">
      <w:start w:val="1"/>
      <w:numFmt w:val="lowerLetter"/>
      <w:lvlText w:val="%2)"/>
      <w:lvlJc w:val="lef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9" w15:restartNumberingAfterBreak="0">
    <w:nsid w:val="13972A30"/>
    <w:multiLevelType w:val="multilevel"/>
    <w:tmpl w:val="DA36DC96"/>
    <w:lvl w:ilvl="0">
      <w:start w:val="1"/>
      <w:numFmt w:val="decimal"/>
      <w:lvlText w:val="%1."/>
      <w:lvlJc w:val="left"/>
      <w:pPr>
        <w:ind w:left="737" w:hanging="737"/>
      </w:pPr>
      <w:rPr>
        <w:rFonts w:hint="default"/>
      </w:rPr>
    </w:lvl>
    <w:lvl w:ilvl="1">
      <w:start w:val="1"/>
      <w:numFmt w:val="decimal"/>
      <w:lvlText w:val="%1.%2"/>
      <w:lvlJc w:val="left"/>
      <w:pPr>
        <w:ind w:left="737" w:hanging="737"/>
      </w:pPr>
      <w:rPr>
        <w:rFonts w:hint="default"/>
        <w:b w:val="0"/>
        <w:bCs w:val="0"/>
      </w:rPr>
    </w:lvl>
    <w:lvl w:ilvl="2">
      <w:start w:val="1"/>
      <w:numFmt w:val="lowerLetter"/>
      <w:lvlText w:val="(%3)"/>
      <w:lvlJc w:val="left"/>
      <w:pPr>
        <w:ind w:left="1304" w:hanging="567"/>
      </w:pPr>
      <w:rPr>
        <w:rFonts w:hint="default"/>
        <w:b w:val="0"/>
        <w:bCs w:val="0"/>
      </w:rPr>
    </w:lvl>
    <w:lvl w:ilvl="3">
      <w:start w:val="1"/>
      <w:numFmt w:val="lowerRoman"/>
      <w:lvlText w:val="(%4)"/>
      <w:lvlJc w:val="left"/>
      <w:pPr>
        <w:ind w:left="1871" w:hanging="567"/>
      </w:pPr>
      <w:rPr>
        <w:rFonts w:hint="default"/>
        <w:b w:val="0"/>
        <w:bCs w:val="0"/>
      </w:rPr>
    </w:lvl>
    <w:lvl w:ilvl="4">
      <w:start w:val="1"/>
      <w:numFmt w:val="upperLetter"/>
      <w:lvlText w:val="(%5)"/>
      <w:lvlJc w:val="left"/>
      <w:pPr>
        <w:ind w:left="2438" w:hanging="567"/>
      </w:pPr>
      <w:rPr>
        <w:rFonts w:hint="default"/>
        <w:b w:val="0"/>
        <w:bCs w:val="0"/>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16B5391F"/>
    <w:multiLevelType w:val="hybridMultilevel"/>
    <w:tmpl w:val="70C6C9CE"/>
    <w:lvl w:ilvl="0" w:tplc="98624EA2">
      <w:start w:val="1"/>
      <w:numFmt w:val="lowerRoman"/>
      <w:lvlText w:val="%1."/>
      <w:lvlJc w:val="right"/>
      <w:pPr>
        <w:ind w:left="720" w:hanging="360"/>
      </w:pPr>
    </w:lvl>
    <w:lvl w:ilvl="1" w:tplc="050CD962">
      <w:start w:val="1"/>
      <w:numFmt w:val="lowerLetter"/>
      <w:lvlText w:val="%2."/>
      <w:lvlJc w:val="left"/>
      <w:pPr>
        <w:ind w:left="1440" w:hanging="360"/>
      </w:pPr>
    </w:lvl>
    <w:lvl w:ilvl="2" w:tplc="2F820BBC">
      <w:start w:val="1"/>
      <w:numFmt w:val="lowerRoman"/>
      <w:lvlText w:val="%3."/>
      <w:lvlJc w:val="right"/>
      <w:pPr>
        <w:ind w:left="2160" w:hanging="180"/>
      </w:pPr>
    </w:lvl>
    <w:lvl w:ilvl="3" w:tplc="90A0EFB4">
      <w:start w:val="1"/>
      <w:numFmt w:val="decimal"/>
      <w:lvlText w:val="%4."/>
      <w:lvlJc w:val="left"/>
      <w:pPr>
        <w:ind w:left="2880" w:hanging="360"/>
      </w:pPr>
    </w:lvl>
    <w:lvl w:ilvl="4" w:tplc="7C58B6B0">
      <w:start w:val="1"/>
      <w:numFmt w:val="lowerLetter"/>
      <w:lvlText w:val="%5."/>
      <w:lvlJc w:val="left"/>
      <w:pPr>
        <w:ind w:left="3600" w:hanging="360"/>
      </w:pPr>
    </w:lvl>
    <w:lvl w:ilvl="5" w:tplc="2E6C3D50">
      <w:start w:val="1"/>
      <w:numFmt w:val="lowerRoman"/>
      <w:lvlText w:val="%6."/>
      <w:lvlJc w:val="right"/>
      <w:pPr>
        <w:ind w:left="4320" w:hanging="180"/>
      </w:pPr>
    </w:lvl>
    <w:lvl w:ilvl="6" w:tplc="963A9B1A">
      <w:start w:val="1"/>
      <w:numFmt w:val="decimal"/>
      <w:lvlText w:val="%7."/>
      <w:lvlJc w:val="left"/>
      <w:pPr>
        <w:ind w:left="5040" w:hanging="360"/>
      </w:pPr>
    </w:lvl>
    <w:lvl w:ilvl="7" w:tplc="C4DE2488">
      <w:start w:val="1"/>
      <w:numFmt w:val="lowerLetter"/>
      <w:lvlText w:val="%8."/>
      <w:lvlJc w:val="left"/>
      <w:pPr>
        <w:ind w:left="5760" w:hanging="360"/>
      </w:pPr>
    </w:lvl>
    <w:lvl w:ilvl="8" w:tplc="ED347C26">
      <w:start w:val="1"/>
      <w:numFmt w:val="lowerRoman"/>
      <w:lvlText w:val="%9."/>
      <w:lvlJc w:val="right"/>
      <w:pPr>
        <w:ind w:left="6480" w:hanging="180"/>
      </w:pPr>
    </w:lvl>
  </w:abstractNum>
  <w:abstractNum w:abstractNumId="11" w15:restartNumberingAfterBreak="0">
    <w:nsid w:val="16CD6076"/>
    <w:multiLevelType w:val="hybridMultilevel"/>
    <w:tmpl w:val="927628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A32321C"/>
    <w:multiLevelType w:val="hybridMultilevel"/>
    <w:tmpl w:val="1C869A86"/>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 w15:restartNumberingAfterBreak="0">
    <w:nsid w:val="1E07309D"/>
    <w:multiLevelType w:val="hybridMultilevel"/>
    <w:tmpl w:val="476A153E"/>
    <w:lvl w:ilvl="0" w:tplc="0C090017">
      <w:start w:val="1"/>
      <w:numFmt w:val="lowerLetter"/>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4" w15:restartNumberingAfterBreak="0">
    <w:nsid w:val="1EA73707"/>
    <w:multiLevelType w:val="hybridMultilevel"/>
    <w:tmpl w:val="476A153E"/>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5" w15:restartNumberingAfterBreak="0">
    <w:nsid w:val="2048145A"/>
    <w:multiLevelType w:val="hybridMultilevel"/>
    <w:tmpl w:val="476A153E"/>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6" w15:restartNumberingAfterBreak="0">
    <w:nsid w:val="21920C45"/>
    <w:multiLevelType w:val="hybridMultilevel"/>
    <w:tmpl w:val="F2E495D8"/>
    <w:lvl w:ilvl="0" w:tplc="E77616AE">
      <w:start w:val="1"/>
      <w:numFmt w:val="decimal"/>
      <w:lvlText w:val="%1."/>
      <w:lvlJc w:val="left"/>
      <w:pPr>
        <w:tabs>
          <w:tab w:val="num" w:pos="2160"/>
        </w:tabs>
        <w:ind w:left="2160" w:hanging="360"/>
      </w:pPr>
      <w:rPr>
        <w:rFonts w:cs="Times New Roman" w:hint="default"/>
        <w:b/>
        <w:bCs/>
        <w:i w:val="0"/>
      </w:rPr>
    </w:lvl>
    <w:lvl w:ilvl="1" w:tplc="567C554C">
      <w:start w:val="1"/>
      <w:numFmt w:val="bullet"/>
      <w:lvlText w:val=""/>
      <w:lvlJc w:val="left"/>
      <w:pPr>
        <w:tabs>
          <w:tab w:val="num" w:pos="1440"/>
        </w:tabs>
        <w:ind w:left="1440" w:hanging="360"/>
      </w:pPr>
      <w:rPr>
        <w:rFonts w:ascii="Symbol" w:hAnsi="Symbol" w:hint="default"/>
        <w:color w:val="auto"/>
      </w:rPr>
    </w:lvl>
    <w:lvl w:ilvl="2" w:tplc="0C09001B">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17" w15:restartNumberingAfterBreak="0">
    <w:nsid w:val="21A156CD"/>
    <w:multiLevelType w:val="hybridMultilevel"/>
    <w:tmpl w:val="476A153E"/>
    <w:lvl w:ilvl="0" w:tplc="FFFFFFFF">
      <w:start w:val="1"/>
      <w:numFmt w:val="lowerLetter"/>
      <w:lvlText w:val="%1)"/>
      <w:lvlJc w:val="left"/>
      <w:pPr>
        <w:ind w:left="1512" w:hanging="360"/>
      </w:pPr>
    </w:lvl>
    <w:lvl w:ilvl="1" w:tplc="FFFFFFFF">
      <w:start w:val="1"/>
      <w:numFmt w:val="lowerLetter"/>
      <w:lvlText w:val="%2."/>
      <w:lvlJc w:val="left"/>
      <w:pPr>
        <w:ind w:left="2232" w:hanging="360"/>
      </w:pPr>
    </w:lvl>
    <w:lvl w:ilvl="2" w:tplc="FFFFFFFF" w:tentative="1">
      <w:start w:val="1"/>
      <w:numFmt w:val="lowerRoman"/>
      <w:lvlText w:val="%3."/>
      <w:lvlJc w:val="right"/>
      <w:pPr>
        <w:ind w:left="2952" w:hanging="180"/>
      </w:pPr>
    </w:lvl>
    <w:lvl w:ilvl="3" w:tplc="FFFFFFFF" w:tentative="1">
      <w:start w:val="1"/>
      <w:numFmt w:val="decimal"/>
      <w:lvlText w:val="%4."/>
      <w:lvlJc w:val="left"/>
      <w:pPr>
        <w:ind w:left="3672" w:hanging="360"/>
      </w:pPr>
    </w:lvl>
    <w:lvl w:ilvl="4" w:tplc="FFFFFFFF" w:tentative="1">
      <w:start w:val="1"/>
      <w:numFmt w:val="lowerLetter"/>
      <w:lvlText w:val="%5."/>
      <w:lvlJc w:val="left"/>
      <w:pPr>
        <w:ind w:left="4392" w:hanging="360"/>
      </w:pPr>
    </w:lvl>
    <w:lvl w:ilvl="5" w:tplc="FFFFFFFF" w:tentative="1">
      <w:start w:val="1"/>
      <w:numFmt w:val="lowerRoman"/>
      <w:lvlText w:val="%6."/>
      <w:lvlJc w:val="right"/>
      <w:pPr>
        <w:ind w:left="5112" w:hanging="180"/>
      </w:pPr>
    </w:lvl>
    <w:lvl w:ilvl="6" w:tplc="FFFFFFFF" w:tentative="1">
      <w:start w:val="1"/>
      <w:numFmt w:val="decimal"/>
      <w:lvlText w:val="%7."/>
      <w:lvlJc w:val="left"/>
      <w:pPr>
        <w:ind w:left="5832" w:hanging="360"/>
      </w:pPr>
    </w:lvl>
    <w:lvl w:ilvl="7" w:tplc="FFFFFFFF" w:tentative="1">
      <w:start w:val="1"/>
      <w:numFmt w:val="lowerLetter"/>
      <w:lvlText w:val="%8."/>
      <w:lvlJc w:val="left"/>
      <w:pPr>
        <w:ind w:left="6552" w:hanging="360"/>
      </w:pPr>
    </w:lvl>
    <w:lvl w:ilvl="8" w:tplc="FFFFFFFF" w:tentative="1">
      <w:start w:val="1"/>
      <w:numFmt w:val="lowerRoman"/>
      <w:lvlText w:val="%9."/>
      <w:lvlJc w:val="right"/>
      <w:pPr>
        <w:ind w:left="7272" w:hanging="180"/>
      </w:pPr>
    </w:lvl>
  </w:abstractNum>
  <w:abstractNum w:abstractNumId="18" w15:restartNumberingAfterBreak="0">
    <w:nsid w:val="22943A7C"/>
    <w:multiLevelType w:val="hybridMultilevel"/>
    <w:tmpl w:val="C30642EE"/>
    <w:lvl w:ilvl="0" w:tplc="216A3220">
      <w:start w:val="1"/>
      <w:numFmt w:val="decimal"/>
      <w:lvlText w:val="%1."/>
      <w:lvlJc w:val="left"/>
      <w:pPr>
        <w:ind w:left="720" w:hanging="360"/>
      </w:pPr>
      <w:rPr>
        <w:rFonts w:hint="default"/>
        <w:sz w:val="20"/>
        <w:szCs w:val="20"/>
      </w:rPr>
    </w:lvl>
    <w:lvl w:ilvl="1" w:tplc="FFFFFFFF">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23261EF6"/>
    <w:multiLevelType w:val="hybridMultilevel"/>
    <w:tmpl w:val="0804D390"/>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0" w15:restartNumberingAfterBreak="0">
    <w:nsid w:val="287E27B3"/>
    <w:multiLevelType w:val="multilevel"/>
    <w:tmpl w:val="D840B916"/>
    <w:styleLink w:val="CurrentList3"/>
    <w:lvl w:ilvl="0">
      <w:start w:val="1"/>
      <w:numFmt w:val="bullet"/>
      <w:lvlText w:val="g"/>
      <w:lvlJc w:val="left"/>
      <w:pPr>
        <w:ind w:left="360" w:hanging="360"/>
      </w:pPr>
      <w:rPr>
        <w:rFonts w:ascii="Wingdings 3" w:hAnsi="Wingdings 3" w:hint="default"/>
        <w:b w:val="0"/>
        <w:i w:val="0"/>
        <w:color w:val="B9BBBD" w:themeColor="text2" w:themeTint="66"/>
        <w:w w:val="100"/>
        <w:sz w:val="18"/>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21" w15:restartNumberingAfterBreak="0">
    <w:nsid w:val="29FD0FEE"/>
    <w:multiLevelType w:val="hybridMultilevel"/>
    <w:tmpl w:val="476A153E"/>
    <w:lvl w:ilvl="0" w:tplc="FFFFFFFF">
      <w:start w:val="1"/>
      <w:numFmt w:val="lowerLetter"/>
      <w:lvlText w:val="%1)"/>
      <w:lvlJc w:val="left"/>
      <w:pPr>
        <w:ind w:left="1152" w:hanging="360"/>
      </w:pPr>
    </w:lvl>
    <w:lvl w:ilvl="1" w:tplc="FFFFFFFF">
      <w:start w:val="1"/>
      <w:numFmt w:val="lowerLetter"/>
      <w:lvlText w:val="%2."/>
      <w:lvlJc w:val="left"/>
      <w:pPr>
        <w:ind w:left="1872" w:hanging="360"/>
      </w:pPr>
    </w:lvl>
    <w:lvl w:ilvl="2" w:tplc="FFFFFFFF" w:tentative="1">
      <w:start w:val="1"/>
      <w:numFmt w:val="lowerRoman"/>
      <w:lvlText w:val="%3."/>
      <w:lvlJc w:val="right"/>
      <w:pPr>
        <w:ind w:left="2592" w:hanging="180"/>
      </w:pPr>
    </w:lvl>
    <w:lvl w:ilvl="3" w:tplc="FFFFFFFF" w:tentative="1">
      <w:start w:val="1"/>
      <w:numFmt w:val="decimal"/>
      <w:lvlText w:val="%4."/>
      <w:lvlJc w:val="left"/>
      <w:pPr>
        <w:ind w:left="3312" w:hanging="360"/>
      </w:pPr>
    </w:lvl>
    <w:lvl w:ilvl="4" w:tplc="FFFFFFFF" w:tentative="1">
      <w:start w:val="1"/>
      <w:numFmt w:val="lowerLetter"/>
      <w:lvlText w:val="%5."/>
      <w:lvlJc w:val="left"/>
      <w:pPr>
        <w:ind w:left="4032" w:hanging="360"/>
      </w:pPr>
    </w:lvl>
    <w:lvl w:ilvl="5" w:tplc="FFFFFFFF" w:tentative="1">
      <w:start w:val="1"/>
      <w:numFmt w:val="lowerRoman"/>
      <w:lvlText w:val="%6."/>
      <w:lvlJc w:val="right"/>
      <w:pPr>
        <w:ind w:left="4752" w:hanging="180"/>
      </w:pPr>
    </w:lvl>
    <w:lvl w:ilvl="6" w:tplc="FFFFFFFF" w:tentative="1">
      <w:start w:val="1"/>
      <w:numFmt w:val="decimal"/>
      <w:lvlText w:val="%7."/>
      <w:lvlJc w:val="left"/>
      <w:pPr>
        <w:ind w:left="5472" w:hanging="360"/>
      </w:pPr>
    </w:lvl>
    <w:lvl w:ilvl="7" w:tplc="FFFFFFFF" w:tentative="1">
      <w:start w:val="1"/>
      <w:numFmt w:val="lowerLetter"/>
      <w:lvlText w:val="%8."/>
      <w:lvlJc w:val="left"/>
      <w:pPr>
        <w:ind w:left="6192" w:hanging="360"/>
      </w:pPr>
    </w:lvl>
    <w:lvl w:ilvl="8" w:tplc="FFFFFFFF" w:tentative="1">
      <w:start w:val="1"/>
      <w:numFmt w:val="lowerRoman"/>
      <w:lvlText w:val="%9."/>
      <w:lvlJc w:val="right"/>
      <w:pPr>
        <w:ind w:left="6912" w:hanging="180"/>
      </w:pPr>
    </w:lvl>
  </w:abstractNum>
  <w:abstractNum w:abstractNumId="22" w15:restartNumberingAfterBreak="0">
    <w:nsid w:val="2A665253"/>
    <w:multiLevelType w:val="hybridMultilevel"/>
    <w:tmpl w:val="476A153E"/>
    <w:lvl w:ilvl="0" w:tplc="FFFFFFFF">
      <w:start w:val="1"/>
      <w:numFmt w:val="lowerLetter"/>
      <w:lvlText w:val="%1)"/>
      <w:lvlJc w:val="left"/>
      <w:pPr>
        <w:ind w:left="1080" w:hanging="360"/>
      </w:p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3" w15:restartNumberingAfterBreak="0">
    <w:nsid w:val="351C3070"/>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375D2B10"/>
    <w:multiLevelType w:val="hybridMultilevel"/>
    <w:tmpl w:val="B8D2C038"/>
    <w:lvl w:ilvl="0" w:tplc="AFF86F98">
      <w:start w:val="1"/>
      <w:numFmt w:val="bullet"/>
      <w:lvlText w:val=""/>
      <w:lvlJc w:val="left"/>
      <w:pPr>
        <w:ind w:left="720" w:hanging="360"/>
      </w:pPr>
      <w:rPr>
        <w:rFonts w:ascii="Symbol" w:hAnsi="Symbol" w:hint="default"/>
        <w:color w:val="auto"/>
      </w:rPr>
    </w:lvl>
    <w:lvl w:ilvl="1" w:tplc="0C090003">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39176D05"/>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6" w15:restartNumberingAfterBreak="0">
    <w:nsid w:val="39A10E26"/>
    <w:multiLevelType w:val="hybridMultilevel"/>
    <w:tmpl w:val="476A153E"/>
    <w:lvl w:ilvl="0" w:tplc="FFFFFFFF">
      <w:start w:val="1"/>
      <w:numFmt w:val="lowerLetter"/>
      <w:lvlText w:val="%1)"/>
      <w:lvlJc w:val="left"/>
      <w:pPr>
        <w:ind w:left="1152" w:hanging="360"/>
      </w:pPr>
    </w:lvl>
    <w:lvl w:ilvl="1" w:tplc="FFFFFFFF">
      <w:start w:val="1"/>
      <w:numFmt w:val="lowerLetter"/>
      <w:lvlText w:val="%2."/>
      <w:lvlJc w:val="left"/>
      <w:pPr>
        <w:ind w:left="1872" w:hanging="360"/>
      </w:pPr>
    </w:lvl>
    <w:lvl w:ilvl="2" w:tplc="FFFFFFFF" w:tentative="1">
      <w:start w:val="1"/>
      <w:numFmt w:val="lowerRoman"/>
      <w:lvlText w:val="%3."/>
      <w:lvlJc w:val="right"/>
      <w:pPr>
        <w:ind w:left="2592" w:hanging="180"/>
      </w:pPr>
    </w:lvl>
    <w:lvl w:ilvl="3" w:tplc="FFFFFFFF" w:tentative="1">
      <w:start w:val="1"/>
      <w:numFmt w:val="decimal"/>
      <w:lvlText w:val="%4."/>
      <w:lvlJc w:val="left"/>
      <w:pPr>
        <w:ind w:left="3312" w:hanging="360"/>
      </w:pPr>
    </w:lvl>
    <w:lvl w:ilvl="4" w:tplc="FFFFFFFF" w:tentative="1">
      <w:start w:val="1"/>
      <w:numFmt w:val="lowerLetter"/>
      <w:lvlText w:val="%5."/>
      <w:lvlJc w:val="left"/>
      <w:pPr>
        <w:ind w:left="4032" w:hanging="360"/>
      </w:pPr>
    </w:lvl>
    <w:lvl w:ilvl="5" w:tplc="FFFFFFFF" w:tentative="1">
      <w:start w:val="1"/>
      <w:numFmt w:val="lowerRoman"/>
      <w:lvlText w:val="%6."/>
      <w:lvlJc w:val="right"/>
      <w:pPr>
        <w:ind w:left="4752" w:hanging="180"/>
      </w:pPr>
    </w:lvl>
    <w:lvl w:ilvl="6" w:tplc="FFFFFFFF" w:tentative="1">
      <w:start w:val="1"/>
      <w:numFmt w:val="decimal"/>
      <w:lvlText w:val="%7."/>
      <w:lvlJc w:val="left"/>
      <w:pPr>
        <w:ind w:left="5472" w:hanging="360"/>
      </w:pPr>
    </w:lvl>
    <w:lvl w:ilvl="7" w:tplc="FFFFFFFF" w:tentative="1">
      <w:start w:val="1"/>
      <w:numFmt w:val="lowerLetter"/>
      <w:lvlText w:val="%8."/>
      <w:lvlJc w:val="left"/>
      <w:pPr>
        <w:ind w:left="6192" w:hanging="360"/>
      </w:pPr>
    </w:lvl>
    <w:lvl w:ilvl="8" w:tplc="FFFFFFFF" w:tentative="1">
      <w:start w:val="1"/>
      <w:numFmt w:val="lowerRoman"/>
      <w:lvlText w:val="%9."/>
      <w:lvlJc w:val="right"/>
      <w:pPr>
        <w:ind w:left="6912" w:hanging="180"/>
      </w:pPr>
    </w:lvl>
  </w:abstractNum>
  <w:abstractNum w:abstractNumId="27" w15:restartNumberingAfterBreak="0">
    <w:nsid w:val="3A160E79"/>
    <w:multiLevelType w:val="hybridMultilevel"/>
    <w:tmpl w:val="F0F2260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3B27789F"/>
    <w:multiLevelType w:val="hybridMultilevel"/>
    <w:tmpl w:val="5FD4A8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3BD35E41"/>
    <w:multiLevelType w:val="hybridMultilevel"/>
    <w:tmpl w:val="3E5E1D6E"/>
    <w:lvl w:ilvl="0" w:tplc="A210C0CA">
      <w:start w:val="1"/>
      <w:numFmt w:val="bullet"/>
      <w:pStyle w:val="List2"/>
      <w:lvlText w:val=""/>
      <w:lvlJc w:val="left"/>
      <w:pPr>
        <w:ind w:left="852" w:hanging="284"/>
      </w:pPr>
      <w:rPr>
        <w:rFonts w:ascii="Wingdings" w:hAnsi="Wingdings" w:cs="Wingdings" w:hint="default"/>
        <w:b w:val="0"/>
        <w:i w:val="0"/>
        <w:color w:val="969A9C" w:themeColor="text2" w:themeTint="99"/>
        <w:w w:val="100"/>
        <w:sz w:val="18"/>
      </w:rPr>
    </w:lvl>
    <w:lvl w:ilvl="1" w:tplc="08090003" w:tentative="1">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30" w15:restartNumberingAfterBreak="0">
    <w:nsid w:val="3F0618D6"/>
    <w:multiLevelType w:val="hybridMultilevel"/>
    <w:tmpl w:val="B6C4F15E"/>
    <w:lvl w:ilvl="0" w:tplc="E89C47DA">
      <w:start w:val="1"/>
      <w:numFmt w:val="lowerLetter"/>
      <w:lvlText w:val="(%1)"/>
      <w:lvlJc w:val="left"/>
      <w:pPr>
        <w:ind w:left="644" w:hanging="360"/>
      </w:pPr>
      <w:rPr>
        <w:rFonts w:hint="default"/>
      </w:rPr>
    </w:lvl>
    <w:lvl w:ilvl="1" w:tplc="3B9E8998">
      <w:start w:val="1"/>
      <w:numFmt w:val="decimal"/>
      <w:lvlText w:val="%2."/>
      <w:lvlJc w:val="left"/>
      <w:pPr>
        <w:ind w:left="1724" w:hanging="720"/>
      </w:pPr>
      <w:rPr>
        <w:rFonts w:hint="default"/>
      </w:r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31" w15:restartNumberingAfterBreak="0">
    <w:nsid w:val="3FC102CB"/>
    <w:multiLevelType w:val="hybridMultilevel"/>
    <w:tmpl w:val="8E642498"/>
    <w:lvl w:ilvl="0" w:tplc="FFFFFFFF">
      <w:start w:val="1"/>
      <w:numFmt w:val="lowerLetter"/>
      <w:lvlText w:val="%1)"/>
      <w:lvlJc w:val="left"/>
      <w:pPr>
        <w:ind w:left="1080" w:hanging="360"/>
      </w:pPr>
    </w:lvl>
    <w:lvl w:ilvl="1" w:tplc="B880976A">
      <w:start w:val="1"/>
      <w:numFmt w:val="lowerRoman"/>
      <w:lvlText w:val="%2.)"/>
      <w:lvlJc w:val="right"/>
      <w:pPr>
        <w:ind w:left="1800" w:hanging="360"/>
      </w:pPr>
      <w:rPr>
        <w:rFonts w:cs="Times New Roman" w:hint="default"/>
      </w:r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2" w15:restartNumberingAfterBreak="0">
    <w:nsid w:val="4DDE02E3"/>
    <w:multiLevelType w:val="hybridMultilevel"/>
    <w:tmpl w:val="B6C4F15E"/>
    <w:lvl w:ilvl="0" w:tplc="FFFFFFFF">
      <w:start w:val="1"/>
      <w:numFmt w:val="lowerLetter"/>
      <w:lvlText w:val="(%1)"/>
      <w:lvlJc w:val="left"/>
      <w:pPr>
        <w:ind w:left="644" w:hanging="360"/>
      </w:pPr>
      <w:rPr>
        <w:rFonts w:hint="default"/>
      </w:rPr>
    </w:lvl>
    <w:lvl w:ilvl="1" w:tplc="FFFFFFFF">
      <w:start w:val="1"/>
      <w:numFmt w:val="decimal"/>
      <w:lvlText w:val="%2."/>
      <w:lvlJc w:val="left"/>
      <w:pPr>
        <w:ind w:left="1724" w:hanging="720"/>
      </w:pPr>
      <w:rPr>
        <w:rFonts w:hint="default"/>
      </w:rPr>
    </w:lvl>
    <w:lvl w:ilvl="2" w:tplc="FFFFFFFF" w:tentative="1">
      <w:start w:val="1"/>
      <w:numFmt w:val="lowerRoman"/>
      <w:lvlText w:val="%3."/>
      <w:lvlJc w:val="right"/>
      <w:pPr>
        <w:ind w:left="2084" w:hanging="180"/>
      </w:pPr>
    </w:lvl>
    <w:lvl w:ilvl="3" w:tplc="FFFFFFFF" w:tentative="1">
      <w:start w:val="1"/>
      <w:numFmt w:val="decimal"/>
      <w:lvlText w:val="%4."/>
      <w:lvlJc w:val="left"/>
      <w:pPr>
        <w:ind w:left="2804" w:hanging="360"/>
      </w:pPr>
    </w:lvl>
    <w:lvl w:ilvl="4" w:tplc="FFFFFFFF" w:tentative="1">
      <w:start w:val="1"/>
      <w:numFmt w:val="lowerLetter"/>
      <w:lvlText w:val="%5."/>
      <w:lvlJc w:val="left"/>
      <w:pPr>
        <w:ind w:left="3524" w:hanging="360"/>
      </w:pPr>
    </w:lvl>
    <w:lvl w:ilvl="5" w:tplc="FFFFFFFF" w:tentative="1">
      <w:start w:val="1"/>
      <w:numFmt w:val="lowerRoman"/>
      <w:lvlText w:val="%6."/>
      <w:lvlJc w:val="right"/>
      <w:pPr>
        <w:ind w:left="4244" w:hanging="180"/>
      </w:pPr>
    </w:lvl>
    <w:lvl w:ilvl="6" w:tplc="FFFFFFFF" w:tentative="1">
      <w:start w:val="1"/>
      <w:numFmt w:val="decimal"/>
      <w:lvlText w:val="%7."/>
      <w:lvlJc w:val="left"/>
      <w:pPr>
        <w:ind w:left="4964" w:hanging="360"/>
      </w:pPr>
    </w:lvl>
    <w:lvl w:ilvl="7" w:tplc="FFFFFFFF" w:tentative="1">
      <w:start w:val="1"/>
      <w:numFmt w:val="lowerLetter"/>
      <w:lvlText w:val="%8."/>
      <w:lvlJc w:val="left"/>
      <w:pPr>
        <w:ind w:left="5684" w:hanging="360"/>
      </w:pPr>
    </w:lvl>
    <w:lvl w:ilvl="8" w:tplc="FFFFFFFF" w:tentative="1">
      <w:start w:val="1"/>
      <w:numFmt w:val="lowerRoman"/>
      <w:lvlText w:val="%9."/>
      <w:lvlJc w:val="right"/>
      <w:pPr>
        <w:ind w:left="6404" w:hanging="180"/>
      </w:pPr>
    </w:lvl>
  </w:abstractNum>
  <w:abstractNum w:abstractNumId="33" w15:restartNumberingAfterBreak="0">
    <w:nsid w:val="54742956"/>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4" w15:restartNumberingAfterBreak="0">
    <w:nsid w:val="58BF5BC7"/>
    <w:multiLevelType w:val="hybridMultilevel"/>
    <w:tmpl w:val="58E00DAE"/>
    <w:lvl w:ilvl="0" w:tplc="43B4D752">
      <w:start w:val="1"/>
      <w:numFmt w:val="decimal"/>
      <w:lvlText w:val="%1."/>
      <w:lvlJc w:val="left"/>
      <w:pPr>
        <w:tabs>
          <w:tab w:val="num" w:pos="720"/>
        </w:tabs>
        <w:ind w:left="720" w:hanging="360"/>
      </w:pPr>
      <w:rPr>
        <w:rFonts w:hint="default"/>
        <w:b/>
        <w:bCs/>
        <w:color w:val="auto"/>
      </w:rPr>
    </w:lvl>
    <w:lvl w:ilvl="1" w:tplc="FFFFFFFF">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5A344D09"/>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6" w15:restartNumberingAfterBreak="0">
    <w:nsid w:val="5A9674CE"/>
    <w:multiLevelType w:val="hybridMultilevel"/>
    <w:tmpl w:val="91561938"/>
    <w:lvl w:ilvl="0" w:tplc="0C090001">
      <w:start w:val="1"/>
      <w:numFmt w:val="bullet"/>
      <w:lvlText w:val=""/>
      <w:lvlJc w:val="left"/>
      <w:pPr>
        <w:ind w:left="1457" w:hanging="360"/>
      </w:pPr>
      <w:rPr>
        <w:rFonts w:ascii="Symbol" w:hAnsi="Symbol" w:hint="default"/>
      </w:rPr>
    </w:lvl>
    <w:lvl w:ilvl="1" w:tplc="0C090003" w:tentative="1">
      <w:start w:val="1"/>
      <w:numFmt w:val="bullet"/>
      <w:lvlText w:val="o"/>
      <w:lvlJc w:val="left"/>
      <w:pPr>
        <w:ind w:left="2177" w:hanging="360"/>
      </w:pPr>
      <w:rPr>
        <w:rFonts w:ascii="Courier New" w:hAnsi="Courier New" w:cs="Courier New" w:hint="default"/>
      </w:rPr>
    </w:lvl>
    <w:lvl w:ilvl="2" w:tplc="0C090005" w:tentative="1">
      <w:start w:val="1"/>
      <w:numFmt w:val="bullet"/>
      <w:lvlText w:val=""/>
      <w:lvlJc w:val="left"/>
      <w:pPr>
        <w:ind w:left="2897" w:hanging="360"/>
      </w:pPr>
      <w:rPr>
        <w:rFonts w:ascii="Wingdings" w:hAnsi="Wingdings" w:hint="default"/>
      </w:rPr>
    </w:lvl>
    <w:lvl w:ilvl="3" w:tplc="0C090001" w:tentative="1">
      <w:start w:val="1"/>
      <w:numFmt w:val="bullet"/>
      <w:lvlText w:val=""/>
      <w:lvlJc w:val="left"/>
      <w:pPr>
        <w:ind w:left="3617" w:hanging="360"/>
      </w:pPr>
      <w:rPr>
        <w:rFonts w:ascii="Symbol" w:hAnsi="Symbol" w:hint="default"/>
      </w:rPr>
    </w:lvl>
    <w:lvl w:ilvl="4" w:tplc="0C090003" w:tentative="1">
      <w:start w:val="1"/>
      <w:numFmt w:val="bullet"/>
      <w:lvlText w:val="o"/>
      <w:lvlJc w:val="left"/>
      <w:pPr>
        <w:ind w:left="4337" w:hanging="360"/>
      </w:pPr>
      <w:rPr>
        <w:rFonts w:ascii="Courier New" w:hAnsi="Courier New" w:cs="Courier New" w:hint="default"/>
      </w:rPr>
    </w:lvl>
    <w:lvl w:ilvl="5" w:tplc="0C090005" w:tentative="1">
      <w:start w:val="1"/>
      <w:numFmt w:val="bullet"/>
      <w:lvlText w:val=""/>
      <w:lvlJc w:val="left"/>
      <w:pPr>
        <w:ind w:left="5057" w:hanging="360"/>
      </w:pPr>
      <w:rPr>
        <w:rFonts w:ascii="Wingdings" w:hAnsi="Wingdings" w:hint="default"/>
      </w:rPr>
    </w:lvl>
    <w:lvl w:ilvl="6" w:tplc="0C090001" w:tentative="1">
      <w:start w:val="1"/>
      <w:numFmt w:val="bullet"/>
      <w:lvlText w:val=""/>
      <w:lvlJc w:val="left"/>
      <w:pPr>
        <w:ind w:left="5777" w:hanging="360"/>
      </w:pPr>
      <w:rPr>
        <w:rFonts w:ascii="Symbol" w:hAnsi="Symbol" w:hint="default"/>
      </w:rPr>
    </w:lvl>
    <w:lvl w:ilvl="7" w:tplc="0C090003" w:tentative="1">
      <w:start w:val="1"/>
      <w:numFmt w:val="bullet"/>
      <w:lvlText w:val="o"/>
      <w:lvlJc w:val="left"/>
      <w:pPr>
        <w:ind w:left="6497" w:hanging="360"/>
      </w:pPr>
      <w:rPr>
        <w:rFonts w:ascii="Courier New" w:hAnsi="Courier New" w:cs="Courier New" w:hint="default"/>
      </w:rPr>
    </w:lvl>
    <w:lvl w:ilvl="8" w:tplc="0C090005" w:tentative="1">
      <w:start w:val="1"/>
      <w:numFmt w:val="bullet"/>
      <w:lvlText w:val=""/>
      <w:lvlJc w:val="left"/>
      <w:pPr>
        <w:ind w:left="7217" w:hanging="360"/>
      </w:pPr>
      <w:rPr>
        <w:rFonts w:ascii="Wingdings" w:hAnsi="Wingdings" w:hint="default"/>
      </w:rPr>
    </w:lvl>
  </w:abstractNum>
  <w:abstractNum w:abstractNumId="37" w15:restartNumberingAfterBreak="0">
    <w:nsid w:val="5C6B4C9F"/>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8" w15:restartNumberingAfterBreak="0">
    <w:nsid w:val="60AF6FD3"/>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9" w15:restartNumberingAfterBreak="0">
    <w:nsid w:val="678D4E10"/>
    <w:multiLevelType w:val="multilevel"/>
    <w:tmpl w:val="0809001D"/>
    <w:styleLink w:val="CurrentList4"/>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0" w15:restartNumberingAfterBreak="0">
    <w:nsid w:val="6878200A"/>
    <w:multiLevelType w:val="hybridMultilevel"/>
    <w:tmpl w:val="5A8E7390"/>
    <w:lvl w:ilvl="0" w:tplc="0C090001">
      <w:start w:val="1"/>
      <w:numFmt w:val="bullet"/>
      <w:lvlText w:val=""/>
      <w:lvlJc w:val="left"/>
      <w:pPr>
        <w:ind w:left="927" w:hanging="360"/>
      </w:pPr>
      <w:rPr>
        <w:rFonts w:ascii="Symbol" w:hAnsi="Symbol" w:hint="default"/>
      </w:rPr>
    </w:lvl>
    <w:lvl w:ilvl="1" w:tplc="0C090003">
      <w:start w:val="1"/>
      <w:numFmt w:val="bullet"/>
      <w:lvlText w:val="o"/>
      <w:lvlJc w:val="left"/>
      <w:pPr>
        <w:ind w:left="1647" w:hanging="360"/>
      </w:pPr>
      <w:rPr>
        <w:rFonts w:ascii="Courier New" w:hAnsi="Courier New" w:cs="Courier New" w:hint="default"/>
      </w:rPr>
    </w:lvl>
    <w:lvl w:ilvl="2" w:tplc="0C090005" w:tentative="1">
      <w:start w:val="1"/>
      <w:numFmt w:val="bullet"/>
      <w:lvlText w:val=""/>
      <w:lvlJc w:val="left"/>
      <w:pPr>
        <w:ind w:left="2367" w:hanging="360"/>
      </w:pPr>
      <w:rPr>
        <w:rFonts w:ascii="Wingdings" w:hAnsi="Wingdings" w:hint="default"/>
      </w:rPr>
    </w:lvl>
    <w:lvl w:ilvl="3" w:tplc="0C090001" w:tentative="1">
      <w:start w:val="1"/>
      <w:numFmt w:val="bullet"/>
      <w:lvlText w:val=""/>
      <w:lvlJc w:val="left"/>
      <w:pPr>
        <w:ind w:left="3087" w:hanging="360"/>
      </w:pPr>
      <w:rPr>
        <w:rFonts w:ascii="Symbol" w:hAnsi="Symbol" w:hint="default"/>
      </w:rPr>
    </w:lvl>
    <w:lvl w:ilvl="4" w:tplc="0C090003" w:tentative="1">
      <w:start w:val="1"/>
      <w:numFmt w:val="bullet"/>
      <w:lvlText w:val="o"/>
      <w:lvlJc w:val="left"/>
      <w:pPr>
        <w:ind w:left="3807" w:hanging="360"/>
      </w:pPr>
      <w:rPr>
        <w:rFonts w:ascii="Courier New" w:hAnsi="Courier New" w:cs="Courier New" w:hint="default"/>
      </w:rPr>
    </w:lvl>
    <w:lvl w:ilvl="5" w:tplc="0C090005" w:tentative="1">
      <w:start w:val="1"/>
      <w:numFmt w:val="bullet"/>
      <w:lvlText w:val=""/>
      <w:lvlJc w:val="left"/>
      <w:pPr>
        <w:ind w:left="4527" w:hanging="360"/>
      </w:pPr>
      <w:rPr>
        <w:rFonts w:ascii="Wingdings" w:hAnsi="Wingdings" w:hint="default"/>
      </w:rPr>
    </w:lvl>
    <w:lvl w:ilvl="6" w:tplc="0C090001" w:tentative="1">
      <w:start w:val="1"/>
      <w:numFmt w:val="bullet"/>
      <w:lvlText w:val=""/>
      <w:lvlJc w:val="left"/>
      <w:pPr>
        <w:ind w:left="5247" w:hanging="360"/>
      </w:pPr>
      <w:rPr>
        <w:rFonts w:ascii="Symbol" w:hAnsi="Symbol" w:hint="default"/>
      </w:rPr>
    </w:lvl>
    <w:lvl w:ilvl="7" w:tplc="0C090003" w:tentative="1">
      <w:start w:val="1"/>
      <w:numFmt w:val="bullet"/>
      <w:lvlText w:val="o"/>
      <w:lvlJc w:val="left"/>
      <w:pPr>
        <w:ind w:left="5967" w:hanging="360"/>
      </w:pPr>
      <w:rPr>
        <w:rFonts w:ascii="Courier New" w:hAnsi="Courier New" w:cs="Courier New" w:hint="default"/>
      </w:rPr>
    </w:lvl>
    <w:lvl w:ilvl="8" w:tplc="0C090005" w:tentative="1">
      <w:start w:val="1"/>
      <w:numFmt w:val="bullet"/>
      <w:lvlText w:val=""/>
      <w:lvlJc w:val="left"/>
      <w:pPr>
        <w:ind w:left="6687" w:hanging="360"/>
      </w:pPr>
      <w:rPr>
        <w:rFonts w:ascii="Wingdings" w:hAnsi="Wingdings" w:hint="default"/>
      </w:rPr>
    </w:lvl>
  </w:abstractNum>
  <w:abstractNum w:abstractNumId="41" w15:restartNumberingAfterBreak="0">
    <w:nsid w:val="68AC6C4C"/>
    <w:multiLevelType w:val="hybridMultilevel"/>
    <w:tmpl w:val="7922A9E2"/>
    <w:lvl w:ilvl="0" w:tplc="445A7E08">
      <w:start w:val="1"/>
      <w:numFmt w:val="lowerLetter"/>
      <w:lvlText w:val="(%1)"/>
      <w:lvlJc w:val="left"/>
      <w:pPr>
        <w:ind w:left="644" w:hanging="360"/>
      </w:pPr>
      <w:rPr>
        <w:rFonts w:hint="default"/>
      </w:rPr>
    </w:lvl>
    <w:lvl w:ilvl="1" w:tplc="0C090019" w:tentative="1">
      <w:start w:val="1"/>
      <w:numFmt w:val="lowerLetter"/>
      <w:lvlText w:val="%2."/>
      <w:lvlJc w:val="left"/>
      <w:pPr>
        <w:ind w:left="1364" w:hanging="360"/>
      </w:p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42" w15:restartNumberingAfterBreak="0">
    <w:nsid w:val="68CA6222"/>
    <w:multiLevelType w:val="hybridMultilevel"/>
    <w:tmpl w:val="1A8274E4"/>
    <w:lvl w:ilvl="0" w:tplc="0C090015">
      <w:start w:val="1"/>
      <w:numFmt w:val="upp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15:restartNumberingAfterBreak="0">
    <w:nsid w:val="6CD165C4"/>
    <w:multiLevelType w:val="multilevel"/>
    <w:tmpl w:val="2CECD570"/>
    <w:styleLink w:val="CurrentList6"/>
    <w:lvl w:ilvl="0">
      <w:start w:val="1"/>
      <w:numFmt w:val="bullet"/>
      <w:lvlText w:val=""/>
      <w:lvlJc w:val="left"/>
      <w:pPr>
        <w:ind w:left="284" w:hanging="284"/>
      </w:pPr>
      <w:rPr>
        <w:rFonts w:ascii="Wingdings" w:hAnsi="Wingdings" w:cs="Wingdings" w:hint="default"/>
        <w:b w:val="0"/>
        <w:i w:val="0"/>
        <w:color w:val="0075BD" w:themeColor="accent2"/>
        <w:w w:val="100"/>
        <w:sz w:val="18"/>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44" w15:restartNumberingAfterBreak="0">
    <w:nsid w:val="6EDC4DE6"/>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45" w15:restartNumberingAfterBreak="0">
    <w:nsid w:val="6FB41597"/>
    <w:multiLevelType w:val="hybridMultilevel"/>
    <w:tmpl w:val="476A153E"/>
    <w:lvl w:ilvl="0" w:tplc="FFFFFFFF">
      <w:start w:val="1"/>
      <w:numFmt w:val="lowerLetter"/>
      <w:lvlText w:val="%1)"/>
      <w:lvlJc w:val="left"/>
      <w:pPr>
        <w:ind w:left="1440" w:hanging="360"/>
      </w:pPr>
    </w:lvl>
    <w:lvl w:ilvl="1" w:tplc="FFFFFFFF">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46" w15:restartNumberingAfterBreak="0">
    <w:nsid w:val="6FE562C8"/>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47" w15:restartNumberingAfterBreak="0">
    <w:nsid w:val="75547AE3"/>
    <w:multiLevelType w:val="multilevel"/>
    <w:tmpl w:val="83DAD6E2"/>
    <w:lvl w:ilvl="0">
      <w:start w:val="1"/>
      <w:numFmt w:val="decimal"/>
      <w:lvlText w:val="%1."/>
      <w:lvlJc w:val="left"/>
      <w:pPr>
        <w:ind w:left="737" w:hanging="737"/>
      </w:pPr>
      <w:rPr>
        <w:rFonts w:hint="default"/>
      </w:rPr>
    </w:lvl>
    <w:lvl w:ilvl="1">
      <w:start w:val="1"/>
      <w:numFmt w:val="decimal"/>
      <w:lvlText w:val="%1.%2"/>
      <w:lvlJc w:val="left"/>
      <w:pPr>
        <w:ind w:left="737" w:hanging="737"/>
      </w:pPr>
      <w:rPr>
        <w:rFonts w:hint="default"/>
      </w:rPr>
    </w:lvl>
    <w:lvl w:ilvl="2">
      <w:start w:val="1"/>
      <w:numFmt w:val="lowerLetter"/>
      <w:lvlText w:val="(%3)"/>
      <w:lvlJc w:val="left"/>
      <w:pPr>
        <w:ind w:left="1304" w:hanging="567"/>
      </w:pPr>
      <w:rPr>
        <w:rFonts w:hint="default"/>
        <w:b w:val="0"/>
        <w:bCs w:val="0"/>
      </w:rPr>
    </w:lvl>
    <w:lvl w:ilvl="3">
      <w:start w:val="1"/>
      <w:numFmt w:val="lowerRoman"/>
      <w:lvlText w:val="(%4)"/>
      <w:lvlJc w:val="left"/>
      <w:pPr>
        <w:ind w:left="1871" w:hanging="567"/>
      </w:pPr>
      <w:rPr>
        <w:rFonts w:hint="default"/>
        <w:b w:val="0"/>
        <w:bCs w:val="0"/>
      </w:rPr>
    </w:lvl>
    <w:lvl w:ilvl="4">
      <w:start w:val="1"/>
      <w:numFmt w:val="upperLetter"/>
      <w:lvlText w:val="(%5)"/>
      <w:lvlJc w:val="left"/>
      <w:pPr>
        <w:ind w:left="2438" w:hanging="567"/>
      </w:pPr>
      <w:rPr>
        <w:rFonts w:hint="default"/>
        <w:b w:val="0"/>
        <w:bCs w:val="0"/>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8" w15:restartNumberingAfterBreak="0">
    <w:nsid w:val="773207A7"/>
    <w:multiLevelType w:val="hybridMultilevel"/>
    <w:tmpl w:val="419C939E"/>
    <w:lvl w:ilvl="0" w:tplc="9A3A33FC">
      <w:start w:val="1"/>
      <w:numFmt w:val="lowerLetter"/>
      <w:lvlText w:val="(%1)"/>
      <w:lvlJc w:val="left"/>
      <w:pPr>
        <w:ind w:left="1077" w:hanging="360"/>
      </w:pPr>
      <w:rPr>
        <w:rFonts w:ascii="Arial" w:eastAsia="Times New Roman" w:hAnsi="Arial" w:cs="Arial"/>
      </w:rPr>
    </w:lvl>
    <w:lvl w:ilvl="1" w:tplc="0C090003">
      <w:start w:val="1"/>
      <w:numFmt w:val="bullet"/>
      <w:lvlText w:val="o"/>
      <w:lvlJc w:val="left"/>
      <w:pPr>
        <w:ind w:left="1797" w:hanging="360"/>
      </w:pPr>
      <w:rPr>
        <w:rFonts w:ascii="Courier New" w:hAnsi="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49" w15:restartNumberingAfterBreak="0">
    <w:nsid w:val="77B65C2B"/>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50" w15:restartNumberingAfterBreak="0">
    <w:nsid w:val="79E77350"/>
    <w:multiLevelType w:val="multilevel"/>
    <w:tmpl w:val="F3C448D4"/>
    <w:styleLink w:val="CurrentList5"/>
    <w:lvl w:ilvl="0">
      <w:start w:val="1"/>
      <w:numFmt w:val="bullet"/>
      <w:lvlText w:val=""/>
      <w:lvlJc w:val="left"/>
      <w:pPr>
        <w:ind w:left="284" w:hanging="284"/>
      </w:pPr>
      <w:rPr>
        <w:rFonts w:ascii="Wingdings" w:hAnsi="Wingdings" w:cs="Wingdings" w:hint="default"/>
        <w:b w:val="0"/>
        <w:i w:val="0"/>
        <w:color w:val="D09BE1" w:themeColor="accent6" w:themeTint="66"/>
        <w:w w:val="100"/>
        <w:sz w:val="18"/>
      </w:rPr>
    </w:lvl>
    <w:lvl w:ilvl="1">
      <w:start w:val="1"/>
      <w:numFmt w:val="bullet"/>
      <w:lvlText w:val="o"/>
      <w:lvlJc w:val="left"/>
      <w:pPr>
        <w:ind w:left="1080" w:hanging="360"/>
      </w:pPr>
      <w:rPr>
        <w:rFonts w:ascii="Courier New" w:hAnsi="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hint="default"/>
      </w:rPr>
    </w:lvl>
    <w:lvl w:ilvl="8">
      <w:start w:val="1"/>
      <w:numFmt w:val="bullet"/>
      <w:lvlText w:val=""/>
      <w:lvlJc w:val="left"/>
      <w:pPr>
        <w:ind w:left="6120" w:hanging="360"/>
      </w:pPr>
      <w:rPr>
        <w:rFonts w:ascii="Wingdings" w:hAnsi="Wingdings" w:hint="default"/>
      </w:rPr>
    </w:lvl>
  </w:abstractNum>
  <w:abstractNum w:abstractNumId="51" w15:restartNumberingAfterBreak="0">
    <w:nsid w:val="7A9167D4"/>
    <w:multiLevelType w:val="hybridMultilevel"/>
    <w:tmpl w:val="118C9266"/>
    <w:lvl w:ilvl="0" w:tplc="FFFFFFFF">
      <w:start w:val="1"/>
      <w:numFmt w:val="lowerLetter"/>
      <w:lvlText w:val="%1)"/>
      <w:lvlJc w:val="left"/>
      <w:pPr>
        <w:ind w:left="1080" w:hanging="360"/>
      </w:p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num w:numId="1" w16cid:durableId="1661883600">
    <w:abstractNumId w:val="10"/>
  </w:num>
  <w:num w:numId="2" w16cid:durableId="154689283">
    <w:abstractNumId w:val="3"/>
  </w:num>
  <w:num w:numId="3" w16cid:durableId="208882508">
    <w:abstractNumId w:val="20"/>
  </w:num>
  <w:num w:numId="4" w16cid:durableId="607542882">
    <w:abstractNumId w:val="39"/>
  </w:num>
  <w:num w:numId="5" w16cid:durableId="482163217">
    <w:abstractNumId w:val="0"/>
  </w:num>
  <w:num w:numId="6" w16cid:durableId="1696729809">
    <w:abstractNumId w:val="1"/>
  </w:num>
  <w:num w:numId="7" w16cid:durableId="1068259921">
    <w:abstractNumId w:val="7"/>
  </w:num>
  <w:num w:numId="8" w16cid:durableId="220600531">
    <w:abstractNumId w:val="50"/>
  </w:num>
  <w:num w:numId="9" w16cid:durableId="2039886904">
    <w:abstractNumId w:val="43"/>
  </w:num>
  <w:num w:numId="10" w16cid:durableId="647393358">
    <w:abstractNumId w:val="29"/>
  </w:num>
  <w:num w:numId="11" w16cid:durableId="778598850">
    <w:abstractNumId w:val="42"/>
  </w:num>
  <w:num w:numId="12" w16cid:durableId="478767591">
    <w:abstractNumId w:val="34"/>
  </w:num>
  <w:num w:numId="13" w16cid:durableId="1355837337">
    <w:abstractNumId w:val="2"/>
  </w:num>
  <w:num w:numId="14" w16cid:durableId="1958903231">
    <w:abstractNumId w:val="18"/>
  </w:num>
  <w:num w:numId="15" w16cid:durableId="356930588">
    <w:abstractNumId w:val="16"/>
  </w:num>
  <w:num w:numId="16" w16cid:durableId="7879965">
    <w:abstractNumId w:val="27"/>
  </w:num>
  <w:num w:numId="17" w16cid:durableId="1917127511">
    <w:abstractNumId w:val="24"/>
  </w:num>
  <w:num w:numId="18" w16cid:durableId="1097946555">
    <w:abstractNumId w:val="48"/>
  </w:num>
  <w:num w:numId="19" w16cid:durableId="548536486">
    <w:abstractNumId w:val="41"/>
  </w:num>
  <w:num w:numId="20" w16cid:durableId="221907736">
    <w:abstractNumId w:val="28"/>
  </w:num>
  <w:num w:numId="21" w16cid:durableId="1119181794">
    <w:abstractNumId w:val="30"/>
  </w:num>
  <w:num w:numId="22" w16cid:durableId="1880507449">
    <w:abstractNumId w:val="47"/>
  </w:num>
  <w:num w:numId="23" w16cid:durableId="1700617929">
    <w:abstractNumId w:val="9"/>
  </w:num>
  <w:num w:numId="24" w16cid:durableId="659891192">
    <w:abstractNumId w:val="6"/>
  </w:num>
  <w:num w:numId="25" w16cid:durableId="234633784">
    <w:abstractNumId w:val="5"/>
  </w:num>
  <w:num w:numId="26" w16cid:durableId="1939827423">
    <w:abstractNumId w:val="23"/>
  </w:num>
  <w:num w:numId="27" w16cid:durableId="964653560">
    <w:abstractNumId w:val="8"/>
  </w:num>
  <w:num w:numId="28" w16cid:durableId="2128697683">
    <w:abstractNumId w:val="13"/>
  </w:num>
  <w:num w:numId="29" w16cid:durableId="2047025397">
    <w:abstractNumId w:val="22"/>
  </w:num>
  <w:num w:numId="30" w16cid:durableId="1799911664">
    <w:abstractNumId w:val="4"/>
  </w:num>
  <w:num w:numId="31" w16cid:durableId="1217157694">
    <w:abstractNumId w:val="31"/>
  </w:num>
  <w:num w:numId="32" w16cid:durableId="1747918299">
    <w:abstractNumId w:val="15"/>
  </w:num>
  <w:num w:numId="33" w16cid:durableId="2015299454">
    <w:abstractNumId w:val="45"/>
  </w:num>
  <w:num w:numId="34" w16cid:durableId="897285610">
    <w:abstractNumId w:val="17"/>
  </w:num>
  <w:num w:numId="35" w16cid:durableId="162822377">
    <w:abstractNumId w:val="26"/>
  </w:num>
  <w:num w:numId="36" w16cid:durableId="1490827844">
    <w:abstractNumId w:val="21"/>
  </w:num>
  <w:num w:numId="37" w16cid:durableId="131683007">
    <w:abstractNumId w:val="33"/>
  </w:num>
  <w:num w:numId="38" w16cid:durableId="1966278875">
    <w:abstractNumId w:val="51"/>
  </w:num>
  <w:num w:numId="39" w16cid:durableId="1018583329">
    <w:abstractNumId w:val="38"/>
  </w:num>
  <w:num w:numId="40" w16cid:durableId="1109738950">
    <w:abstractNumId w:val="44"/>
  </w:num>
  <w:num w:numId="41" w16cid:durableId="689065607">
    <w:abstractNumId w:val="49"/>
  </w:num>
  <w:num w:numId="42" w16cid:durableId="455683706">
    <w:abstractNumId w:val="35"/>
  </w:num>
  <w:num w:numId="43" w16cid:durableId="962031083">
    <w:abstractNumId w:val="37"/>
  </w:num>
  <w:num w:numId="44" w16cid:durableId="802622907">
    <w:abstractNumId w:val="25"/>
  </w:num>
  <w:num w:numId="45" w16cid:durableId="1183864209">
    <w:abstractNumId w:val="14"/>
  </w:num>
  <w:num w:numId="46" w16cid:durableId="1318995764">
    <w:abstractNumId w:val="36"/>
  </w:num>
  <w:num w:numId="47" w16cid:durableId="1670329892">
    <w:abstractNumId w:val="32"/>
  </w:num>
  <w:num w:numId="48" w16cid:durableId="1836723418">
    <w:abstractNumId w:val="46"/>
  </w:num>
  <w:num w:numId="49" w16cid:durableId="276254238">
    <w:abstractNumId w:val="11"/>
  </w:num>
  <w:num w:numId="50" w16cid:durableId="992413452">
    <w:abstractNumId w:val="12"/>
  </w:num>
  <w:num w:numId="51" w16cid:durableId="404374980">
    <w:abstractNumId w:val="19"/>
  </w:num>
  <w:num w:numId="52" w16cid:durableId="1563832859">
    <w:abstractNumId w:val="40"/>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00"/>
  <w:displayBackgroundShape/>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4PanQAW7vlwO93sDh2FeOw3UZldhVwZTICTyFtIcvKmZp78gr77crimuIAEoxgVPPZVSXjPqSVRKX5WjrYQDQg==" w:salt="WFgbpovBAWBTqeJyRVzp1Q=="/>
  <w:defaultTabStop w:val="720"/>
  <w:defaultTableStyle w:val="DGSTable"/>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39B3"/>
    <w:rsid w:val="00001011"/>
    <w:rsid w:val="00004BC9"/>
    <w:rsid w:val="00004DEB"/>
    <w:rsid w:val="00005D70"/>
    <w:rsid w:val="00005F8F"/>
    <w:rsid w:val="0000757E"/>
    <w:rsid w:val="00007F24"/>
    <w:rsid w:val="000115BE"/>
    <w:rsid w:val="0001217E"/>
    <w:rsid w:val="0001232A"/>
    <w:rsid w:val="0001667E"/>
    <w:rsid w:val="00017B61"/>
    <w:rsid w:val="00020015"/>
    <w:rsid w:val="000218D1"/>
    <w:rsid w:val="00024F03"/>
    <w:rsid w:val="00027F87"/>
    <w:rsid w:val="000312ED"/>
    <w:rsid w:val="000329A2"/>
    <w:rsid w:val="0003534E"/>
    <w:rsid w:val="00042B65"/>
    <w:rsid w:val="000439B3"/>
    <w:rsid w:val="00045959"/>
    <w:rsid w:val="000500DC"/>
    <w:rsid w:val="0005047C"/>
    <w:rsid w:val="00050CC0"/>
    <w:rsid w:val="00060F84"/>
    <w:rsid w:val="0006131E"/>
    <w:rsid w:val="00065643"/>
    <w:rsid w:val="0007474F"/>
    <w:rsid w:val="00074F8B"/>
    <w:rsid w:val="00076C84"/>
    <w:rsid w:val="0008212B"/>
    <w:rsid w:val="00082430"/>
    <w:rsid w:val="00084089"/>
    <w:rsid w:val="00086A7E"/>
    <w:rsid w:val="000948B0"/>
    <w:rsid w:val="000A5208"/>
    <w:rsid w:val="000A7423"/>
    <w:rsid w:val="000B5306"/>
    <w:rsid w:val="000C0D6F"/>
    <w:rsid w:val="000C19FB"/>
    <w:rsid w:val="000C3316"/>
    <w:rsid w:val="000C4311"/>
    <w:rsid w:val="000C6C11"/>
    <w:rsid w:val="000C6E0C"/>
    <w:rsid w:val="000C6E31"/>
    <w:rsid w:val="000D007B"/>
    <w:rsid w:val="000D0506"/>
    <w:rsid w:val="000D0E8E"/>
    <w:rsid w:val="000D2B67"/>
    <w:rsid w:val="000D301B"/>
    <w:rsid w:val="000D5A41"/>
    <w:rsid w:val="000D63B8"/>
    <w:rsid w:val="000E01DB"/>
    <w:rsid w:val="000E45AB"/>
    <w:rsid w:val="000F18C6"/>
    <w:rsid w:val="000F2EC9"/>
    <w:rsid w:val="000F5194"/>
    <w:rsid w:val="000F5F42"/>
    <w:rsid w:val="00100AA7"/>
    <w:rsid w:val="001020E0"/>
    <w:rsid w:val="00104D46"/>
    <w:rsid w:val="00106170"/>
    <w:rsid w:val="00107A2A"/>
    <w:rsid w:val="00110D2F"/>
    <w:rsid w:val="0011402C"/>
    <w:rsid w:val="001145A4"/>
    <w:rsid w:val="00116454"/>
    <w:rsid w:val="00116970"/>
    <w:rsid w:val="001172F9"/>
    <w:rsid w:val="001174EB"/>
    <w:rsid w:val="00123353"/>
    <w:rsid w:val="00124BF5"/>
    <w:rsid w:val="0013341B"/>
    <w:rsid w:val="00135FB8"/>
    <w:rsid w:val="00137789"/>
    <w:rsid w:val="00141918"/>
    <w:rsid w:val="00141C15"/>
    <w:rsid w:val="00141EC3"/>
    <w:rsid w:val="00143FC5"/>
    <w:rsid w:val="001475D1"/>
    <w:rsid w:val="0015159F"/>
    <w:rsid w:val="001519AB"/>
    <w:rsid w:val="0015310C"/>
    <w:rsid w:val="001532B1"/>
    <w:rsid w:val="001533BC"/>
    <w:rsid w:val="00156490"/>
    <w:rsid w:val="001565E3"/>
    <w:rsid w:val="00157BA8"/>
    <w:rsid w:val="001603D1"/>
    <w:rsid w:val="00161B90"/>
    <w:rsid w:val="001624DD"/>
    <w:rsid w:val="001662A7"/>
    <w:rsid w:val="00173EB3"/>
    <w:rsid w:val="00174AB1"/>
    <w:rsid w:val="00187EF6"/>
    <w:rsid w:val="00190CD8"/>
    <w:rsid w:val="00193CA3"/>
    <w:rsid w:val="0019528E"/>
    <w:rsid w:val="00196351"/>
    <w:rsid w:val="0019641F"/>
    <w:rsid w:val="001974B5"/>
    <w:rsid w:val="001A00AE"/>
    <w:rsid w:val="001A0836"/>
    <w:rsid w:val="001B0DBE"/>
    <w:rsid w:val="001C5B20"/>
    <w:rsid w:val="001C67EF"/>
    <w:rsid w:val="001C74DF"/>
    <w:rsid w:val="001C7B61"/>
    <w:rsid w:val="001D5AEC"/>
    <w:rsid w:val="001E02EE"/>
    <w:rsid w:val="001E070F"/>
    <w:rsid w:val="001E0F53"/>
    <w:rsid w:val="001E2545"/>
    <w:rsid w:val="001E7717"/>
    <w:rsid w:val="001E7B7E"/>
    <w:rsid w:val="001F03F9"/>
    <w:rsid w:val="001F3ADC"/>
    <w:rsid w:val="001F5BC4"/>
    <w:rsid w:val="00203FE9"/>
    <w:rsid w:val="0021662F"/>
    <w:rsid w:val="00216A5C"/>
    <w:rsid w:val="002229C6"/>
    <w:rsid w:val="0022475C"/>
    <w:rsid w:val="00224B7C"/>
    <w:rsid w:val="002331C0"/>
    <w:rsid w:val="002353A7"/>
    <w:rsid w:val="00236F97"/>
    <w:rsid w:val="002373BB"/>
    <w:rsid w:val="00240880"/>
    <w:rsid w:val="0024131D"/>
    <w:rsid w:val="00244064"/>
    <w:rsid w:val="00245F10"/>
    <w:rsid w:val="0024746E"/>
    <w:rsid w:val="00250461"/>
    <w:rsid w:val="002509A3"/>
    <w:rsid w:val="0025523B"/>
    <w:rsid w:val="00256309"/>
    <w:rsid w:val="00257506"/>
    <w:rsid w:val="00262807"/>
    <w:rsid w:val="00262E24"/>
    <w:rsid w:val="002637A8"/>
    <w:rsid w:val="0027183F"/>
    <w:rsid w:val="00273A14"/>
    <w:rsid w:val="0027425F"/>
    <w:rsid w:val="00282504"/>
    <w:rsid w:val="00284679"/>
    <w:rsid w:val="002868E7"/>
    <w:rsid w:val="00290D7E"/>
    <w:rsid w:val="00291DCC"/>
    <w:rsid w:val="00293A69"/>
    <w:rsid w:val="002A190B"/>
    <w:rsid w:val="002A6DE5"/>
    <w:rsid w:val="002B366F"/>
    <w:rsid w:val="002B40A5"/>
    <w:rsid w:val="002C3757"/>
    <w:rsid w:val="002D525D"/>
    <w:rsid w:val="002D5B36"/>
    <w:rsid w:val="002D7A69"/>
    <w:rsid w:val="002E004A"/>
    <w:rsid w:val="002E1F69"/>
    <w:rsid w:val="002E25FF"/>
    <w:rsid w:val="002E2CD5"/>
    <w:rsid w:val="002E4AAF"/>
    <w:rsid w:val="002F195F"/>
    <w:rsid w:val="002F3B62"/>
    <w:rsid w:val="002F6A6E"/>
    <w:rsid w:val="002F6C3D"/>
    <w:rsid w:val="002F7453"/>
    <w:rsid w:val="002F747C"/>
    <w:rsid w:val="00303046"/>
    <w:rsid w:val="003047BD"/>
    <w:rsid w:val="00306ECC"/>
    <w:rsid w:val="00307588"/>
    <w:rsid w:val="00313947"/>
    <w:rsid w:val="00314659"/>
    <w:rsid w:val="00314E7D"/>
    <w:rsid w:val="00320409"/>
    <w:rsid w:val="00320DB1"/>
    <w:rsid w:val="0032152A"/>
    <w:rsid w:val="0032619C"/>
    <w:rsid w:val="00330B2B"/>
    <w:rsid w:val="0033261E"/>
    <w:rsid w:val="0033647D"/>
    <w:rsid w:val="00336A3A"/>
    <w:rsid w:val="003416B0"/>
    <w:rsid w:val="00347252"/>
    <w:rsid w:val="00351EFE"/>
    <w:rsid w:val="00353CB2"/>
    <w:rsid w:val="00354953"/>
    <w:rsid w:val="00356520"/>
    <w:rsid w:val="0035744B"/>
    <w:rsid w:val="00357C09"/>
    <w:rsid w:val="0036087F"/>
    <w:rsid w:val="003647A3"/>
    <w:rsid w:val="00365FC8"/>
    <w:rsid w:val="00366476"/>
    <w:rsid w:val="003748F5"/>
    <w:rsid w:val="00380D53"/>
    <w:rsid w:val="00380F02"/>
    <w:rsid w:val="00381799"/>
    <w:rsid w:val="00386C0D"/>
    <w:rsid w:val="00387C53"/>
    <w:rsid w:val="00393472"/>
    <w:rsid w:val="003944AB"/>
    <w:rsid w:val="003946DB"/>
    <w:rsid w:val="00395FE2"/>
    <w:rsid w:val="00396D65"/>
    <w:rsid w:val="003A093C"/>
    <w:rsid w:val="003A0C1E"/>
    <w:rsid w:val="003A1539"/>
    <w:rsid w:val="003A3D63"/>
    <w:rsid w:val="003A4ED6"/>
    <w:rsid w:val="003A524B"/>
    <w:rsid w:val="003A5D35"/>
    <w:rsid w:val="003A5E96"/>
    <w:rsid w:val="003A7617"/>
    <w:rsid w:val="003A7C1C"/>
    <w:rsid w:val="003B0BB5"/>
    <w:rsid w:val="003C0404"/>
    <w:rsid w:val="003D13B9"/>
    <w:rsid w:val="003D2AA7"/>
    <w:rsid w:val="003D5456"/>
    <w:rsid w:val="003D5DFE"/>
    <w:rsid w:val="003E1916"/>
    <w:rsid w:val="003E24A6"/>
    <w:rsid w:val="003E430B"/>
    <w:rsid w:val="003E5937"/>
    <w:rsid w:val="003E6C46"/>
    <w:rsid w:val="003F0192"/>
    <w:rsid w:val="003F0AF3"/>
    <w:rsid w:val="003F789A"/>
    <w:rsid w:val="00403CCD"/>
    <w:rsid w:val="004127EE"/>
    <w:rsid w:val="00412BDB"/>
    <w:rsid w:val="00412CB6"/>
    <w:rsid w:val="00415DE8"/>
    <w:rsid w:val="004200F4"/>
    <w:rsid w:val="0042059D"/>
    <w:rsid w:val="00427FFC"/>
    <w:rsid w:val="00430494"/>
    <w:rsid w:val="00431970"/>
    <w:rsid w:val="00431C60"/>
    <w:rsid w:val="00431F60"/>
    <w:rsid w:val="004335ED"/>
    <w:rsid w:val="004401B3"/>
    <w:rsid w:val="00451D61"/>
    <w:rsid w:val="0045434B"/>
    <w:rsid w:val="004574E6"/>
    <w:rsid w:val="00462815"/>
    <w:rsid w:val="00463F80"/>
    <w:rsid w:val="0046497C"/>
    <w:rsid w:val="004651B2"/>
    <w:rsid w:val="004736FE"/>
    <w:rsid w:val="00473F75"/>
    <w:rsid w:val="00474562"/>
    <w:rsid w:val="004766BD"/>
    <w:rsid w:val="00476A78"/>
    <w:rsid w:val="004805CA"/>
    <w:rsid w:val="00487A80"/>
    <w:rsid w:val="004903E0"/>
    <w:rsid w:val="00493783"/>
    <w:rsid w:val="004977B4"/>
    <w:rsid w:val="004A439A"/>
    <w:rsid w:val="004B25D9"/>
    <w:rsid w:val="004B2692"/>
    <w:rsid w:val="004B32CE"/>
    <w:rsid w:val="004B3A7A"/>
    <w:rsid w:val="004B4388"/>
    <w:rsid w:val="004B6279"/>
    <w:rsid w:val="004B678F"/>
    <w:rsid w:val="004C1120"/>
    <w:rsid w:val="004C6419"/>
    <w:rsid w:val="004C6E19"/>
    <w:rsid w:val="004C7BAB"/>
    <w:rsid w:val="004D4A36"/>
    <w:rsid w:val="004D6EF2"/>
    <w:rsid w:val="004E3E3D"/>
    <w:rsid w:val="004F0327"/>
    <w:rsid w:val="004F0943"/>
    <w:rsid w:val="004F0B58"/>
    <w:rsid w:val="004F5534"/>
    <w:rsid w:val="004F7D85"/>
    <w:rsid w:val="00503BBB"/>
    <w:rsid w:val="00506D7F"/>
    <w:rsid w:val="00507C54"/>
    <w:rsid w:val="00520C46"/>
    <w:rsid w:val="00521BCC"/>
    <w:rsid w:val="00531385"/>
    <w:rsid w:val="00531FCD"/>
    <w:rsid w:val="005321F3"/>
    <w:rsid w:val="00532ACF"/>
    <w:rsid w:val="005335AD"/>
    <w:rsid w:val="00533CC4"/>
    <w:rsid w:val="00533DAB"/>
    <w:rsid w:val="005355F1"/>
    <w:rsid w:val="00541AD7"/>
    <w:rsid w:val="0054762E"/>
    <w:rsid w:val="00547D12"/>
    <w:rsid w:val="00552584"/>
    <w:rsid w:val="00556B59"/>
    <w:rsid w:val="0056196A"/>
    <w:rsid w:val="00561A8B"/>
    <w:rsid w:val="00566349"/>
    <w:rsid w:val="00566E72"/>
    <w:rsid w:val="0057324E"/>
    <w:rsid w:val="0057453D"/>
    <w:rsid w:val="00574ABF"/>
    <w:rsid w:val="00576310"/>
    <w:rsid w:val="005771C5"/>
    <w:rsid w:val="005774BB"/>
    <w:rsid w:val="00577FF6"/>
    <w:rsid w:val="0058266E"/>
    <w:rsid w:val="00587A50"/>
    <w:rsid w:val="005948EF"/>
    <w:rsid w:val="00595A29"/>
    <w:rsid w:val="00595AAC"/>
    <w:rsid w:val="00596FC9"/>
    <w:rsid w:val="005A1142"/>
    <w:rsid w:val="005A1DBD"/>
    <w:rsid w:val="005A5F66"/>
    <w:rsid w:val="005A7958"/>
    <w:rsid w:val="005B116B"/>
    <w:rsid w:val="005B28E3"/>
    <w:rsid w:val="005B5273"/>
    <w:rsid w:val="005B5BC2"/>
    <w:rsid w:val="005B7AA4"/>
    <w:rsid w:val="005C2762"/>
    <w:rsid w:val="005C4633"/>
    <w:rsid w:val="005C53A3"/>
    <w:rsid w:val="005C6218"/>
    <w:rsid w:val="005C623A"/>
    <w:rsid w:val="005D1E6B"/>
    <w:rsid w:val="005D253B"/>
    <w:rsid w:val="005D5D14"/>
    <w:rsid w:val="005E0256"/>
    <w:rsid w:val="005E085F"/>
    <w:rsid w:val="005E1D00"/>
    <w:rsid w:val="005E2293"/>
    <w:rsid w:val="005E53BC"/>
    <w:rsid w:val="005E581E"/>
    <w:rsid w:val="005E64B5"/>
    <w:rsid w:val="005E67A3"/>
    <w:rsid w:val="005E72D8"/>
    <w:rsid w:val="005F5285"/>
    <w:rsid w:val="0060376A"/>
    <w:rsid w:val="00606DA6"/>
    <w:rsid w:val="006122B4"/>
    <w:rsid w:val="0061251A"/>
    <w:rsid w:val="00614034"/>
    <w:rsid w:val="00614109"/>
    <w:rsid w:val="00615B4B"/>
    <w:rsid w:val="00621B21"/>
    <w:rsid w:val="00621D8C"/>
    <w:rsid w:val="0062284D"/>
    <w:rsid w:val="00625095"/>
    <w:rsid w:val="00631404"/>
    <w:rsid w:val="00634417"/>
    <w:rsid w:val="00642D7C"/>
    <w:rsid w:val="00646D22"/>
    <w:rsid w:val="006508A9"/>
    <w:rsid w:val="0065233C"/>
    <w:rsid w:val="00656D3E"/>
    <w:rsid w:val="00665065"/>
    <w:rsid w:val="0066639B"/>
    <w:rsid w:val="0067464E"/>
    <w:rsid w:val="006756AC"/>
    <w:rsid w:val="0067601F"/>
    <w:rsid w:val="00677EAA"/>
    <w:rsid w:val="00687ACD"/>
    <w:rsid w:val="00687BA9"/>
    <w:rsid w:val="00687E1D"/>
    <w:rsid w:val="00693971"/>
    <w:rsid w:val="00694702"/>
    <w:rsid w:val="006B3633"/>
    <w:rsid w:val="006C0D79"/>
    <w:rsid w:val="006C0F5B"/>
    <w:rsid w:val="006C1F2C"/>
    <w:rsid w:val="006C6313"/>
    <w:rsid w:val="006C7CCC"/>
    <w:rsid w:val="006D4577"/>
    <w:rsid w:val="006E2DD9"/>
    <w:rsid w:val="006E4259"/>
    <w:rsid w:val="006E4E4A"/>
    <w:rsid w:val="006E694E"/>
    <w:rsid w:val="006F4D34"/>
    <w:rsid w:val="006F5488"/>
    <w:rsid w:val="00703317"/>
    <w:rsid w:val="0070342A"/>
    <w:rsid w:val="00704051"/>
    <w:rsid w:val="00707C20"/>
    <w:rsid w:val="00711D7C"/>
    <w:rsid w:val="00713658"/>
    <w:rsid w:val="00713EEF"/>
    <w:rsid w:val="00714B36"/>
    <w:rsid w:val="007204A1"/>
    <w:rsid w:val="00720905"/>
    <w:rsid w:val="00722101"/>
    <w:rsid w:val="007227D0"/>
    <w:rsid w:val="00723AFC"/>
    <w:rsid w:val="00725FA0"/>
    <w:rsid w:val="007261B2"/>
    <w:rsid w:val="0072649E"/>
    <w:rsid w:val="007264EE"/>
    <w:rsid w:val="00727F8D"/>
    <w:rsid w:val="007402D6"/>
    <w:rsid w:val="007444CE"/>
    <w:rsid w:val="007455FD"/>
    <w:rsid w:val="007502CA"/>
    <w:rsid w:val="007503B5"/>
    <w:rsid w:val="00750585"/>
    <w:rsid w:val="007514BD"/>
    <w:rsid w:val="00752EF1"/>
    <w:rsid w:val="00753087"/>
    <w:rsid w:val="00754118"/>
    <w:rsid w:val="007541B9"/>
    <w:rsid w:val="00755EC9"/>
    <w:rsid w:val="00761320"/>
    <w:rsid w:val="007617A9"/>
    <w:rsid w:val="00761D8E"/>
    <w:rsid w:val="00765AF8"/>
    <w:rsid w:val="00765B29"/>
    <w:rsid w:val="00767C68"/>
    <w:rsid w:val="007737FE"/>
    <w:rsid w:val="007739B2"/>
    <w:rsid w:val="00773DD6"/>
    <w:rsid w:val="00775720"/>
    <w:rsid w:val="00775864"/>
    <w:rsid w:val="00784642"/>
    <w:rsid w:val="00786293"/>
    <w:rsid w:val="007872E4"/>
    <w:rsid w:val="00791138"/>
    <w:rsid w:val="00793DE1"/>
    <w:rsid w:val="00796212"/>
    <w:rsid w:val="00796435"/>
    <w:rsid w:val="007979F2"/>
    <w:rsid w:val="007A1591"/>
    <w:rsid w:val="007A2CE0"/>
    <w:rsid w:val="007A5FF8"/>
    <w:rsid w:val="007A77C8"/>
    <w:rsid w:val="007B32A4"/>
    <w:rsid w:val="007B52A9"/>
    <w:rsid w:val="007C40BF"/>
    <w:rsid w:val="007D01EF"/>
    <w:rsid w:val="007D0F4F"/>
    <w:rsid w:val="007D1550"/>
    <w:rsid w:val="007D3427"/>
    <w:rsid w:val="007D5B4C"/>
    <w:rsid w:val="007E187B"/>
    <w:rsid w:val="007E2169"/>
    <w:rsid w:val="007E366D"/>
    <w:rsid w:val="007E3DCF"/>
    <w:rsid w:val="007E4C0C"/>
    <w:rsid w:val="007E54E5"/>
    <w:rsid w:val="007E7ABB"/>
    <w:rsid w:val="007E7E70"/>
    <w:rsid w:val="007F17C3"/>
    <w:rsid w:val="007F2A68"/>
    <w:rsid w:val="007F57F4"/>
    <w:rsid w:val="007F5842"/>
    <w:rsid w:val="007F7009"/>
    <w:rsid w:val="007F7656"/>
    <w:rsid w:val="00801768"/>
    <w:rsid w:val="00801B34"/>
    <w:rsid w:val="00802474"/>
    <w:rsid w:val="00803057"/>
    <w:rsid w:val="00805A85"/>
    <w:rsid w:val="00805E98"/>
    <w:rsid w:val="00806ED0"/>
    <w:rsid w:val="008142D6"/>
    <w:rsid w:val="0081741D"/>
    <w:rsid w:val="00820174"/>
    <w:rsid w:val="008201F3"/>
    <w:rsid w:val="00820933"/>
    <w:rsid w:val="00821B91"/>
    <w:rsid w:val="0082688C"/>
    <w:rsid w:val="00830A44"/>
    <w:rsid w:val="008332CA"/>
    <w:rsid w:val="00834306"/>
    <w:rsid w:val="00834604"/>
    <w:rsid w:val="00835BA0"/>
    <w:rsid w:val="0083664A"/>
    <w:rsid w:val="00836A5E"/>
    <w:rsid w:val="00840D89"/>
    <w:rsid w:val="00841A34"/>
    <w:rsid w:val="008453A2"/>
    <w:rsid w:val="00847575"/>
    <w:rsid w:val="00852B52"/>
    <w:rsid w:val="00852BB0"/>
    <w:rsid w:val="00866DF1"/>
    <w:rsid w:val="00870E48"/>
    <w:rsid w:val="008723BE"/>
    <w:rsid w:val="008753E8"/>
    <w:rsid w:val="00876906"/>
    <w:rsid w:val="00880D05"/>
    <w:rsid w:val="008851C1"/>
    <w:rsid w:val="00886863"/>
    <w:rsid w:val="00887F87"/>
    <w:rsid w:val="0089131B"/>
    <w:rsid w:val="00895608"/>
    <w:rsid w:val="0089608E"/>
    <w:rsid w:val="008A01B2"/>
    <w:rsid w:val="008A7C98"/>
    <w:rsid w:val="008B0DDC"/>
    <w:rsid w:val="008B14A7"/>
    <w:rsid w:val="008B1592"/>
    <w:rsid w:val="008B3F92"/>
    <w:rsid w:val="008B4860"/>
    <w:rsid w:val="008B48E8"/>
    <w:rsid w:val="008B5857"/>
    <w:rsid w:val="008B6AED"/>
    <w:rsid w:val="008B72DB"/>
    <w:rsid w:val="008C00F9"/>
    <w:rsid w:val="008C1A12"/>
    <w:rsid w:val="008C1D1B"/>
    <w:rsid w:val="008C24C4"/>
    <w:rsid w:val="008C2821"/>
    <w:rsid w:val="008C2A82"/>
    <w:rsid w:val="008D1F9B"/>
    <w:rsid w:val="008D5B84"/>
    <w:rsid w:val="008E015B"/>
    <w:rsid w:val="008E12B9"/>
    <w:rsid w:val="008E3EF9"/>
    <w:rsid w:val="008F16A0"/>
    <w:rsid w:val="008F2D2B"/>
    <w:rsid w:val="00901B05"/>
    <w:rsid w:val="00903D81"/>
    <w:rsid w:val="009055AE"/>
    <w:rsid w:val="00905C5F"/>
    <w:rsid w:val="009117F1"/>
    <w:rsid w:val="009134F6"/>
    <w:rsid w:val="009144A3"/>
    <w:rsid w:val="00915A50"/>
    <w:rsid w:val="009210DA"/>
    <w:rsid w:val="00930103"/>
    <w:rsid w:val="00933430"/>
    <w:rsid w:val="009369F9"/>
    <w:rsid w:val="00940C89"/>
    <w:rsid w:val="00941B5E"/>
    <w:rsid w:val="009438FC"/>
    <w:rsid w:val="00943D0E"/>
    <w:rsid w:val="0094517E"/>
    <w:rsid w:val="0094725B"/>
    <w:rsid w:val="00947E06"/>
    <w:rsid w:val="00955B8A"/>
    <w:rsid w:val="00956677"/>
    <w:rsid w:val="0095693E"/>
    <w:rsid w:val="009652C2"/>
    <w:rsid w:val="009662AB"/>
    <w:rsid w:val="00970334"/>
    <w:rsid w:val="00971682"/>
    <w:rsid w:val="00972437"/>
    <w:rsid w:val="00973211"/>
    <w:rsid w:val="00976AFB"/>
    <w:rsid w:val="009809FD"/>
    <w:rsid w:val="00985C4E"/>
    <w:rsid w:val="00987C72"/>
    <w:rsid w:val="00987D03"/>
    <w:rsid w:val="00992C35"/>
    <w:rsid w:val="00993B48"/>
    <w:rsid w:val="009954F1"/>
    <w:rsid w:val="00996D6A"/>
    <w:rsid w:val="009A5134"/>
    <w:rsid w:val="009B08E7"/>
    <w:rsid w:val="009B0B87"/>
    <w:rsid w:val="009B18DE"/>
    <w:rsid w:val="009B1C2E"/>
    <w:rsid w:val="009B28D4"/>
    <w:rsid w:val="009B4555"/>
    <w:rsid w:val="009C371E"/>
    <w:rsid w:val="009C388F"/>
    <w:rsid w:val="009C49EB"/>
    <w:rsid w:val="009C573D"/>
    <w:rsid w:val="009D08D3"/>
    <w:rsid w:val="009D2F9E"/>
    <w:rsid w:val="009D332C"/>
    <w:rsid w:val="009D427E"/>
    <w:rsid w:val="009D6ADD"/>
    <w:rsid w:val="009D6B08"/>
    <w:rsid w:val="009E4090"/>
    <w:rsid w:val="009E6261"/>
    <w:rsid w:val="009E69DE"/>
    <w:rsid w:val="009F3DF1"/>
    <w:rsid w:val="009F44B4"/>
    <w:rsid w:val="009F4D2D"/>
    <w:rsid w:val="00A00536"/>
    <w:rsid w:val="00A00802"/>
    <w:rsid w:val="00A03D80"/>
    <w:rsid w:val="00A06508"/>
    <w:rsid w:val="00A11E08"/>
    <w:rsid w:val="00A11FC0"/>
    <w:rsid w:val="00A155FA"/>
    <w:rsid w:val="00A23B14"/>
    <w:rsid w:val="00A23DD5"/>
    <w:rsid w:val="00A2791F"/>
    <w:rsid w:val="00A30954"/>
    <w:rsid w:val="00A36012"/>
    <w:rsid w:val="00A44642"/>
    <w:rsid w:val="00A508A8"/>
    <w:rsid w:val="00A51F62"/>
    <w:rsid w:val="00A64F8A"/>
    <w:rsid w:val="00A66E6B"/>
    <w:rsid w:val="00A714D1"/>
    <w:rsid w:val="00A736D7"/>
    <w:rsid w:val="00A776B3"/>
    <w:rsid w:val="00A8093B"/>
    <w:rsid w:val="00A8205F"/>
    <w:rsid w:val="00A82FAF"/>
    <w:rsid w:val="00A84823"/>
    <w:rsid w:val="00A865D7"/>
    <w:rsid w:val="00A92F35"/>
    <w:rsid w:val="00A94A85"/>
    <w:rsid w:val="00A9517B"/>
    <w:rsid w:val="00A955D6"/>
    <w:rsid w:val="00A96348"/>
    <w:rsid w:val="00AA1986"/>
    <w:rsid w:val="00AA40D4"/>
    <w:rsid w:val="00AA7111"/>
    <w:rsid w:val="00AB08E3"/>
    <w:rsid w:val="00AB16F4"/>
    <w:rsid w:val="00AB20B6"/>
    <w:rsid w:val="00AB768C"/>
    <w:rsid w:val="00AC2D53"/>
    <w:rsid w:val="00AC3CA3"/>
    <w:rsid w:val="00AC47AF"/>
    <w:rsid w:val="00AC5B76"/>
    <w:rsid w:val="00AD18FE"/>
    <w:rsid w:val="00AE2495"/>
    <w:rsid w:val="00AE324E"/>
    <w:rsid w:val="00AE4136"/>
    <w:rsid w:val="00AE5037"/>
    <w:rsid w:val="00AE59A3"/>
    <w:rsid w:val="00AE606E"/>
    <w:rsid w:val="00AE63CC"/>
    <w:rsid w:val="00AE6CFB"/>
    <w:rsid w:val="00AF0651"/>
    <w:rsid w:val="00AF314A"/>
    <w:rsid w:val="00B004F5"/>
    <w:rsid w:val="00B04687"/>
    <w:rsid w:val="00B06C99"/>
    <w:rsid w:val="00B30200"/>
    <w:rsid w:val="00B30B17"/>
    <w:rsid w:val="00B319F5"/>
    <w:rsid w:val="00B379EE"/>
    <w:rsid w:val="00B4005C"/>
    <w:rsid w:val="00B478BF"/>
    <w:rsid w:val="00B50203"/>
    <w:rsid w:val="00B5694A"/>
    <w:rsid w:val="00B57B82"/>
    <w:rsid w:val="00B61C14"/>
    <w:rsid w:val="00B6314B"/>
    <w:rsid w:val="00B67491"/>
    <w:rsid w:val="00B675A3"/>
    <w:rsid w:val="00B73CCD"/>
    <w:rsid w:val="00B73FE2"/>
    <w:rsid w:val="00B809B3"/>
    <w:rsid w:val="00B81161"/>
    <w:rsid w:val="00B82EF2"/>
    <w:rsid w:val="00B83BCD"/>
    <w:rsid w:val="00B90481"/>
    <w:rsid w:val="00B911DD"/>
    <w:rsid w:val="00B91743"/>
    <w:rsid w:val="00B92305"/>
    <w:rsid w:val="00B94E58"/>
    <w:rsid w:val="00B9627C"/>
    <w:rsid w:val="00B96906"/>
    <w:rsid w:val="00B9766E"/>
    <w:rsid w:val="00BA3325"/>
    <w:rsid w:val="00BA3EA2"/>
    <w:rsid w:val="00BA4B8A"/>
    <w:rsid w:val="00BA5965"/>
    <w:rsid w:val="00BA722A"/>
    <w:rsid w:val="00BB0719"/>
    <w:rsid w:val="00BB1A8C"/>
    <w:rsid w:val="00BB5E2A"/>
    <w:rsid w:val="00BC38B7"/>
    <w:rsid w:val="00BC5B03"/>
    <w:rsid w:val="00BC5BF9"/>
    <w:rsid w:val="00BD6B5A"/>
    <w:rsid w:val="00BD6CBE"/>
    <w:rsid w:val="00BE16CF"/>
    <w:rsid w:val="00BE7978"/>
    <w:rsid w:val="00BF32FF"/>
    <w:rsid w:val="00BF3F28"/>
    <w:rsid w:val="00C00432"/>
    <w:rsid w:val="00C038CD"/>
    <w:rsid w:val="00C11BA5"/>
    <w:rsid w:val="00C1220F"/>
    <w:rsid w:val="00C133F4"/>
    <w:rsid w:val="00C16CAE"/>
    <w:rsid w:val="00C22F02"/>
    <w:rsid w:val="00C23B81"/>
    <w:rsid w:val="00C2419A"/>
    <w:rsid w:val="00C24D9B"/>
    <w:rsid w:val="00C26538"/>
    <w:rsid w:val="00C33030"/>
    <w:rsid w:val="00C33567"/>
    <w:rsid w:val="00C34E2E"/>
    <w:rsid w:val="00C34FB0"/>
    <w:rsid w:val="00C35ADC"/>
    <w:rsid w:val="00C41BEB"/>
    <w:rsid w:val="00C43EAB"/>
    <w:rsid w:val="00C46187"/>
    <w:rsid w:val="00C46EA7"/>
    <w:rsid w:val="00C527AE"/>
    <w:rsid w:val="00C62C58"/>
    <w:rsid w:val="00C63097"/>
    <w:rsid w:val="00C63B5F"/>
    <w:rsid w:val="00C6583E"/>
    <w:rsid w:val="00C66C80"/>
    <w:rsid w:val="00C6737C"/>
    <w:rsid w:val="00C71FDB"/>
    <w:rsid w:val="00C729C0"/>
    <w:rsid w:val="00C82F6F"/>
    <w:rsid w:val="00C833D6"/>
    <w:rsid w:val="00C83B2D"/>
    <w:rsid w:val="00C85A6C"/>
    <w:rsid w:val="00C865CE"/>
    <w:rsid w:val="00C908F5"/>
    <w:rsid w:val="00C91AF8"/>
    <w:rsid w:val="00C965D2"/>
    <w:rsid w:val="00CA74D7"/>
    <w:rsid w:val="00CB2B8E"/>
    <w:rsid w:val="00CC1782"/>
    <w:rsid w:val="00CC63FA"/>
    <w:rsid w:val="00CD28AB"/>
    <w:rsid w:val="00CD634C"/>
    <w:rsid w:val="00CE09DF"/>
    <w:rsid w:val="00CE5531"/>
    <w:rsid w:val="00CF0A66"/>
    <w:rsid w:val="00CF0E0B"/>
    <w:rsid w:val="00CF13D7"/>
    <w:rsid w:val="00CF3108"/>
    <w:rsid w:val="00CF3491"/>
    <w:rsid w:val="00CF3BFD"/>
    <w:rsid w:val="00D00691"/>
    <w:rsid w:val="00D05CFA"/>
    <w:rsid w:val="00D0766C"/>
    <w:rsid w:val="00D104EB"/>
    <w:rsid w:val="00D11DC5"/>
    <w:rsid w:val="00D13306"/>
    <w:rsid w:val="00D1499F"/>
    <w:rsid w:val="00D14B18"/>
    <w:rsid w:val="00D16684"/>
    <w:rsid w:val="00D222B9"/>
    <w:rsid w:val="00D24384"/>
    <w:rsid w:val="00D2734B"/>
    <w:rsid w:val="00D33350"/>
    <w:rsid w:val="00D342D7"/>
    <w:rsid w:val="00D34F2F"/>
    <w:rsid w:val="00D35655"/>
    <w:rsid w:val="00D37ABC"/>
    <w:rsid w:val="00D41EA2"/>
    <w:rsid w:val="00D4454E"/>
    <w:rsid w:val="00D457FA"/>
    <w:rsid w:val="00D45C84"/>
    <w:rsid w:val="00D47AAB"/>
    <w:rsid w:val="00D50FB2"/>
    <w:rsid w:val="00D63C13"/>
    <w:rsid w:val="00D67542"/>
    <w:rsid w:val="00D71729"/>
    <w:rsid w:val="00D72569"/>
    <w:rsid w:val="00D77B1D"/>
    <w:rsid w:val="00D80F24"/>
    <w:rsid w:val="00D814ED"/>
    <w:rsid w:val="00D81745"/>
    <w:rsid w:val="00D8475E"/>
    <w:rsid w:val="00D905F3"/>
    <w:rsid w:val="00D928D3"/>
    <w:rsid w:val="00D95698"/>
    <w:rsid w:val="00DA0B63"/>
    <w:rsid w:val="00DA40ED"/>
    <w:rsid w:val="00DA4E51"/>
    <w:rsid w:val="00DB13CF"/>
    <w:rsid w:val="00DB57CA"/>
    <w:rsid w:val="00DB7393"/>
    <w:rsid w:val="00DC3389"/>
    <w:rsid w:val="00DC3D43"/>
    <w:rsid w:val="00DC469B"/>
    <w:rsid w:val="00DC58AF"/>
    <w:rsid w:val="00DC6446"/>
    <w:rsid w:val="00DC65FF"/>
    <w:rsid w:val="00DD13B9"/>
    <w:rsid w:val="00DD3FC4"/>
    <w:rsid w:val="00DE34B4"/>
    <w:rsid w:val="00DE48F2"/>
    <w:rsid w:val="00DE7B47"/>
    <w:rsid w:val="00DF09B4"/>
    <w:rsid w:val="00DF1025"/>
    <w:rsid w:val="00E00072"/>
    <w:rsid w:val="00E01986"/>
    <w:rsid w:val="00E0206A"/>
    <w:rsid w:val="00E05FCC"/>
    <w:rsid w:val="00E07873"/>
    <w:rsid w:val="00E11EB9"/>
    <w:rsid w:val="00E12E81"/>
    <w:rsid w:val="00E14436"/>
    <w:rsid w:val="00E1493B"/>
    <w:rsid w:val="00E238A5"/>
    <w:rsid w:val="00E253DE"/>
    <w:rsid w:val="00E323CA"/>
    <w:rsid w:val="00E34008"/>
    <w:rsid w:val="00E341C8"/>
    <w:rsid w:val="00E359DB"/>
    <w:rsid w:val="00E40EEA"/>
    <w:rsid w:val="00E41745"/>
    <w:rsid w:val="00E41E6D"/>
    <w:rsid w:val="00E462BE"/>
    <w:rsid w:val="00E62EFB"/>
    <w:rsid w:val="00E73789"/>
    <w:rsid w:val="00E76EF2"/>
    <w:rsid w:val="00E80490"/>
    <w:rsid w:val="00E81B77"/>
    <w:rsid w:val="00E82AFE"/>
    <w:rsid w:val="00E82DB0"/>
    <w:rsid w:val="00E87411"/>
    <w:rsid w:val="00E91F84"/>
    <w:rsid w:val="00E942AA"/>
    <w:rsid w:val="00E95A67"/>
    <w:rsid w:val="00EA1391"/>
    <w:rsid w:val="00EA1497"/>
    <w:rsid w:val="00EA1F17"/>
    <w:rsid w:val="00EA2180"/>
    <w:rsid w:val="00EA2B47"/>
    <w:rsid w:val="00EA607B"/>
    <w:rsid w:val="00EA6970"/>
    <w:rsid w:val="00EB1A6E"/>
    <w:rsid w:val="00EC0832"/>
    <w:rsid w:val="00EC2148"/>
    <w:rsid w:val="00EC2E51"/>
    <w:rsid w:val="00EC3B8F"/>
    <w:rsid w:val="00ED0E13"/>
    <w:rsid w:val="00ED3582"/>
    <w:rsid w:val="00EE6901"/>
    <w:rsid w:val="00EF1D72"/>
    <w:rsid w:val="00EF3C0D"/>
    <w:rsid w:val="00EF43B8"/>
    <w:rsid w:val="00F01F22"/>
    <w:rsid w:val="00F02259"/>
    <w:rsid w:val="00F0241F"/>
    <w:rsid w:val="00F04D64"/>
    <w:rsid w:val="00F06899"/>
    <w:rsid w:val="00F07155"/>
    <w:rsid w:val="00F07295"/>
    <w:rsid w:val="00F12B77"/>
    <w:rsid w:val="00F141B6"/>
    <w:rsid w:val="00F161F5"/>
    <w:rsid w:val="00F16732"/>
    <w:rsid w:val="00F20A69"/>
    <w:rsid w:val="00F21F27"/>
    <w:rsid w:val="00F24DA8"/>
    <w:rsid w:val="00F25A07"/>
    <w:rsid w:val="00F27222"/>
    <w:rsid w:val="00F27FBF"/>
    <w:rsid w:val="00F300D5"/>
    <w:rsid w:val="00F313AE"/>
    <w:rsid w:val="00F332C4"/>
    <w:rsid w:val="00F42C48"/>
    <w:rsid w:val="00F504A5"/>
    <w:rsid w:val="00F535CB"/>
    <w:rsid w:val="00F54C1E"/>
    <w:rsid w:val="00F54FBD"/>
    <w:rsid w:val="00F555CF"/>
    <w:rsid w:val="00F55B97"/>
    <w:rsid w:val="00F62D93"/>
    <w:rsid w:val="00F62EEE"/>
    <w:rsid w:val="00F65BB2"/>
    <w:rsid w:val="00F67D36"/>
    <w:rsid w:val="00F763E2"/>
    <w:rsid w:val="00F76707"/>
    <w:rsid w:val="00F81580"/>
    <w:rsid w:val="00F86993"/>
    <w:rsid w:val="00FA1907"/>
    <w:rsid w:val="00FA1D5C"/>
    <w:rsid w:val="00FA231E"/>
    <w:rsid w:val="00FB1D17"/>
    <w:rsid w:val="00FB2949"/>
    <w:rsid w:val="00FB4813"/>
    <w:rsid w:val="00FB5E99"/>
    <w:rsid w:val="00FB7F36"/>
    <w:rsid w:val="00FC136E"/>
    <w:rsid w:val="00FC3469"/>
    <w:rsid w:val="00FC57E8"/>
    <w:rsid w:val="00FC6CEB"/>
    <w:rsid w:val="00FD08A1"/>
    <w:rsid w:val="00FD5C05"/>
    <w:rsid w:val="00FE0B2A"/>
    <w:rsid w:val="00FE3A82"/>
    <w:rsid w:val="00FF1A86"/>
    <w:rsid w:val="00FF48FF"/>
    <w:rsid w:val="00FF7E55"/>
    <w:rsid w:val="019A2922"/>
    <w:rsid w:val="0D976A2C"/>
    <w:rsid w:val="0FF80B75"/>
    <w:rsid w:val="16DDC33E"/>
    <w:rsid w:val="1C8BF6A1"/>
    <w:rsid w:val="1D180751"/>
    <w:rsid w:val="20610969"/>
    <w:rsid w:val="3511AAB3"/>
    <w:rsid w:val="485CF3A8"/>
    <w:rsid w:val="48B9D1FD"/>
    <w:rsid w:val="4AF50B0B"/>
    <w:rsid w:val="53C77213"/>
    <w:rsid w:val="5910D152"/>
    <w:rsid w:val="643FE3F8"/>
    <w:rsid w:val="657D4574"/>
    <w:rsid w:val="6B65E6A9"/>
    <w:rsid w:val="6C01E575"/>
    <w:rsid w:val="74805F3A"/>
    <w:rsid w:val="7CC737B9"/>
    <w:rsid w:val="7E78C7A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86220FD"/>
  <w15:chartTrackingRefBased/>
  <w15:docId w15:val="{34A7D619-0C50-4BDD-BA4A-A7BBFE7EEA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US" w:bidi="ar-SA"/>
      </w:rPr>
    </w:rPrDefault>
    <w:pPrDefault/>
  </w:docDefaults>
  <w:latentStyles w:defLockedState="0" w:defUIPriority="99" w:defSemiHidden="0" w:defUnhideWhenUsed="0" w:defQFormat="0" w:count="376">
    <w:lsdException w:name="Normal" w:uiPriority="11" w:qFormat="1"/>
    <w:lsdException w:name="heading 1" w:uiPriority="9" w:qFormat="1"/>
    <w:lsdException w:name="heading 2" w:semiHidden="1" w:uiPriority="9" w:unhideWhenUsed="1" w:qFormat="1"/>
    <w:lsdException w:name="heading 3" w:semiHidden="1" w:uiPriority="1" w:unhideWhenUsed="1" w:qFormat="1"/>
    <w:lsdException w:name="heading 4" w:semiHidden="1" w:uiPriority="1" w:unhideWhenUsed="1" w:qFormat="1"/>
    <w:lsdException w:name="heading 5" w:semiHidden="1" w:uiPriority="9" w:unhideWhenUsed="1" w:qFormat="1"/>
    <w:lsdException w:name="heading 6" w:semiHidden="1" w:uiPriority="9" w:unhideWhenUsed="1" w:qFormat="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8"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qFormat="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iPriority="0" w:unhideWhenUsed="1"/>
    <w:lsdException w:name="List Number" w:semiHidden="1" w:unhideWhenUsed="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qFormat="1"/>
    <w:lsdException w:name="Hyperlink" w:semiHidden="1" w:unhideWhenUsed="1" w:qFormat="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73" w:qFormat="1"/>
    <w:lsdException w:name="Intense Quote" w:uiPriority="6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65"/>
    <w:lsdException w:name="Intense Emphasis" w:uiPriority="66"/>
    <w:lsdException w:name="Subtle Reference" w:uiPriority="67"/>
    <w:lsdException w:name="Intense Reference" w:uiPriority="68"/>
    <w:lsdException w:name="Book Title" w:uiPriority="69"/>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1"/>
    <w:qFormat/>
    <w:rsid w:val="00755EC9"/>
    <w:pPr>
      <w:snapToGrid w:val="0"/>
      <w:spacing w:after="160" w:line="280" w:lineRule="exact"/>
    </w:pPr>
    <w:rPr>
      <w:rFonts w:asciiTheme="minorHAnsi" w:eastAsia="Times" w:hAnsiTheme="minorHAnsi" w:cs="Arial"/>
      <w:color w:val="000000" w:themeColor="text1"/>
      <w:sz w:val="22"/>
      <w:szCs w:val="21"/>
    </w:rPr>
  </w:style>
  <w:style w:type="paragraph" w:styleId="Heading1">
    <w:name w:val="heading 1"/>
    <w:basedOn w:val="Normal"/>
    <w:next w:val="Normal"/>
    <w:link w:val="Heading1Char"/>
    <w:uiPriority w:val="9"/>
    <w:qFormat/>
    <w:rsid w:val="00F25A07"/>
    <w:pPr>
      <w:pageBreakBefore/>
      <w:spacing w:before="800" w:after="360" w:line="480" w:lineRule="exact"/>
      <w:ind w:right="1134"/>
      <w:outlineLvl w:val="0"/>
    </w:pPr>
    <w:rPr>
      <w:rFonts w:asciiTheme="majorHAnsi" w:hAnsiTheme="majorHAnsi"/>
      <w:b/>
      <w:bCs/>
      <w:color w:val="545759" w:themeColor="text2"/>
      <w:sz w:val="44"/>
      <w:szCs w:val="44"/>
    </w:rPr>
  </w:style>
  <w:style w:type="paragraph" w:styleId="Heading2">
    <w:name w:val="heading 2"/>
    <w:basedOn w:val="Normal"/>
    <w:next w:val="Normal"/>
    <w:link w:val="Heading2Char"/>
    <w:uiPriority w:val="9"/>
    <w:qFormat/>
    <w:rsid w:val="00801B34"/>
    <w:pPr>
      <w:spacing w:before="480" w:after="360" w:line="380" w:lineRule="exact"/>
      <w:ind w:right="1134"/>
      <w:outlineLvl w:val="1"/>
    </w:pPr>
    <w:rPr>
      <w:rFonts w:asciiTheme="majorHAnsi" w:hAnsiTheme="majorHAnsi"/>
      <w:color w:val="005F9E" w:themeColor="accent1"/>
      <w:spacing w:val="-1"/>
      <w:sz w:val="34"/>
      <w:szCs w:val="28"/>
    </w:rPr>
  </w:style>
  <w:style w:type="paragraph" w:styleId="Heading3">
    <w:name w:val="heading 3"/>
    <w:basedOn w:val="Normal"/>
    <w:next w:val="Normal"/>
    <w:link w:val="Heading3Char"/>
    <w:uiPriority w:val="1"/>
    <w:qFormat/>
    <w:rsid w:val="00801B34"/>
    <w:pPr>
      <w:spacing w:before="360" w:after="240" w:line="300" w:lineRule="exact"/>
      <w:ind w:right="1134"/>
      <w:outlineLvl w:val="2"/>
    </w:pPr>
    <w:rPr>
      <w:rFonts w:asciiTheme="majorHAnsi" w:hAnsiTheme="majorHAnsi"/>
      <w:b/>
      <w:color w:val="003A5E" w:themeColor="accent2" w:themeShade="80"/>
      <w:sz w:val="26"/>
      <w:szCs w:val="24"/>
    </w:rPr>
  </w:style>
  <w:style w:type="paragraph" w:styleId="Heading4">
    <w:name w:val="heading 4"/>
    <w:basedOn w:val="Normal"/>
    <w:next w:val="Normal"/>
    <w:link w:val="Heading4Char"/>
    <w:uiPriority w:val="1"/>
    <w:qFormat/>
    <w:rsid w:val="00801B34"/>
    <w:pPr>
      <w:spacing w:before="280" w:after="240" w:line="300" w:lineRule="exact"/>
      <w:outlineLvl w:val="3"/>
    </w:pPr>
    <w:rPr>
      <w:rFonts w:asciiTheme="majorHAnsi" w:hAnsiTheme="majorHAnsi"/>
      <w:color w:val="00578D" w:themeColor="accent2" w:themeShade="BF"/>
      <w:spacing w:val="-1"/>
      <w:sz w:val="26"/>
      <w:szCs w:val="24"/>
    </w:rPr>
  </w:style>
  <w:style w:type="paragraph" w:styleId="Heading5">
    <w:name w:val="heading 5"/>
    <w:basedOn w:val="Normal"/>
    <w:next w:val="Normal"/>
    <w:link w:val="Heading5Char"/>
    <w:uiPriority w:val="9"/>
    <w:qFormat/>
    <w:rsid w:val="00801B34"/>
    <w:pPr>
      <w:tabs>
        <w:tab w:val="center" w:pos="4464"/>
      </w:tabs>
      <w:spacing w:before="280" w:after="240" w:line="260" w:lineRule="exact"/>
      <w:outlineLvl w:val="4"/>
    </w:pPr>
    <w:rPr>
      <w:b/>
      <w:bCs/>
      <w:color w:val="7F7F7F" w:themeColor="text1" w:themeTint="80"/>
      <w:szCs w:val="22"/>
    </w:rPr>
  </w:style>
  <w:style w:type="paragraph" w:styleId="Heading6">
    <w:name w:val="heading 6"/>
    <w:basedOn w:val="Normal"/>
    <w:next w:val="Normal"/>
    <w:link w:val="Heading6Char"/>
    <w:uiPriority w:val="9"/>
    <w:unhideWhenUsed/>
    <w:qFormat/>
    <w:rsid w:val="007F5842"/>
    <w:pPr>
      <w:spacing w:before="280" w:after="120" w:line="260" w:lineRule="exact"/>
      <w:outlineLvl w:val="5"/>
    </w:pPr>
    <w:rPr>
      <w:rFonts w:asciiTheme="majorHAnsi" w:hAnsiTheme="majorHAnsi"/>
      <w:color w:val="00578D" w:themeColor="accent2" w:themeShade="BF"/>
      <w:szCs w:val="20"/>
    </w:rPr>
  </w:style>
  <w:style w:type="paragraph" w:styleId="Heading7">
    <w:name w:val="heading 7"/>
    <w:next w:val="Normal"/>
    <w:link w:val="Heading7Char"/>
    <w:uiPriority w:val="9"/>
    <w:unhideWhenUsed/>
    <w:rsid w:val="004200F4"/>
    <w:pPr>
      <w:spacing w:before="120" w:after="120" w:line="200" w:lineRule="exact"/>
      <w:outlineLvl w:val="6"/>
    </w:pPr>
    <w:rPr>
      <w:rFonts w:asciiTheme="majorHAnsi" w:eastAsia="Times" w:hAnsiTheme="majorHAnsi" w:cs="Arial"/>
      <w:color w:val="000000" w:themeColor="text1"/>
      <w:sz w:val="16"/>
      <w:szCs w:val="21"/>
    </w:rPr>
  </w:style>
  <w:style w:type="paragraph" w:styleId="Heading8">
    <w:name w:val="heading 8"/>
    <w:next w:val="Normal"/>
    <w:link w:val="Heading8Char"/>
    <w:uiPriority w:val="9"/>
    <w:unhideWhenUsed/>
    <w:rsid w:val="004200F4"/>
    <w:pPr>
      <w:spacing w:before="120" w:after="120" w:line="200" w:lineRule="exact"/>
      <w:outlineLvl w:val="7"/>
    </w:pPr>
    <w:rPr>
      <w:rFonts w:asciiTheme="majorHAnsi" w:eastAsia="Times" w:hAnsiTheme="majorHAnsi" w:cs="Arial"/>
      <w:color w:val="000000" w:themeColor="text1"/>
      <w:sz w:val="16"/>
      <w:szCs w:val="21"/>
    </w:rPr>
  </w:style>
  <w:style w:type="paragraph" w:styleId="Heading9">
    <w:name w:val="heading 9"/>
    <w:next w:val="Normal"/>
    <w:link w:val="Heading9Char"/>
    <w:uiPriority w:val="9"/>
    <w:unhideWhenUsed/>
    <w:rsid w:val="004200F4"/>
    <w:pPr>
      <w:spacing w:before="120" w:after="120" w:line="200" w:lineRule="exact"/>
      <w:outlineLvl w:val="8"/>
    </w:pPr>
    <w:rPr>
      <w:rFonts w:asciiTheme="majorHAnsi" w:eastAsia="Times" w:hAnsiTheme="majorHAnsi" w:cs="Arial"/>
      <w:color w:val="000000" w:themeColor="text1"/>
      <w:sz w:val="16"/>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DGSTable">
    <w:name w:val="DGS Table"/>
    <w:basedOn w:val="TableNormal"/>
    <w:uiPriority w:val="99"/>
    <w:rsid w:val="00157BA8"/>
    <w:pPr>
      <w:spacing w:before="40" w:after="80"/>
      <w:ind w:left="113"/>
    </w:pPr>
    <w:rPr>
      <w:rFonts w:asciiTheme="minorHAnsi" w:hAnsiTheme="minorHAnsi"/>
      <w:color w:val="000000" w:themeColor="text1"/>
      <w:lang w:eastAsia="en-AU"/>
    </w:rPr>
    <w:tblPr>
      <w:tblBorders>
        <w:top w:val="single" w:sz="4" w:space="0" w:color="BCC0BC" w:themeColor="background2" w:themeShade="D9"/>
        <w:bottom w:val="single" w:sz="4" w:space="0" w:color="BCC0BC" w:themeColor="background2" w:themeShade="D9"/>
        <w:insideH w:val="single" w:sz="4" w:space="0" w:color="BCC0BC" w:themeColor="background2" w:themeShade="D9"/>
      </w:tblBorders>
      <w:tblCellMar>
        <w:top w:w="57" w:type="dxa"/>
        <w:left w:w="0" w:type="dxa"/>
        <w:bottom w:w="40" w:type="dxa"/>
        <w:right w:w="57" w:type="dxa"/>
      </w:tblCellMar>
    </w:tblPr>
    <w:tcPr>
      <w:shd w:val="clear" w:color="auto" w:fill="auto"/>
    </w:tcPr>
    <w:tblStylePr w:type="firstRow">
      <w:rPr>
        <w:rFonts w:asciiTheme="minorHAnsi" w:hAnsiTheme="minorHAnsi"/>
        <w:b/>
        <w:sz w:val="20"/>
      </w:rPr>
      <w:tblPr/>
      <w:tcPr>
        <w:tcBorders>
          <w:top w:val="nil"/>
          <w:left w:val="nil"/>
          <w:bottom w:val="nil"/>
          <w:right w:val="nil"/>
          <w:insideH w:val="nil"/>
          <w:insideV w:val="nil"/>
          <w:tl2br w:val="nil"/>
          <w:tr2bl w:val="nil"/>
        </w:tcBorders>
        <w:shd w:val="clear" w:color="auto" w:fill="F2F2F2" w:themeFill="background1" w:themeFillShade="F2"/>
      </w:tcPr>
    </w:tblStylePr>
  </w:style>
  <w:style w:type="character" w:customStyle="1" w:styleId="Heading1Char">
    <w:name w:val="Heading 1 Char"/>
    <w:link w:val="Heading1"/>
    <w:uiPriority w:val="9"/>
    <w:rsid w:val="00F25A07"/>
    <w:rPr>
      <w:rFonts w:asciiTheme="majorHAnsi" w:eastAsia="Times" w:hAnsiTheme="majorHAnsi" w:cs="Arial"/>
      <w:b/>
      <w:bCs/>
      <w:color w:val="545759" w:themeColor="text2"/>
      <w:sz w:val="44"/>
      <w:szCs w:val="44"/>
    </w:rPr>
  </w:style>
  <w:style w:type="character" w:customStyle="1" w:styleId="Heading2Char">
    <w:name w:val="Heading 2 Char"/>
    <w:link w:val="Heading2"/>
    <w:uiPriority w:val="9"/>
    <w:rsid w:val="00801B34"/>
    <w:rPr>
      <w:rFonts w:asciiTheme="majorHAnsi" w:eastAsia="Times" w:hAnsiTheme="majorHAnsi" w:cs="Arial"/>
      <w:color w:val="005F9E" w:themeColor="accent1"/>
      <w:spacing w:val="-1"/>
      <w:sz w:val="34"/>
      <w:szCs w:val="28"/>
    </w:rPr>
  </w:style>
  <w:style w:type="character" w:customStyle="1" w:styleId="Heading3Char">
    <w:name w:val="Heading 3 Char"/>
    <w:link w:val="Heading3"/>
    <w:uiPriority w:val="1"/>
    <w:rsid w:val="00801B34"/>
    <w:rPr>
      <w:rFonts w:asciiTheme="majorHAnsi" w:eastAsia="Times" w:hAnsiTheme="majorHAnsi" w:cs="Arial"/>
      <w:b/>
      <w:color w:val="003A5E" w:themeColor="accent2" w:themeShade="80"/>
      <w:sz w:val="26"/>
      <w:szCs w:val="24"/>
    </w:rPr>
  </w:style>
  <w:style w:type="character" w:customStyle="1" w:styleId="Heading4Char">
    <w:name w:val="Heading 4 Char"/>
    <w:link w:val="Heading4"/>
    <w:uiPriority w:val="1"/>
    <w:rsid w:val="00801B34"/>
    <w:rPr>
      <w:rFonts w:asciiTheme="majorHAnsi" w:eastAsia="Times" w:hAnsiTheme="majorHAnsi" w:cs="Arial"/>
      <w:color w:val="00578D" w:themeColor="accent2" w:themeShade="BF"/>
      <w:spacing w:val="-1"/>
      <w:sz w:val="26"/>
      <w:szCs w:val="24"/>
    </w:rPr>
  </w:style>
  <w:style w:type="character" w:customStyle="1" w:styleId="Heading5Char">
    <w:name w:val="Heading 5 Char"/>
    <w:link w:val="Heading5"/>
    <w:uiPriority w:val="9"/>
    <w:rsid w:val="00801B34"/>
    <w:rPr>
      <w:rFonts w:asciiTheme="minorHAnsi" w:eastAsia="Times" w:hAnsiTheme="minorHAnsi" w:cs="Arial"/>
      <w:b/>
      <w:bCs/>
      <w:color w:val="7F7F7F" w:themeColor="text1" w:themeTint="80"/>
      <w:sz w:val="22"/>
      <w:szCs w:val="22"/>
    </w:rPr>
  </w:style>
  <w:style w:type="character" w:customStyle="1" w:styleId="Heading6Char">
    <w:name w:val="Heading 6 Char"/>
    <w:basedOn w:val="DefaultParagraphFont"/>
    <w:link w:val="Heading6"/>
    <w:uiPriority w:val="9"/>
    <w:rsid w:val="007F5842"/>
    <w:rPr>
      <w:rFonts w:asciiTheme="majorHAnsi" w:eastAsia="Times" w:hAnsiTheme="majorHAnsi" w:cs="Arial"/>
      <w:color w:val="00578D" w:themeColor="accent2" w:themeShade="BF"/>
      <w:sz w:val="22"/>
    </w:rPr>
  </w:style>
  <w:style w:type="character" w:customStyle="1" w:styleId="Heading7Char">
    <w:name w:val="Heading 7 Char"/>
    <w:basedOn w:val="DefaultParagraphFont"/>
    <w:link w:val="Heading7"/>
    <w:uiPriority w:val="9"/>
    <w:rsid w:val="004200F4"/>
    <w:rPr>
      <w:rFonts w:asciiTheme="majorHAnsi" w:eastAsia="Times" w:hAnsiTheme="majorHAnsi" w:cs="Arial"/>
      <w:color w:val="000000" w:themeColor="text1"/>
      <w:sz w:val="16"/>
      <w:szCs w:val="21"/>
    </w:rPr>
  </w:style>
  <w:style w:type="character" w:customStyle="1" w:styleId="Heading8Char">
    <w:name w:val="Heading 8 Char"/>
    <w:basedOn w:val="DefaultParagraphFont"/>
    <w:link w:val="Heading8"/>
    <w:uiPriority w:val="9"/>
    <w:rsid w:val="004200F4"/>
    <w:rPr>
      <w:rFonts w:asciiTheme="majorHAnsi" w:eastAsia="Times" w:hAnsiTheme="majorHAnsi" w:cs="Arial"/>
      <w:color w:val="000000" w:themeColor="text1"/>
      <w:sz w:val="16"/>
      <w:szCs w:val="21"/>
    </w:rPr>
  </w:style>
  <w:style w:type="character" w:customStyle="1" w:styleId="Heading9Char">
    <w:name w:val="Heading 9 Char"/>
    <w:basedOn w:val="DefaultParagraphFont"/>
    <w:link w:val="Heading9"/>
    <w:uiPriority w:val="9"/>
    <w:rsid w:val="004200F4"/>
    <w:rPr>
      <w:rFonts w:asciiTheme="majorHAnsi" w:eastAsia="Times" w:hAnsiTheme="majorHAnsi" w:cs="Arial"/>
      <w:color w:val="000000" w:themeColor="text1"/>
      <w:sz w:val="16"/>
      <w:szCs w:val="21"/>
    </w:rPr>
  </w:style>
  <w:style w:type="paragraph" w:styleId="Title">
    <w:name w:val="Title"/>
    <w:basedOn w:val="Normal"/>
    <w:next w:val="Normal"/>
    <w:link w:val="TitleChar"/>
    <w:uiPriority w:val="10"/>
    <w:rsid w:val="00DC58AF"/>
    <w:pPr>
      <w:spacing w:before="4000" w:after="400" w:line="800" w:lineRule="exact"/>
      <w:ind w:right="567"/>
    </w:pPr>
    <w:rPr>
      <w:rFonts w:asciiTheme="majorHAnsi" w:eastAsiaTheme="minorEastAsia" w:hAnsiTheme="majorHAnsi" w:cstheme="minorBidi"/>
      <w:b/>
      <w:bCs/>
      <w:color w:val="FFFFFF" w:themeColor="background1"/>
      <w:kern w:val="2"/>
      <w:sz w:val="72"/>
      <w:szCs w:val="72"/>
      <w:lang w:eastAsia="ja-JP"/>
    </w:rPr>
  </w:style>
  <w:style w:type="character" w:customStyle="1" w:styleId="TitleChar">
    <w:name w:val="Title Char"/>
    <w:basedOn w:val="DefaultParagraphFont"/>
    <w:link w:val="Title"/>
    <w:uiPriority w:val="10"/>
    <w:rsid w:val="00DC58AF"/>
    <w:rPr>
      <w:rFonts w:asciiTheme="majorHAnsi" w:eastAsiaTheme="minorEastAsia" w:hAnsiTheme="majorHAnsi" w:cstheme="minorBidi"/>
      <w:b/>
      <w:bCs/>
      <w:color w:val="FFFFFF" w:themeColor="background1"/>
      <w:kern w:val="2"/>
      <w:sz w:val="72"/>
      <w:szCs w:val="72"/>
      <w:lang w:eastAsia="ja-JP"/>
    </w:rPr>
  </w:style>
  <w:style w:type="paragraph" w:styleId="FootnoteText">
    <w:name w:val="footnote text"/>
    <w:basedOn w:val="Normal"/>
    <w:link w:val="FootnoteTextChar"/>
    <w:uiPriority w:val="8"/>
    <w:semiHidden/>
    <w:unhideWhenUsed/>
    <w:rsid w:val="001603D1"/>
    <w:pPr>
      <w:spacing w:after="80" w:line="200" w:lineRule="exact"/>
    </w:pPr>
    <w:rPr>
      <w:sz w:val="15"/>
      <w:szCs w:val="20"/>
    </w:rPr>
  </w:style>
  <w:style w:type="paragraph" w:styleId="Quote">
    <w:name w:val="Quote"/>
    <w:basedOn w:val="Normal"/>
    <w:next w:val="Normal"/>
    <w:link w:val="QuoteChar"/>
    <w:autoRedefine/>
    <w:uiPriority w:val="73"/>
    <w:qFormat/>
    <w:rsid w:val="000F18C6"/>
    <w:pPr>
      <w:pBdr>
        <w:left w:val="single" w:sz="6" w:space="12" w:color="F99D2A" w:themeColor="accent3"/>
      </w:pBdr>
      <w:spacing w:before="280" w:after="180" w:line="360" w:lineRule="exact"/>
      <w:ind w:left="284" w:right="1134"/>
    </w:pPr>
    <w:rPr>
      <w:sz w:val="30"/>
      <w:szCs w:val="30"/>
    </w:rPr>
  </w:style>
  <w:style w:type="numbering" w:customStyle="1" w:styleId="CurrentList3">
    <w:name w:val="Current List3"/>
    <w:uiPriority w:val="99"/>
    <w:rsid w:val="00B50203"/>
    <w:pPr>
      <w:numPr>
        <w:numId w:val="3"/>
      </w:numPr>
    </w:pPr>
  </w:style>
  <w:style w:type="paragraph" w:styleId="EndnoteText">
    <w:name w:val="endnote text"/>
    <w:basedOn w:val="Normal"/>
    <w:link w:val="EndnoteTextChar"/>
    <w:uiPriority w:val="99"/>
    <w:semiHidden/>
    <w:unhideWhenUsed/>
    <w:rsid w:val="001C67EF"/>
    <w:pPr>
      <w:spacing w:after="0" w:line="240" w:lineRule="auto"/>
    </w:pPr>
    <w:rPr>
      <w:sz w:val="20"/>
      <w:szCs w:val="20"/>
    </w:rPr>
  </w:style>
  <w:style w:type="paragraph" w:styleId="Footer">
    <w:name w:val="footer"/>
    <w:basedOn w:val="Normal"/>
    <w:next w:val="Normal"/>
    <w:link w:val="FooterChar"/>
    <w:uiPriority w:val="99"/>
    <w:unhideWhenUsed/>
    <w:rsid w:val="00801B34"/>
    <w:pPr>
      <w:tabs>
        <w:tab w:val="center" w:pos="4513"/>
        <w:tab w:val="right" w:pos="9026"/>
      </w:tabs>
      <w:spacing w:after="120" w:line="170" w:lineRule="exact"/>
      <w:ind w:right="1701"/>
    </w:pPr>
    <w:rPr>
      <w:sz w:val="15"/>
    </w:rPr>
  </w:style>
  <w:style w:type="numbering" w:styleId="1ai">
    <w:name w:val="Outline List 1"/>
    <w:basedOn w:val="NoList"/>
    <w:uiPriority w:val="99"/>
    <w:semiHidden/>
    <w:unhideWhenUsed/>
    <w:rsid w:val="001C67EF"/>
    <w:pPr>
      <w:numPr>
        <w:numId w:val="5"/>
      </w:numPr>
    </w:pPr>
  </w:style>
  <w:style w:type="character" w:customStyle="1" w:styleId="QuoteChar">
    <w:name w:val="Quote Char"/>
    <w:basedOn w:val="DefaultParagraphFont"/>
    <w:link w:val="Quote"/>
    <w:uiPriority w:val="73"/>
    <w:rsid w:val="000F18C6"/>
    <w:rPr>
      <w:rFonts w:asciiTheme="minorHAnsi" w:eastAsia="Times" w:hAnsiTheme="minorHAnsi" w:cs="Arial"/>
      <w:color w:val="000000" w:themeColor="text1"/>
      <w:sz w:val="30"/>
      <w:szCs w:val="30"/>
    </w:rPr>
  </w:style>
  <w:style w:type="character" w:customStyle="1" w:styleId="FooterChar">
    <w:name w:val="Footer Char"/>
    <w:basedOn w:val="DefaultParagraphFont"/>
    <w:link w:val="Footer"/>
    <w:uiPriority w:val="99"/>
    <w:rsid w:val="00801B34"/>
    <w:rPr>
      <w:rFonts w:asciiTheme="minorHAnsi" w:eastAsia="Times" w:hAnsiTheme="minorHAnsi" w:cs="Arial"/>
      <w:color w:val="000000" w:themeColor="text1"/>
      <w:sz w:val="15"/>
      <w:szCs w:val="21"/>
    </w:rPr>
  </w:style>
  <w:style w:type="paragraph" w:styleId="TableofFigures">
    <w:name w:val="table of figures"/>
    <w:basedOn w:val="Normal"/>
    <w:next w:val="Normal"/>
    <w:uiPriority w:val="99"/>
    <w:unhideWhenUsed/>
    <w:qFormat/>
    <w:rsid w:val="00C11BA5"/>
    <w:pPr>
      <w:spacing w:before="40" w:after="80" w:line="240" w:lineRule="exact"/>
      <w:ind w:left="113"/>
    </w:pPr>
    <w:rPr>
      <w:sz w:val="20"/>
      <w:szCs w:val="20"/>
      <w:lang w:eastAsia="en-AU"/>
    </w:rPr>
  </w:style>
  <w:style w:type="table" w:styleId="TableGrid">
    <w:name w:val="Table Grid"/>
    <w:basedOn w:val="TableNormal"/>
    <w:uiPriority w:val="39"/>
    <w:rsid w:val="000439B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7F17C3"/>
    <w:rPr>
      <w:rFonts w:ascii="VIC" w:eastAsia="Times" w:hAnsi="VIC" w:cs="Arial"/>
      <w:color w:val="000000" w:themeColor="text1"/>
      <w:sz w:val="21"/>
      <w:szCs w:val="21"/>
    </w:rPr>
  </w:style>
  <w:style w:type="paragraph" w:styleId="TOCHeading">
    <w:name w:val="TOC Heading"/>
    <w:basedOn w:val="Heading1"/>
    <w:next w:val="Normal"/>
    <w:uiPriority w:val="39"/>
    <w:unhideWhenUsed/>
    <w:qFormat/>
    <w:rsid w:val="001603D1"/>
    <w:pPr>
      <w:spacing w:after="560"/>
      <w:outlineLvl w:val="9"/>
    </w:pPr>
    <w:rPr>
      <w:sz w:val="40"/>
    </w:rPr>
  </w:style>
  <w:style w:type="paragraph" w:styleId="TOC2">
    <w:name w:val="toc 2"/>
    <w:basedOn w:val="Normal"/>
    <w:next w:val="Normal"/>
    <w:link w:val="TOC2Char"/>
    <w:autoRedefine/>
    <w:uiPriority w:val="39"/>
    <w:unhideWhenUsed/>
    <w:rsid w:val="00D222B9"/>
    <w:pPr>
      <w:pBdr>
        <w:bottom w:val="single" w:sz="4" w:space="4" w:color="FFFFFF" w:themeColor="background1"/>
      </w:pBdr>
      <w:tabs>
        <w:tab w:val="left" w:pos="426"/>
        <w:tab w:val="right" w:pos="9065"/>
      </w:tabs>
      <w:spacing w:after="80" w:line="240" w:lineRule="exact"/>
      <w:ind w:right="567"/>
    </w:pPr>
    <w:rPr>
      <w:noProof/>
      <w:sz w:val="18"/>
      <w:szCs w:val="20"/>
    </w:rPr>
  </w:style>
  <w:style w:type="paragraph" w:styleId="TOC1">
    <w:name w:val="toc 1"/>
    <w:basedOn w:val="Normal"/>
    <w:next w:val="Normal"/>
    <w:autoRedefine/>
    <w:uiPriority w:val="39"/>
    <w:unhideWhenUsed/>
    <w:rsid w:val="00D11DC5"/>
    <w:pPr>
      <w:pBdr>
        <w:top w:val="single" w:sz="4" w:space="7" w:color="BCC0BC" w:themeColor="background2" w:themeShade="D9"/>
      </w:pBdr>
      <w:tabs>
        <w:tab w:val="right" w:pos="9072"/>
      </w:tabs>
      <w:spacing w:before="120" w:after="80"/>
    </w:pPr>
    <w:rPr>
      <w:rFonts w:asciiTheme="majorHAnsi" w:hAnsiTheme="majorHAnsi"/>
      <w:bCs/>
      <w:noProof/>
      <w:color w:val="0075BD" w:themeColor="accent2"/>
      <w:szCs w:val="20"/>
    </w:rPr>
  </w:style>
  <w:style w:type="character" w:styleId="Hyperlink">
    <w:name w:val="Hyperlink"/>
    <w:basedOn w:val="DefaultParagraphFont"/>
    <w:uiPriority w:val="99"/>
    <w:unhideWhenUsed/>
    <w:qFormat/>
    <w:rsid w:val="00B96906"/>
    <w:rPr>
      <w:rFonts w:asciiTheme="minorHAnsi" w:hAnsiTheme="minorHAnsi"/>
      <w:color w:val="000000" w:themeColor="text1"/>
      <w:u w:val="single"/>
    </w:rPr>
  </w:style>
  <w:style w:type="paragraph" w:styleId="BlockText">
    <w:name w:val="Block Text"/>
    <w:basedOn w:val="Normal"/>
    <w:uiPriority w:val="99"/>
    <w:unhideWhenUsed/>
    <w:qFormat/>
    <w:rsid w:val="000F18C6"/>
    <w:pPr>
      <w:pBdr>
        <w:left w:val="single" w:sz="6" w:space="12" w:color="F99D2A" w:themeColor="accent3"/>
      </w:pBdr>
      <w:spacing w:before="200" w:after="180"/>
      <w:ind w:left="284" w:right="1134"/>
    </w:pPr>
    <w:rPr>
      <w:sz w:val="24"/>
    </w:rPr>
  </w:style>
  <w:style w:type="numbering" w:customStyle="1" w:styleId="CurrentList4">
    <w:name w:val="Current List4"/>
    <w:uiPriority w:val="99"/>
    <w:rsid w:val="00C26538"/>
    <w:pPr>
      <w:numPr>
        <w:numId w:val="4"/>
      </w:numPr>
    </w:pPr>
  </w:style>
  <w:style w:type="character" w:styleId="FollowedHyperlink">
    <w:name w:val="FollowedHyperlink"/>
    <w:basedOn w:val="DefaultParagraphFont"/>
    <w:uiPriority w:val="99"/>
    <w:semiHidden/>
    <w:unhideWhenUsed/>
    <w:rsid w:val="00A36012"/>
    <w:rPr>
      <w:rFonts w:asciiTheme="minorHAnsi" w:hAnsiTheme="minorHAnsi"/>
      <w:color w:val="782B90" w:themeColor="followedHyperlink"/>
      <w:u w:val="single"/>
    </w:rPr>
  </w:style>
  <w:style w:type="paragraph" w:styleId="Subtitle">
    <w:name w:val="Subtitle"/>
    <w:basedOn w:val="Heading2"/>
    <w:next w:val="Normal"/>
    <w:link w:val="SubtitleChar"/>
    <w:uiPriority w:val="11"/>
    <w:rsid w:val="00DC58AF"/>
    <w:pPr>
      <w:spacing w:before="240" w:after="120" w:line="480" w:lineRule="exact"/>
      <w:ind w:right="2268"/>
      <w:outlineLvl w:val="9"/>
    </w:pPr>
    <w:rPr>
      <w:color w:val="FFFFFF" w:themeColor="background1"/>
      <w:sz w:val="40"/>
      <w:szCs w:val="40"/>
    </w:rPr>
  </w:style>
  <w:style w:type="character" w:customStyle="1" w:styleId="SubtitleChar">
    <w:name w:val="Subtitle Char"/>
    <w:basedOn w:val="DefaultParagraphFont"/>
    <w:link w:val="Subtitle"/>
    <w:uiPriority w:val="11"/>
    <w:rsid w:val="00DC58AF"/>
    <w:rPr>
      <w:rFonts w:asciiTheme="majorHAnsi" w:eastAsia="Times" w:hAnsiTheme="majorHAnsi" w:cs="Arial"/>
      <w:color w:val="FFFFFF" w:themeColor="background1"/>
      <w:spacing w:val="-1"/>
      <w:sz w:val="40"/>
      <w:szCs w:val="40"/>
    </w:rPr>
  </w:style>
  <w:style w:type="numbering" w:customStyle="1" w:styleId="CurrentList6">
    <w:name w:val="Current List6"/>
    <w:uiPriority w:val="99"/>
    <w:rsid w:val="002F6A6E"/>
    <w:pPr>
      <w:numPr>
        <w:numId w:val="9"/>
      </w:numPr>
    </w:pPr>
  </w:style>
  <w:style w:type="character" w:customStyle="1" w:styleId="FootnoteTextChar">
    <w:name w:val="Footnote Text Char"/>
    <w:basedOn w:val="DefaultParagraphFont"/>
    <w:link w:val="FootnoteText"/>
    <w:uiPriority w:val="8"/>
    <w:semiHidden/>
    <w:rsid w:val="001603D1"/>
    <w:rPr>
      <w:rFonts w:asciiTheme="minorHAnsi" w:eastAsia="Times" w:hAnsiTheme="minorHAnsi" w:cs="Arial"/>
      <w:color w:val="000000" w:themeColor="text1"/>
      <w:sz w:val="15"/>
    </w:rPr>
  </w:style>
  <w:style w:type="character" w:styleId="FootnoteReference">
    <w:name w:val="footnote reference"/>
    <w:basedOn w:val="DefaultParagraphFont"/>
    <w:uiPriority w:val="99"/>
    <w:unhideWhenUsed/>
    <w:rsid w:val="00C11BA5"/>
    <w:rPr>
      <w:rFonts w:asciiTheme="minorHAnsi" w:hAnsiTheme="minorHAnsi"/>
      <w:szCs w:val="20"/>
      <w:bdr w:val="none" w:sz="0" w:space="0" w:color="auto"/>
      <w:vertAlign w:val="superscript"/>
    </w:rPr>
  </w:style>
  <w:style w:type="numbering" w:styleId="111111">
    <w:name w:val="Outline List 2"/>
    <w:basedOn w:val="NoList"/>
    <w:uiPriority w:val="99"/>
    <w:semiHidden/>
    <w:unhideWhenUsed/>
    <w:rsid w:val="001C67EF"/>
    <w:pPr>
      <w:numPr>
        <w:numId w:val="6"/>
      </w:numPr>
    </w:pPr>
  </w:style>
  <w:style w:type="character" w:customStyle="1" w:styleId="EndnoteTextChar">
    <w:name w:val="Endnote Text Char"/>
    <w:basedOn w:val="DefaultParagraphFont"/>
    <w:link w:val="EndnoteText"/>
    <w:uiPriority w:val="99"/>
    <w:semiHidden/>
    <w:rsid w:val="001C67EF"/>
    <w:rPr>
      <w:rFonts w:asciiTheme="minorHAnsi" w:eastAsia="Times" w:hAnsiTheme="minorHAnsi" w:cs="Arial"/>
      <w:color w:val="000000" w:themeColor="text1"/>
    </w:rPr>
  </w:style>
  <w:style w:type="character" w:styleId="EndnoteReference">
    <w:name w:val="endnote reference"/>
    <w:basedOn w:val="DefaultParagraphFont"/>
    <w:uiPriority w:val="99"/>
    <w:semiHidden/>
    <w:unhideWhenUsed/>
    <w:rsid w:val="001C67EF"/>
    <w:rPr>
      <w:rFonts w:asciiTheme="minorHAnsi" w:hAnsiTheme="minorHAnsi"/>
      <w:vertAlign w:val="superscript"/>
    </w:rPr>
  </w:style>
  <w:style w:type="character" w:customStyle="1" w:styleId="TOC2Char">
    <w:name w:val="TOC 2 Char"/>
    <w:basedOn w:val="DefaultParagraphFont"/>
    <w:link w:val="TOC2"/>
    <w:uiPriority w:val="39"/>
    <w:rsid w:val="00D222B9"/>
    <w:rPr>
      <w:rFonts w:asciiTheme="minorHAnsi" w:eastAsia="Times" w:hAnsiTheme="minorHAnsi" w:cs="Arial"/>
      <w:noProof/>
      <w:color w:val="000000" w:themeColor="text1"/>
      <w:sz w:val="18"/>
    </w:rPr>
  </w:style>
  <w:style w:type="numbering" w:customStyle="1" w:styleId="CurrentList5">
    <w:name w:val="Current List5"/>
    <w:uiPriority w:val="99"/>
    <w:rsid w:val="0057453D"/>
    <w:pPr>
      <w:numPr>
        <w:numId w:val="8"/>
      </w:numPr>
    </w:pPr>
  </w:style>
  <w:style w:type="paragraph" w:styleId="List">
    <w:name w:val="List"/>
    <w:basedOn w:val="Normal"/>
    <w:uiPriority w:val="99"/>
    <w:unhideWhenUsed/>
    <w:qFormat/>
    <w:rsid w:val="002F6A6E"/>
    <w:pPr>
      <w:numPr>
        <w:numId w:val="7"/>
      </w:numPr>
      <w:contextualSpacing/>
    </w:pPr>
    <w:rPr>
      <w:color w:val="auto"/>
    </w:rPr>
  </w:style>
  <w:style w:type="paragraph" w:styleId="List2">
    <w:name w:val="List 2"/>
    <w:basedOn w:val="Normal"/>
    <w:uiPriority w:val="99"/>
    <w:unhideWhenUsed/>
    <w:qFormat/>
    <w:rsid w:val="002F6A6E"/>
    <w:pPr>
      <w:numPr>
        <w:numId w:val="10"/>
      </w:numPr>
      <w:contextualSpacing/>
    </w:pPr>
    <w:rPr>
      <w:color w:val="auto"/>
    </w:rPr>
  </w:style>
  <w:style w:type="paragraph" w:styleId="Date">
    <w:name w:val="Date"/>
    <w:basedOn w:val="Heading7"/>
    <w:next w:val="Normal"/>
    <w:link w:val="DateChar"/>
    <w:uiPriority w:val="99"/>
    <w:unhideWhenUsed/>
    <w:qFormat/>
    <w:rsid w:val="00D11DC5"/>
    <w:pPr>
      <w:spacing w:before="240" w:line="220" w:lineRule="exact"/>
      <w:ind w:right="4536"/>
    </w:pPr>
    <w:rPr>
      <w:rFonts w:asciiTheme="minorHAnsi" w:hAnsiTheme="minorHAnsi"/>
      <w:color w:val="FFFFFF" w:themeColor="background1"/>
      <w:sz w:val="18"/>
      <w:szCs w:val="18"/>
    </w:rPr>
  </w:style>
  <w:style w:type="character" w:customStyle="1" w:styleId="DateChar">
    <w:name w:val="Date Char"/>
    <w:basedOn w:val="DefaultParagraphFont"/>
    <w:link w:val="Date"/>
    <w:uiPriority w:val="99"/>
    <w:rsid w:val="00D11DC5"/>
    <w:rPr>
      <w:rFonts w:asciiTheme="minorHAnsi" w:eastAsia="Times" w:hAnsiTheme="minorHAnsi" w:cs="Arial"/>
      <w:color w:val="FFFFFF" w:themeColor="background1"/>
      <w:sz w:val="18"/>
      <w:szCs w:val="18"/>
    </w:rPr>
  </w:style>
  <w:style w:type="paragraph" w:styleId="Header">
    <w:name w:val="header"/>
    <w:basedOn w:val="Normal"/>
    <w:link w:val="HeaderChar"/>
    <w:unhideWhenUsed/>
    <w:rsid w:val="00B81161"/>
    <w:pPr>
      <w:tabs>
        <w:tab w:val="center" w:pos="4513"/>
        <w:tab w:val="right" w:pos="9026"/>
      </w:tabs>
      <w:spacing w:after="0" w:line="240" w:lineRule="auto"/>
    </w:pPr>
  </w:style>
  <w:style w:type="character" w:customStyle="1" w:styleId="HeaderChar">
    <w:name w:val="Header Char"/>
    <w:basedOn w:val="DefaultParagraphFont"/>
    <w:link w:val="Header"/>
    <w:rsid w:val="00B81161"/>
    <w:rPr>
      <w:rFonts w:asciiTheme="minorHAnsi" w:eastAsia="Times" w:hAnsiTheme="minorHAnsi" w:cs="Arial"/>
      <w:color w:val="000000" w:themeColor="text1"/>
      <w:sz w:val="22"/>
      <w:szCs w:val="21"/>
    </w:rPr>
  </w:style>
  <w:style w:type="paragraph" w:styleId="CommentText">
    <w:name w:val="annotation text"/>
    <w:basedOn w:val="Normal"/>
    <w:link w:val="CommentTextChar"/>
    <w:uiPriority w:val="99"/>
    <w:rsid w:val="00FD08A1"/>
    <w:pPr>
      <w:snapToGrid/>
      <w:spacing w:before="120" w:after="120" w:line="240" w:lineRule="auto"/>
      <w:jc w:val="both"/>
    </w:pPr>
    <w:rPr>
      <w:rFonts w:ascii="Arial" w:eastAsiaTheme="minorHAnsi" w:hAnsi="Arial" w:cstheme="minorBidi"/>
      <w:color w:val="auto"/>
      <w:sz w:val="20"/>
      <w:szCs w:val="22"/>
    </w:rPr>
  </w:style>
  <w:style w:type="character" w:customStyle="1" w:styleId="CommentTextChar">
    <w:name w:val="Comment Text Char"/>
    <w:basedOn w:val="DefaultParagraphFont"/>
    <w:link w:val="CommentText"/>
    <w:uiPriority w:val="99"/>
    <w:rsid w:val="00FD08A1"/>
    <w:rPr>
      <w:rFonts w:ascii="Arial" w:eastAsiaTheme="minorHAnsi" w:hAnsi="Arial" w:cstheme="minorBidi"/>
      <w:szCs w:val="22"/>
    </w:rPr>
  </w:style>
  <w:style w:type="character" w:styleId="PageNumber">
    <w:name w:val="page number"/>
    <w:semiHidden/>
    <w:rsid w:val="00FD08A1"/>
    <w:rPr>
      <w:rFonts w:cs="Times New Roman"/>
    </w:rPr>
  </w:style>
  <w:style w:type="character" w:styleId="CommentReference">
    <w:name w:val="annotation reference"/>
    <w:basedOn w:val="DefaultParagraphFont"/>
    <w:uiPriority w:val="99"/>
    <w:semiHidden/>
    <w:unhideWhenUsed/>
    <w:rsid w:val="00FD08A1"/>
    <w:rPr>
      <w:sz w:val="16"/>
      <w:szCs w:val="16"/>
    </w:rPr>
  </w:style>
  <w:style w:type="paragraph" w:styleId="CommentSubject">
    <w:name w:val="annotation subject"/>
    <w:basedOn w:val="CommentText"/>
    <w:next w:val="CommentText"/>
    <w:link w:val="CommentSubjectChar"/>
    <w:uiPriority w:val="99"/>
    <w:semiHidden/>
    <w:unhideWhenUsed/>
    <w:rsid w:val="00FD08A1"/>
    <w:pPr>
      <w:spacing w:before="0" w:after="160"/>
    </w:pPr>
    <w:rPr>
      <w:rFonts w:asciiTheme="minorHAnsi" w:hAnsiTheme="minorHAnsi"/>
      <w:b/>
      <w:bCs/>
      <w:szCs w:val="20"/>
    </w:rPr>
  </w:style>
  <w:style w:type="character" w:customStyle="1" w:styleId="CommentSubjectChar">
    <w:name w:val="Comment Subject Char"/>
    <w:basedOn w:val="CommentTextChar"/>
    <w:link w:val="CommentSubject"/>
    <w:uiPriority w:val="99"/>
    <w:semiHidden/>
    <w:rsid w:val="00FD08A1"/>
    <w:rPr>
      <w:rFonts w:asciiTheme="minorHAnsi" w:eastAsiaTheme="minorHAnsi" w:hAnsiTheme="minorHAnsi" w:cstheme="minorBidi"/>
      <w:b/>
      <w:bCs/>
      <w:szCs w:val="22"/>
    </w:rPr>
  </w:style>
  <w:style w:type="paragraph" w:styleId="ListParagraph">
    <w:name w:val="List Paragraph"/>
    <w:basedOn w:val="Normal"/>
    <w:uiPriority w:val="34"/>
    <w:qFormat/>
    <w:rsid w:val="00FD08A1"/>
    <w:pPr>
      <w:snapToGrid/>
      <w:spacing w:before="120" w:after="120" w:line="259" w:lineRule="auto"/>
      <w:jc w:val="both"/>
    </w:pPr>
    <w:rPr>
      <w:rFonts w:eastAsiaTheme="minorHAnsi" w:cstheme="minorBidi"/>
      <w:color w:val="auto"/>
      <w:sz w:val="20"/>
      <w:szCs w:val="22"/>
    </w:rPr>
  </w:style>
  <w:style w:type="character" w:styleId="UnresolvedMention">
    <w:name w:val="Unresolved Mention"/>
    <w:basedOn w:val="DefaultParagraphFont"/>
    <w:uiPriority w:val="99"/>
    <w:semiHidden/>
    <w:unhideWhenUsed/>
    <w:rsid w:val="00FD08A1"/>
    <w:rPr>
      <w:color w:val="605E5C"/>
      <w:shd w:val="clear" w:color="auto" w:fill="E1DFDD"/>
    </w:rPr>
  </w:style>
  <w:style w:type="paragraph" w:customStyle="1" w:styleId="TableText">
    <w:name w:val="Table Text"/>
    <w:basedOn w:val="Normal"/>
    <w:link w:val="TableTextChar"/>
    <w:rsid w:val="00FD08A1"/>
    <w:pPr>
      <w:tabs>
        <w:tab w:val="left" w:pos="1134"/>
        <w:tab w:val="left" w:pos="1701"/>
        <w:tab w:val="left" w:pos="2268"/>
        <w:tab w:val="left" w:pos="2835"/>
        <w:tab w:val="left" w:pos="3402"/>
      </w:tabs>
      <w:snapToGrid/>
      <w:spacing w:before="120" w:after="120" w:line="240" w:lineRule="auto"/>
    </w:pPr>
    <w:rPr>
      <w:rFonts w:ascii="Arial" w:eastAsia="Times New Roman" w:hAnsi="Arial" w:cs="Times New Roman"/>
      <w:color w:val="auto"/>
      <w:sz w:val="20"/>
      <w:szCs w:val="20"/>
    </w:rPr>
  </w:style>
  <w:style w:type="character" w:customStyle="1" w:styleId="TableTextChar">
    <w:name w:val="Table Text Char"/>
    <w:link w:val="TableText"/>
    <w:rsid w:val="00FD08A1"/>
    <w:rPr>
      <w:rFonts w:ascii="Arial" w:hAnsi="Arial"/>
    </w:rPr>
  </w:style>
  <w:style w:type="paragraph" w:customStyle="1" w:styleId="DIIRDistyle">
    <w:name w:val="DIIRD istyle"/>
    <w:basedOn w:val="ListNumber2"/>
    <w:next w:val="Normal"/>
    <w:rsid w:val="00FD08A1"/>
    <w:pPr>
      <w:spacing w:line="240" w:lineRule="auto"/>
      <w:ind w:left="737" w:hanging="737"/>
      <w:contextualSpacing w:val="0"/>
      <w:jc w:val="left"/>
    </w:pPr>
    <w:rPr>
      <w:rFonts w:ascii="Arial" w:eastAsia="Times New Roman" w:hAnsi="Arial" w:cs="Arial"/>
      <w:sz w:val="22"/>
      <w:lang w:eastAsia="en-AU"/>
    </w:rPr>
  </w:style>
  <w:style w:type="paragraph" w:styleId="ListNumber2">
    <w:name w:val="List Number 2"/>
    <w:basedOn w:val="Normal"/>
    <w:uiPriority w:val="99"/>
    <w:semiHidden/>
    <w:unhideWhenUsed/>
    <w:rsid w:val="00FD08A1"/>
    <w:pPr>
      <w:tabs>
        <w:tab w:val="num" w:pos="2069"/>
      </w:tabs>
      <w:snapToGrid/>
      <w:spacing w:before="120" w:after="120" w:line="259" w:lineRule="auto"/>
      <w:ind w:left="2069" w:hanging="509"/>
      <w:contextualSpacing/>
      <w:jc w:val="both"/>
    </w:pPr>
    <w:rPr>
      <w:rFonts w:eastAsiaTheme="minorHAnsi" w:cstheme="minorBidi"/>
      <w:color w:val="auto"/>
      <w:sz w:val="20"/>
      <w:szCs w:val="22"/>
    </w:rPr>
  </w:style>
  <w:style w:type="paragraph" w:customStyle="1" w:styleId="LDStandard2">
    <w:name w:val="LD_Standard2"/>
    <w:basedOn w:val="Normal"/>
    <w:uiPriority w:val="7"/>
    <w:qFormat/>
    <w:rsid w:val="00FD08A1"/>
    <w:pPr>
      <w:numPr>
        <w:ilvl w:val="1"/>
        <w:numId w:val="25"/>
      </w:numPr>
      <w:tabs>
        <w:tab w:val="clear" w:pos="851"/>
      </w:tabs>
      <w:snapToGrid/>
      <w:spacing w:after="240" w:line="240" w:lineRule="auto"/>
      <w:ind w:left="0" w:firstLine="0"/>
    </w:pPr>
    <w:rPr>
      <w:rFonts w:ascii="Segoe UI" w:eastAsiaTheme="minorHAnsi" w:hAnsi="Segoe UI" w:cstheme="minorBidi"/>
      <w:color w:val="auto"/>
      <w:szCs w:val="24"/>
    </w:rPr>
  </w:style>
  <w:style w:type="paragraph" w:customStyle="1" w:styleId="LDStandard1">
    <w:name w:val="LD_Standard1"/>
    <w:basedOn w:val="Normal"/>
    <w:next w:val="LDStandard2"/>
    <w:uiPriority w:val="7"/>
    <w:qFormat/>
    <w:rsid w:val="00FD08A1"/>
    <w:pPr>
      <w:keepNext/>
      <w:keepLines/>
      <w:numPr>
        <w:numId w:val="25"/>
      </w:numPr>
      <w:snapToGrid/>
      <w:spacing w:after="240" w:line="240" w:lineRule="auto"/>
    </w:pPr>
    <w:rPr>
      <w:rFonts w:ascii="Segoe UI" w:eastAsiaTheme="minorHAnsi" w:hAnsi="Segoe UI" w:cstheme="minorBidi"/>
      <w:b/>
      <w:color w:val="auto"/>
      <w:szCs w:val="24"/>
    </w:rPr>
  </w:style>
  <w:style w:type="paragraph" w:customStyle="1" w:styleId="LDStandard3">
    <w:name w:val="LD_Standard3"/>
    <w:basedOn w:val="LDStandard2"/>
    <w:uiPriority w:val="7"/>
    <w:qFormat/>
    <w:rsid w:val="00FD08A1"/>
    <w:pPr>
      <w:numPr>
        <w:ilvl w:val="2"/>
      </w:numPr>
      <w:tabs>
        <w:tab w:val="clear" w:pos="1701"/>
      </w:tabs>
      <w:ind w:left="0" w:firstLine="0"/>
    </w:pPr>
  </w:style>
  <w:style w:type="paragraph" w:customStyle="1" w:styleId="LDStandard4">
    <w:name w:val="LD_Standard4"/>
    <w:basedOn w:val="LDStandard3"/>
    <w:uiPriority w:val="7"/>
    <w:qFormat/>
    <w:rsid w:val="00FD08A1"/>
    <w:pPr>
      <w:numPr>
        <w:ilvl w:val="3"/>
      </w:numPr>
      <w:tabs>
        <w:tab w:val="clear" w:pos="2552"/>
      </w:tabs>
      <w:ind w:left="0" w:firstLine="0"/>
    </w:pPr>
  </w:style>
  <w:style w:type="paragraph" w:customStyle="1" w:styleId="LDStandard5">
    <w:name w:val="LD_Standard5"/>
    <w:basedOn w:val="LDStandard4"/>
    <w:uiPriority w:val="7"/>
    <w:qFormat/>
    <w:rsid w:val="00FD08A1"/>
    <w:pPr>
      <w:numPr>
        <w:ilvl w:val="4"/>
      </w:numPr>
      <w:tabs>
        <w:tab w:val="clear" w:pos="3402"/>
      </w:tabs>
      <w:ind w:left="0" w:firstLine="0"/>
    </w:pPr>
  </w:style>
  <w:style w:type="paragraph" w:customStyle="1" w:styleId="LDStandard6">
    <w:name w:val="LD_Standard6"/>
    <w:basedOn w:val="LDStandard5"/>
    <w:uiPriority w:val="7"/>
    <w:qFormat/>
    <w:rsid w:val="00FD08A1"/>
    <w:pPr>
      <w:numPr>
        <w:ilvl w:val="5"/>
      </w:numPr>
      <w:tabs>
        <w:tab w:val="clear" w:pos="4253"/>
      </w:tabs>
      <w:ind w:left="0" w:firstLine="0"/>
    </w:pPr>
  </w:style>
  <w:style w:type="paragraph" w:customStyle="1" w:styleId="LDStandard7">
    <w:name w:val="LD_Standard7"/>
    <w:basedOn w:val="LDStandard6"/>
    <w:uiPriority w:val="7"/>
    <w:qFormat/>
    <w:rsid w:val="00FD08A1"/>
    <w:pPr>
      <w:numPr>
        <w:ilvl w:val="6"/>
      </w:numPr>
      <w:tabs>
        <w:tab w:val="clear" w:pos="5103"/>
      </w:tabs>
      <w:ind w:left="0" w:firstLine="0"/>
    </w:pPr>
  </w:style>
  <w:style w:type="numbering" w:customStyle="1" w:styleId="LDStandardList">
    <w:name w:val="LD_StandardList"/>
    <w:uiPriority w:val="99"/>
    <w:rsid w:val="00FD08A1"/>
    <w:pPr>
      <w:numPr>
        <w:numId w:val="25"/>
      </w:numPr>
    </w:pPr>
  </w:style>
  <w:style w:type="character" w:styleId="Mention">
    <w:name w:val="Mention"/>
    <w:basedOn w:val="DefaultParagraphFont"/>
    <w:uiPriority w:val="99"/>
    <w:unhideWhenUsed/>
    <w:rsid w:val="00895608"/>
    <w:rPr>
      <w:color w:val="2B579A"/>
      <w:shd w:val="clear" w:color="auto" w:fill="E1DFDD"/>
    </w:rPr>
  </w:style>
  <w:style w:type="character" w:customStyle="1" w:styleId="cf01">
    <w:name w:val="cf01"/>
    <w:basedOn w:val="DefaultParagraphFont"/>
    <w:rsid w:val="009D2F9E"/>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7146318">
      <w:bodyDiv w:val="1"/>
      <w:marLeft w:val="0"/>
      <w:marRight w:val="0"/>
      <w:marTop w:val="0"/>
      <w:marBottom w:val="0"/>
      <w:divBdr>
        <w:top w:val="none" w:sz="0" w:space="0" w:color="auto"/>
        <w:left w:val="none" w:sz="0" w:space="0" w:color="auto"/>
        <w:bottom w:val="none" w:sz="0" w:space="0" w:color="auto"/>
        <w:right w:val="none" w:sz="0" w:space="0" w:color="auto"/>
      </w:divBdr>
    </w:div>
    <w:div w:id="832138994">
      <w:bodyDiv w:val="1"/>
      <w:marLeft w:val="0"/>
      <w:marRight w:val="0"/>
      <w:marTop w:val="0"/>
      <w:marBottom w:val="0"/>
      <w:divBdr>
        <w:top w:val="none" w:sz="0" w:space="0" w:color="auto"/>
        <w:left w:val="none" w:sz="0" w:space="0" w:color="auto"/>
        <w:bottom w:val="none" w:sz="0" w:space="0" w:color="auto"/>
        <w:right w:val="none" w:sz="0" w:space="0" w:color="auto"/>
      </w:divBdr>
      <w:divsChild>
        <w:div w:id="69088491">
          <w:marLeft w:val="346"/>
          <w:marRight w:val="0"/>
          <w:marTop w:val="160"/>
          <w:marBottom w:val="0"/>
          <w:divBdr>
            <w:top w:val="none" w:sz="0" w:space="0" w:color="auto"/>
            <w:left w:val="none" w:sz="0" w:space="0" w:color="auto"/>
            <w:bottom w:val="none" w:sz="0" w:space="0" w:color="auto"/>
            <w:right w:val="none" w:sz="0" w:space="0" w:color="auto"/>
          </w:divBdr>
        </w:div>
        <w:div w:id="211354884">
          <w:marLeft w:val="346"/>
          <w:marRight w:val="0"/>
          <w:marTop w:val="160"/>
          <w:marBottom w:val="0"/>
          <w:divBdr>
            <w:top w:val="none" w:sz="0" w:space="0" w:color="auto"/>
            <w:left w:val="none" w:sz="0" w:space="0" w:color="auto"/>
            <w:bottom w:val="none" w:sz="0" w:space="0" w:color="auto"/>
            <w:right w:val="none" w:sz="0" w:space="0" w:color="auto"/>
          </w:divBdr>
        </w:div>
        <w:div w:id="1030302984">
          <w:marLeft w:val="346"/>
          <w:marRight w:val="0"/>
          <w:marTop w:val="160"/>
          <w:marBottom w:val="0"/>
          <w:divBdr>
            <w:top w:val="none" w:sz="0" w:space="0" w:color="auto"/>
            <w:left w:val="none" w:sz="0" w:space="0" w:color="auto"/>
            <w:bottom w:val="none" w:sz="0" w:space="0" w:color="auto"/>
            <w:right w:val="none" w:sz="0" w:space="0" w:color="auto"/>
          </w:divBdr>
        </w:div>
      </w:divsChild>
    </w:div>
    <w:div w:id="1603876581">
      <w:bodyDiv w:val="1"/>
      <w:marLeft w:val="0"/>
      <w:marRight w:val="0"/>
      <w:marTop w:val="0"/>
      <w:marBottom w:val="0"/>
      <w:divBdr>
        <w:top w:val="none" w:sz="0" w:space="0" w:color="auto"/>
        <w:left w:val="none" w:sz="0" w:space="0" w:color="auto"/>
        <w:bottom w:val="none" w:sz="0" w:space="0" w:color="auto"/>
        <w:right w:val="none" w:sz="0" w:space="0" w:color="auto"/>
      </w:divBdr>
    </w:div>
    <w:div w:id="20750812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yperlink" Target="http://www.dpc.vic.gov.au" TargetMode="Externa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6.xml"/><Relationship Id="rId28" Type="http://schemas.openxmlformats.org/officeDocument/2006/relationships/footer" Target="footer8.xml"/><Relationship Id="rId10" Type="http://schemas.openxmlformats.org/officeDocument/2006/relationships/footnotes" Target="footnotes.xml"/><Relationship Id="rId19" Type="http://schemas.openxmlformats.org/officeDocument/2006/relationships/header" Target="header4.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footer" Target="footer7.xml"/><Relationship Id="rId30" Type="http://schemas.openxmlformats.org/officeDocument/2006/relationships/footer" Target="footer9.xml"/></Relationships>
</file>

<file path=word/_rels/footer8.xml.rels><?xml version="1.0" encoding="UTF-8" standalone="yes"?>
<Relationships xmlns="http://schemas.openxmlformats.org/package/2006/relationships"><Relationship Id="rId1" Type="http://schemas.openxmlformats.org/officeDocument/2006/relationships/image" Target="media/image3.jpg"/></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_rels/header8.xml.rels><?xml version="1.0" encoding="UTF-8" standalone="yes"?>
<Relationships xmlns="http://schemas.openxmlformats.org/package/2006/relationships"><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Gov Services">
      <a:dk1>
        <a:srgbClr val="000000"/>
      </a:dk1>
      <a:lt1>
        <a:srgbClr val="FFFFFF"/>
      </a:lt1>
      <a:dk2>
        <a:srgbClr val="545759"/>
      </a:dk2>
      <a:lt2>
        <a:srgbClr val="DFE1DF"/>
      </a:lt2>
      <a:accent1>
        <a:srgbClr val="005F9E"/>
      </a:accent1>
      <a:accent2>
        <a:srgbClr val="0075BD"/>
      </a:accent2>
      <a:accent3>
        <a:srgbClr val="F99D2A"/>
      </a:accent3>
      <a:accent4>
        <a:srgbClr val="00B5AF"/>
      </a:accent4>
      <a:accent5>
        <a:srgbClr val="00B156"/>
      </a:accent5>
      <a:accent6>
        <a:srgbClr val="782B90"/>
      </a:accent6>
      <a:hlink>
        <a:srgbClr val="5E5E5E"/>
      </a:hlink>
      <a:folHlink>
        <a:srgbClr val="782B90"/>
      </a:folHlink>
    </a:clrScheme>
    <a:fontScheme name="VIC">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c448935-90b3-4d6d-b243-bf45766d36de">
      <Terms xmlns="http://schemas.microsoft.com/office/infopath/2007/PartnerControls"/>
    </lcf76f155ced4ddcb4097134ff3c332f>
    <TaxCatchAll xmlns="72415e7e-21d9-467c-8eca-3136873c013e"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FD6E354AE56BF2478BDBA7C44F1D2CD0" ma:contentTypeVersion="9" ma:contentTypeDescription="Create a new document." ma:contentTypeScope="" ma:versionID="b678d4ee30bca4034ffef64e468e26cb">
  <xsd:schema xmlns:xsd="http://www.w3.org/2001/XMLSchema" xmlns:xs="http://www.w3.org/2001/XMLSchema" xmlns:p="http://schemas.microsoft.com/office/2006/metadata/properties" xmlns:ns2="a40f18ec-8e09-41a0-9f1a-130f18255d23" xmlns:ns3="2442ae54-b7d6-4438-b345-33da09cdbbf0" xmlns:ns4="9c448935-90b3-4d6d-b243-bf45766d36de" xmlns:ns5="72415e7e-21d9-467c-8eca-3136873c013e" targetNamespace="http://schemas.microsoft.com/office/2006/metadata/properties" ma:root="true" ma:fieldsID="feb8c424bf43e57abe3ca9874e72e812" ns2:_="" ns3:_="" ns4:_="" ns5:_="">
    <xsd:import namespace="a40f18ec-8e09-41a0-9f1a-130f18255d23"/>
    <xsd:import namespace="2442ae54-b7d6-4438-b345-33da09cdbbf0"/>
    <xsd:import namespace="9c448935-90b3-4d6d-b243-bf45766d36de"/>
    <xsd:import namespace="72415e7e-21d9-467c-8eca-3136873c013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3:SharedWithUsers" minOccurs="0"/>
                <xsd:element ref="ns3:SharedWithDetails" minOccurs="0"/>
                <xsd:element ref="ns4:lcf76f155ced4ddcb4097134ff3c332f" minOccurs="0"/>
                <xsd:element ref="ns5:TaxCatchAll" minOccurs="0"/>
                <xsd:element ref="ns4:MediaServiceObjectDetectorVersions" minOccurs="0"/>
                <xsd:element ref="ns4:MediaServiceLocation" minOccurs="0"/>
                <xsd:element ref="ns4:MediaServiceSearchProperties" minOccurs="0"/>
                <xsd:element ref="ns4:MediaLengthInSecond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0f18ec-8e09-41a0-9f1a-130f18255d2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442ae54-b7d6-4438-b345-33da09cdbbf0"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448935-90b3-4d6d-b243-bf45766d36de" elementFormDefault="qualified">
    <xsd:import namespace="http://schemas.microsoft.com/office/2006/documentManagement/types"/>
    <xsd:import namespace="http://schemas.microsoft.com/office/infopath/2007/PartnerControls"/>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02e39827-7633-4725-95e2-462bd363dd9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2415e7e-21d9-467c-8eca-3136873c013e"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2d8a8835-3835-4127-9fb7-ba9f95556195}" ma:internalName="TaxCatchAll" ma:showField="CatchAllData" ma:web="72415e7e-21d9-467c-8eca-3136873c013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
</file>

<file path=customXml/itemProps1.xml><?xml version="1.0" encoding="utf-8"?>
<ds:datastoreItem xmlns:ds="http://schemas.openxmlformats.org/officeDocument/2006/customXml" ds:itemID="{B2287029-858C-425E-B1A6-8CCA869DDC40}">
  <ds:schemaRefs>
    <ds:schemaRef ds:uri="http://schemas.microsoft.com/sharepoint/v3/contenttype/forms"/>
  </ds:schemaRefs>
</ds:datastoreItem>
</file>

<file path=customXml/itemProps2.xml><?xml version="1.0" encoding="utf-8"?>
<ds:datastoreItem xmlns:ds="http://schemas.openxmlformats.org/officeDocument/2006/customXml" ds:itemID="{15BAA976-99C7-B640-8F92-26C4449C6EC8}">
  <ds:schemaRefs>
    <ds:schemaRef ds:uri="http://schemas.openxmlformats.org/officeDocument/2006/bibliography"/>
  </ds:schemaRefs>
</ds:datastoreItem>
</file>

<file path=customXml/itemProps3.xml><?xml version="1.0" encoding="utf-8"?>
<ds:datastoreItem xmlns:ds="http://schemas.openxmlformats.org/officeDocument/2006/customXml" ds:itemID="{1DE0E270-F32F-41BD-89F6-29A0C7916211}">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463c518a-4261-41e0-92a3-f38ea2c570d7"/>
    <ds:schemaRef ds:uri="http://www.w3.org/XML/1998/namespace"/>
    <ds:schemaRef ds:uri="http://purl.org/dc/dcmitype/"/>
  </ds:schemaRefs>
</ds:datastoreItem>
</file>

<file path=customXml/itemProps4.xml><?xml version="1.0" encoding="utf-8"?>
<ds:datastoreItem xmlns:ds="http://schemas.openxmlformats.org/officeDocument/2006/customXml" ds:itemID="{EBC6B5C1-643F-4433-93D7-D24AC9DAB098}"/>
</file>

<file path=customXml/itemProps5.xml><?xml version="1.0" encoding="utf-8"?>
<ds:datastoreItem xmlns:ds="http://schemas.openxmlformats.org/officeDocument/2006/customXml" ds:itemID="{5F3422CC-8531-436E-B15F-3C3FF26E6A59}">
  <ds:schemaRefs>
    <ds:schemaRef ds:uri="http://www.w3.org/2001/XMLSchema"/>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25</Pages>
  <Words>5688</Words>
  <Characters>32424</Characters>
  <Application>Microsoft Office Word</Application>
  <DocSecurity>10</DocSecurity>
  <Lines>270</Lines>
  <Paragraphs>76</Paragraphs>
  <ScaleCrop>false</ScaleCrop>
  <HeadingPairs>
    <vt:vector size="2" baseType="variant">
      <vt:variant>
        <vt:lpstr>Title</vt:lpstr>
      </vt:variant>
      <vt:variant>
        <vt:i4>1</vt:i4>
      </vt:variant>
    </vt:vector>
  </HeadingPairs>
  <TitlesOfParts>
    <vt:vector size="1" baseType="lpstr">
      <vt:lpstr>DGS Report Template</vt:lpstr>
    </vt:vector>
  </TitlesOfParts>
  <Manager/>
  <Company/>
  <LinksUpToDate>false</LinksUpToDate>
  <CharactersWithSpaces>38036</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DGS Report Template</dc:title>
  <dc:subject/>
  <dc:creator>Dori Angelatos (DPC)</dc:creator>
  <cp:keywords/>
  <dc:description/>
  <cp:lastModifiedBy>Jess C Murdoch (DTP)</cp:lastModifiedBy>
  <cp:revision>6</cp:revision>
  <dcterms:created xsi:type="dcterms:W3CDTF">2026-05-27T01:42:00Z</dcterms:created>
  <dcterms:modified xsi:type="dcterms:W3CDTF">2026-05-27T01:45:00Z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5,13,6,7</vt:lpwstr>
  </property>
  <property fmtid="{D5CDD505-2E9C-101B-9397-08002B2CF9AE}" pid="3" name="ClassificationContentMarkingFooterFontProps">
    <vt:lpwstr>#000000,11,Calibri</vt:lpwstr>
  </property>
  <property fmtid="{D5CDD505-2E9C-101B-9397-08002B2CF9AE}" pid="4" name="ClassificationContentMarkingFooterText">
    <vt:lpwstr>OFFICIAL</vt:lpwstr>
  </property>
  <property fmtid="{D5CDD505-2E9C-101B-9397-08002B2CF9AE}" pid="5" name="ContentTypeId">
    <vt:lpwstr>0x010100FD6E354AE56BF2478BDBA7C44F1D2CD0</vt:lpwstr>
  </property>
  <property fmtid="{D5CDD505-2E9C-101B-9397-08002B2CF9AE}" pid="6" name="_dlc_DocIdItemGuid">
    <vt:lpwstr>f2b10f67-2a58-49a7-90f9-8295c8d1d05f</vt:lpwstr>
  </property>
  <property fmtid="{D5CDD505-2E9C-101B-9397-08002B2CF9AE}" pid="7" name="MSIP_Label_7158ebbd-6c5e-441f-bfc9-4eb8c11e3978_Enabled">
    <vt:lpwstr>true</vt:lpwstr>
  </property>
  <property fmtid="{D5CDD505-2E9C-101B-9397-08002B2CF9AE}" pid="8" name="MSIP_Label_7158ebbd-6c5e-441f-bfc9-4eb8c11e3978_Method">
    <vt:lpwstr>Privileged</vt:lpwstr>
  </property>
  <property fmtid="{D5CDD505-2E9C-101B-9397-08002B2CF9AE}" pid="9" name="MSIP_Label_7158ebbd-6c5e-441f-bfc9-4eb8c11e3978_Name">
    <vt:lpwstr>7158ebbd-6c5e-441f-bfc9-4eb8c11e3978</vt:lpwstr>
  </property>
  <property fmtid="{D5CDD505-2E9C-101B-9397-08002B2CF9AE}" pid="10" name="MSIP_Label_7158ebbd-6c5e-441f-bfc9-4eb8c11e3978_SiteId">
    <vt:lpwstr>722ea0be-3e1c-4b11-ad6f-9401d6856e24</vt:lpwstr>
  </property>
  <property fmtid="{D5CDD505-2E9C-101B-9397-08002B2CF9AE}" pid="11" name="MSIP_Label_7158ebbd-6c5e-441f-bfc9-4eb8c11e3978_ContentBits">
    <vt:lpwstr>2</vt:lpwstr>
  </property>
  <property fmtid="{D5CDD505-2E9C-101B-9397-08002B2CF9AE}" pid="12" name="MediaServiceImageTags">
    <vt:lpwstr/>
  </property>
  <property fmtid="{D5CDD505-2E9C-101B-9397-08002B2CF9AE}" pid="13" name="MSIP_Label_7158ebbd-6c5e-441f-bfc9-4eb8c11e3978_SetDate">
    <vt:lpwstr>2023-08-08T03:25:25Z</vt:lpwstr>
  </property>
  <property fmtid="{D5CDD505-2E9C-101B-9397-08002B2CF9AE}" pid="14" name="MSIP_Label_7158ebbd-6c5e-441f-bfc9-4eb8c11e3978_ActionId">
    <vt:lpwstr>1af48f3f-1c6f-43b1-93e4-8a8d55b984d6</vt:lpwstr>
  </property>
</Properties>
</file>